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28" r:id="rId2"/>
    <p:sldId id="256" r:id="rId3"/>
    <p:sldId id="275" r:id="rId4"/>
    <p:sldId id="304" r:id="rId5"/>
    <p:sldId id="276" r:id="rId6"/>
    <p:sldId id="277" r:id="rId7"/>
    <p:sldId id="278" r:id="rId8"/>
    <p:sldId id="279" r:id="rId9"/>
    <p:sldId id="280" r:id="rId10"/>
    <p:sldId id="281" r:id="rId11"/>
    <p:sldId id="309" r:id="rId12"/>
    <p:sldId id="314" r:id="rId13"/>
    <p:sldId id="310" r:id="rId14"/>
    <p:sldId id="312" r:id="rId15"/>
    <p:sldId id="317" r:id="rId16"/>
    <p:sldId id="323" r:id="rId17"/>
    <p:sldId id="318" r:id="rId18"/>
    <p:sldId id="313" r:id="rId19"/>
    <p:sldId id="282" r:id="rId20"/>
    <p:sldId id="319" r:id="rId21"/>
    <p:sldId id="286" r:id="rId22"/>
    <p:sldId id="315" r:id="rId23"/>
    <p:sldId id="316" r:id="rId24"/>
    <p:sldId id="320" r:id="rId25"/>
    <p:sldId id="288" r:id="rId26"/>
    <p:sldId id="290" r:id="rId27"/>
    <p:sldId id="291" r:id="rId28"/>
    <p:sldId id="321" r:id="rId29"/>
    <p:sldId id="322" r:id="rId30"/>
    <p:sldId id="292" r:id="rId31"/>
    <p:sldId id="293" r:id="rId32"/>
    <p:sldId id="294" r:id="rId33"/>
    <p:sldId id="295" r:id="rId34"/>
    <p:sldId id="296" r:id="rId35"/>
    <p:sldId id="307" r:id="rId36"/>
    <p:sldId id="308" r:id="rId37"/>
    <p:sldId id="283" r:id="rId38"/>
    <p:sldId id="298" r:id="rId39"/>
    <p:sldId id="299" r:id="rId40"/>
    <p:sldId id="305" r:id="rId41"/>
    <p:sldId id="300" r:id="rId42"/>
    <p:sldId id="306" r:id="rId43"/>
    <p:sldId id="301" r:id="rId44"/>
    <p:sldId id="302" r:id="rId45"/>
    <p:sldId id="303" r:id="rId46"/>
    <p:sldId id="284" r:id="rId47"/>
    <p:sldId id="285" r:id="rId48"/>
    <p:sldId id="297" r:id="rId49"/>
    <p:sldId id="325" r:id="rId50"/>
    <p:sldId id="327" r:id="rId51"/>
    <p:sldId id="326" r:id="rId52"/>
    <p:sldId id="329" r:id="rId53"/>
    <p:sldId id="330" r:id="rId54"/>
    <p:sldId id="331" r:id="rId55"/>
    <p:sldId id="333" r:id="rId56"/>
    <p:sldId id="332" r:id="rId57"/>
    <p:sldId id="335" r:id="rId58"/>
    <p:sldId id="324" r:id="rId59"/>
    <p:sldId id="336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 Song" initials="LS" lastIdx="1" clrIdx="0">
    <p:extLst>
      <p:ext uri="{19B8F6BF-5375-455C-9EA6-DF929625EA0E}">
        <p15:presenceInfo xmlns:p15="http://schemas.microsoft.com/office/powerpoint/2012/main" userId="b2b70450a2754c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32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7" autoAdjust="0"/>
    <p:restoredTop sz="87337" autoAdjust="0"/>
  </p:normalViewPr>
  <p:slideViewPr>
    <p:cSldViewPr showGuides="1">
      <p:cViewPr varScale="1">
        <p:scale>
          <a:sx n="56" d="100"/>
          <a:sy n="56" d="100"/>
        </p:scale>
        <p:origin x="98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 Song" userId="b2b70450a2754c7a" providerId="LiveId" clId="{17A5E4CC-BBA1-4F90-A479-2A52ECF2186B}"/>
    <pc:docChg chg="undo custSel addSld modSld">
      <pc:chgData name="Ling Song" userId="b2b70450a2754c7a" providerId="LiveId" clId="{17A5E4CC-BBA1-4F90-A479-2A52ECF2186B}" dt="2021-03-13T12:27:09.500" v="1909" actId="20577"/>
      <pc:docMkLst>
        <pc:docMk/>
      </pc:docMkLst>
      <pc:sldChg chg="modSp mod">
        <pc:chgData name="Ling Song" userId="b2b70450a2754c7a" providerId="LiveId" clId="{17A5E4CC-BBA1-4F90-A479-2A52ECF2186B}" dt="2021-03-13T11:21:37.093" v="647" actId="20577"/>
        <pc:sldMkLst>
          <pc:docMk/>
          <pc:sldMk cId="0" sldId="297"/>
        </pc:sldMkLst>
        <pc:spChg chg="mod">
          <ac:chgData name="Ling Song" userId="b2b70450a2754c7a" providerId="LiveId" clId="{17A5E4CC-BBA1-4F90-A479-2A52ECF2186B}" dt="2021-03-13T11:21:37.093" v="647" actId="20577"/>
          <ac:spMkLst>
            <pc:docMk/>
            <pc:sldMk cId="0" sldId="297"/>
            <ac:spMk id="43012" creationId="{78EB2A88-2652-4F0F-A614-B51E19F647ED}"/>
          </ac:spMkLst>
        </pc:spChg>
      </pc:sldChg>
      <pc:sldChg chg="addSp modSp mod">
        <pc:chgData name="Ling Song" userId="b2b70450a2754c7a" providerId="LiveId" clId="{17A5E4CC-BBA1-4F90-A479-2A52ECF2186B}" dt="2021-03-13T08:50:00.038" v="66" actId="1076"/>
        <pc:sldMkLst>
          <pc:docMk/>
          <pc:sldMk cId="0" sldId="298"/>
        </pc:sldMkLst>
        <pc:spChg chg="add mod">
          <ac:chgData name="Ling Song" userId="b2b70450a2754c7a" providerId="LiveId" clId="{17A5E4CC-BBA1-4F90-A479-2A52ECF2186B}" dt="2021-03-13T08:48:31.308" v="17" actId="1036"/>
          <ac:spMkLst>
            <pc:docMk/>
            <pc:sldMk cId="0" sldId="298"/>
            <ac:spMk id="2" creationId="{B2F10200-9174-4427-B026-E4CC449FCEA2}"/>
          </ac:spMkLst>
        </pc:spChg>
        <pc:spChg chg="add mod">
          <ac:chgData name="Ling Song" userId="b2b70450a2754c7a" providerId="LiveId" clId="{17A5E4CC-BBA1-4F90-A479-2A52ECF2186B}" dt="2021-03-13T08:50:00.038" v="66" actId="1076"/>
          <ac:spMkLst>
            <pc:docMk/>
            <pc:sldMk cId="0" sldId="298"/>
            <ac:spMk id="7" creationId="{4C9E26B9-BBA0-4898-8E76-054369D3B8E3}"/>
          </ac:spMkLst>
        </pc:spChg>
        <pc:spChg chg="mod">
          <ac:chgData name="Ling Song" userId="b2b70450a2754c7a" providerId="LiveId" clId="{17A5E4CC-BBA1-4F90-A479-2A52ECF2186B}" dt="2021-03-13T08:49:55.054" v="65" actId="20577"/>
          <ac:spMkLst>
            <pc:docMk/>
            <pc:sldMk cId="0" sldId="298"/>
            <ac:spMk id="32772" creationId="{A5BDE0DB-399C-4DBB-B014-2778C7CB7720}"/>
          </ac:spMkLst>
        </pc:spChg>
      </pc:sldChg>
      <pc:sldChg chg="addSp modSp mod">
        <pc:chgData name="Ling Song" userId="b2b70450a2754c7a" providerId="LiveId" clId="{17A5E4CC-BBA1-4F90-A479-2A52ECF2186B}" dt="2021-03-13T10:04:00.195" v="400" actId="208"/>
        <pc:sldMkLst>
          <pc:docMk/>
          <pc:sldMk cId="0" sldId="299"/>
        </pc:sldMkLst>
        <pc:spChg chg="add mod">
          <ac:chgData name="Ling Song" userId="b2b70450a2754c7a" providerId="LiveId" clId="{17A5E4CC-BBA1-4F90-A479-2A52ECF2186B}" dt="2021-03-13T10:04:00.195" v="400" actId="208"/>
          <ac:spMkLst>
            <pc:docMk/>
            <pc:sldMk cId="0" sldId="299"/>
            <ac:spMk id="2" creationId="{6D60C9A1-AAE8-4942-AD76-26C2BD713D7A}"/>
          </ac:spMkLst>
        </pc:spChg>
      </pc:sldChg>
      <pc:sldChg chg="addSp modSp mod">
        <pc:chgData name="Ling Song" userId="b2b70450a2754c7a" providerId="LiveId" clId="{17A5E4CC-BBA1-4F90-A479-2A52ECF2186B}" dt="2021-03-13T10:08:16.738" v="489" actId="1037"/>
        <pc:sldMkLst>
          <pc:docMk/>
          <pc:sldMk cId="0" sldId="301"/>
        </pc:sldMkLst>
        <pc:spChg chg="add mod">
          <ac:chgData name="Ling Song" userId="b2b70450a2754c7a" providerId="LiveId" clId="{17A5E4CC-BBA1-4F90-A479-2A52ECF2186B}" dt="2021-03-13T10:07:26.889" v="460" actId="14100"/>
          <ac:spMkLst>
            <pc:docMk/>
            <pc:sldMk cId="0" sldId="301"/>
            <ac:spMk id="2" creationId="{E8F93DEC-D90A-48FE-949F-C28A2D6EA3C1}"/>
          </ac:spMkLst>
        </pc:spChg>
        <pc:spChg chg="add mod">
          <ac:chgData name="Ling Song" userId="b2b70450a2754c7a" providerId="LiveId" clId="{17A5E4CC-BBA1-4F90-A479-2A52ECF2186B}" dt="2021-03-13T10:08:16.738" v="489" actId="1037"/>
          <ac:spMkLst>
            <pc:docMk/>
            <pc:sldMk cId="0" sldId="301"/>
            <ac:spMk id="6" creationId="{4EF9A99E-119F-48A8-81A9-A3219FB95184}"/>
          </ac:spMkLst>
        </pc:spChg>
      </pc:sldChg>
      <pc:sldChg chg="modSp mod">
        <pc:chgData name="Ling Song" userId="b2b70450a2754c7a" providerId="LiveId" clId="{17A5E4CC-BBA1-4F90-A479-2A52ECF2186B}" dt="2021-03-13T09:53:06.809" v="247" actId="20577"/>
        <pc:sldMkLst>
          <pc:docMk/>
          <pc:sldMk cId="0" sldId="303"/>
        </pc:sldMkLst>
        <pc:spChg chg="mod">
          <ac:chgData name="Ling Song" userId="b2b70450a2754c7a" providerId="LiveId" clId="{17A5E4CC-BBA1-4F90-A479-2A52ECF2186B}" dt="2021-03-13T09:53:06.809" v="247" actId="20577"/>
          <ac:spMkLst>
            <pc:docMk/>
            <pc:sldMk cId="0" sldId="303"/>
            <ac:spMk id="39940" creationId="{E0699967-3056-4B9D-AB24-7EB75B915629}"/>
          </ac:spMkLst>
        </pc:spChg>
      </pc:sldChg>
      <pc:sldChg chg="addSp delSp modSp mod">
        <pc:chgData name="Ling Song" userId="b2b70450a2754c7a" providerId="LiveId" clId="{17A5E4CC-BBA1-4F90-A479-2A52ECF2186B}" dt="2021-03-13T09:08:52.317" v="184" actId="14100"/>
        <pc:sldMkLst>
          <pc:docMk/>
          <pc:sldMk cId="0" sldId="305"/>
        </pc:sldMkLst>
        <pc:spChg chg="add del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2" creationId="{9A642333-6349-4EA1-A7F5-F5603B3DCAC1}"/>
          </ac:spMkLst>
        </pc:spChg>
        <pc:spChg chg="add mod">
          <ac:chgData name="Ling Song" userId="b2b70450a2754c7a" providerId="LiveId" clId="{17A5E4CC-BBA1-4F90-A479-2A52ECF2186B}" dt="2021-03-13T09:08:45.222" v="183" actId="14100"/>
          <ac:spMkLst>
            <pc:docMk/>
            <pc:sldMk cId="0" sldId="305"/>
            <ac:spMk id="3" creationId="{3316B826-FBA8-4A5A-BD5A-56F4E3716164}"/>
          </ac:spMkLst>
        </pc:spChg>
        <pc:spChg chg="mod">
          <ac:chgData name="Ling Song" userId="b2b70450a2754c7a" providerId="LiveId" clId="{17A5E4CC-BBA1-4F90-A479-2A52ECF2186B}" dt="2021-03-13T09:07:22.297" v="144" actId="1076"/>
          <ac:spMkLst>
            <pc:docMk/>
            <pc:sldMk cId="0" sldId="305"/>
            <ac:spMk id="6" creationId="{74D40ECC-41B6-4EF6-9B3D-9FDAF48E164A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7" creationId="{458FA90A-BD95-4C9D-9259-9374A7EC308A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8" creationId="{7F0C6C55-452E-49A3-B456-EF1C46A9BBB4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9" creationId="{E02E0922-D456-4020-B3C1-D62562C268B1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10" creationId="{7E0DB9CD-B655-4AFF-8D37-4FA02A027BE6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11" creationId="{515635DC-DEDF-429E-A2A4-8D07B6F5D50D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12" creationId="{A3FFCEC6-2CC4-41E8-8849-83674D271471}"/>
          </ac:spMkLst>
        </pc:spChg>
        <pc:spChg chg="add mod">
          <ac:chgData name="Ling Song" userId="b2b70450a2754c7a" providerId="LiveId" clId="{17A5E4CC-BBA1-4F90-A479-2A52ECF2186B}" dt="2021-03-13T08:54:38.578" v="142" actId="1036"/>
          <ac:spMkLst>
            <pc:docMk/>
            <pc:sldMk cId="0" sldId="305"/>
            <ac:spMk id="13" creationId="{8344804F-5C7B-481D-B1D8-4A0DF4A998C3}"/>
          </ac:spMkLst>
        </pc:spChg>
        <pc:spChg chg="add mod">
          <ac:chgData name="Ling Song" userId="b2b70450a2754c7a" providerId="LiveId" clId="{17A5E4CC-BBA1-4F90-A479-2A52ECF2186B}" dt="2021-03-13T09:08:52.317" v="184" actId="14100"/>
          <ac:spMkLst>
            <pc:docMk/>
            <pc:sldMk cId="0" sldId="305"/>
            <ac:spMk id="14" creationId="{AFD2647C-3B2D-4E6F-9BB6-D037925F1CA5}"/>
          </ac:spMkLst>
        </pc:spChg>
        <pc:spChg chg="mod">
          <ac:chgData name="Ling Song" userId="b2b70450a2754c7a" providerId="LiveId" clId="{17A5E4CC-BBA1-4F90-A479-2A52ECF2186B}" dt="2021-03-13T09:07:17.720" v="143" actId="1076"/>
          <ac:spMkLst>
            <pc:docMk/>
            <pc:sldMk cId="0" sldId="305"/>
            <ac:spMk id="34821" creationId="{BFCDF4AD-5ABF-4FBF-82F0-8455BD8B78AF}"/>
          </ac:spMkLst>
        </pc:spChg>
        <pc:picChg chg="mod">
          <ac:chgData name="Ling Song" userId="b2b70450a2754c7a" providerId="LiveId" clId="{17A5E4CC-BBA1-4F90-A479-2A52ECF2186B}" dt="2021-03-13T08:54:38.578" v="142" actId="1036"/>
          <ac:picMkLst>
            <pc:docMk/>
            <pc:sldMk cId="0" sldId="305"/>
            <ac:picMk id="34819" creationId="{D574EC6A-57F2-4C18-A720-763F296AE468}"/>
          </ac:picMkLst>
        </pc:picChg>
      </pc:sldChg>
      <pc:sldChg chg="addSp modSp mod">
        <pc:chgData name="Ling Song" userId="b2b70450a2754c7a" providerId="LiveId" clId="{17A5E4CC-BBA1-4F90-A479-2A52ECF2186B}" dt="2021-03-13T10:01:44.401" v="332" actId="207"/>
        <pc:sldMkLst>
          <pc:docMk/>
          <pc:sldMk cId="0" sldId="306"/>
        </pc:sldMkLst>
        <pc:spChg chg="add mod">
          <ac:chgData name="Ling Song" userId="b2b70450a2754c7a" providerId="LiveId" clId="{17A5E4CC-BBA1-4F90-A479-2A52ECF2186B}" dt="2021-03-13T10:01:44.401" v="332" actId="207"/>
          <ac:spMkLst>
            <pc:docMk/>
            <pc:sldMk cId="0" sldId="306"/>
            <ac:spMk id="2" creationId="{4F05E85F-F23E-453E-BFFC-0BA1F6BBDDD7}"/>
          </ac:spMkLst>
        </pc:spChg>
        <pc:picChg chg="mod">
          <ac:chgData name="Ling Song" userId="b2b70450a2754c7a" providerId="LiveId" clId="{17A5E4CC-BBA1-4F90-A479-2A52ECF2186B}" dt="2021-03-13T10:01:39.011" v="330" actId="166"/>
          <ac:picMkLst>
            <pc:docMk/>
            <pc:sldMk cId="0" sldId="306"/>
            <ac:picMk id="36867" creationId="{6BDD86B1-F348-43C7-BA4B-93ACE08A4412}"/>
          </ac:picMkLst>
        </pc:picChg>
        <pc:picChg chg="mod">
          <ac:chgData name="Ling Song" userId="b2b70450a2754c7a" providerId="LiveId" clId="{17A5E4CC-BBA1-4F90-A479-2A52ECF2186B}" dt="2021-03-13T10:01:33.514" v="329" actId="1036"/>
          <ac:picMkLst>
            <pc:docMk/>
            <pc:sldMk cId="0" sldId="306"/>
            <ac:picMk id="46083" creationId="{27A24102-888A-43F9-92FB-E1C8BF6B8634}"/>
          </ac:picMkLst>
        </pc:picChg>
        <pc:picChg chg="mod">
          <ac:chgData name="Ling Song" userId="b2b70450a2754c7a" providerId="LiveId" clId="{17A5E4CC-BBA1-4F90-A479-2A52ECF2186B}" dt="2021-03-13T10:01:33.514" v="329" actId="1036"/>
          <ac:picMkLst>
            <pc:docMk/>
            <pc:sldMk cId="0" sldId="306"/>
            <ac:picMk id="46084" creationId="{C6B3828D-4DA1-4D20-8A44-793F0BE171A9}"/>
          </ac:picMkLst>
        </pc:picChg>
        <pc:picChg chg="mod">
          <ac:chgData name="Ling Song" userId="b2b70450a2754c7a" providerId="LiveId" clId="{17A5E4CC-BBA1-4F90-A479-2A52ECF2186B}" dt="2021-03-13T10:01:33.514" v="329" actId="1036"/>
          <ac:picMkLst>
            <pc:docMk/>
            <pc:sldMk cId="0" sldId="306"/>
            <ac:picMk id="46085" creationId="{CBEB5B23-BF40-45B7-B788-76FAED49BC50}"/>
          </ac:picMkLst>
        </pc:picChg>
        <pc:picChg chg="mod">
          <ac:chgData name="Ling Song" userId="b2b70450a2754c7a" providerId="LiveId" clId="{17A5E4CC-BBA1-4F90-A479-2A52ECF2186B}" dt="2021-03-13T10:01:33.514" v="329" actId="1036"/>
          <ac:picMkLst>
            <pc:docMk/>
            <pc:sldMk cId="0" sldId="306"/>
            <ac:picMk id="46086" creationId="{436F4491-DA36-44F4-9FD6-78E3B2DB05EF}"/>
          </ac:picMkLst>
        </pc:picChg>
      </pc:sldChg>
      <pc:sldChg chg="modSp mod">
        <pc:chgData name="Ling Song" userId="b2b70450a2754c7a" providerId="LiveId" clId="{17A5E4CC-BBA1-4F90-A479-2A52ECF2186B}" dt="2021-03-13T08:09:46.379" v="8" actId="207"/>
        <pc:sldMkLst>
          <pc:docMk/>
          <pc:sldMk cId="0" sldId="308"/>
        </pc:sldMkLst>
        <pc:spChg chg="mod">
          <ac:chgData name="Ling Song" userId="b2b70450a2754c7a" providerId="LiveId" clId="{17A5E4CC-BBA1-4F90-A479-2A52ECF2186B}" dt="2021-03-13T08:09:46.379" v="8" actId="207"/>
          <ac:spMkLst>
            <pc:docMk/>
            <pc:sldMk cId="0" sldId="308"/>
            <ac:spMk id="30725" creationId="{8AC73093-B2BC-4691-AEA2-25CB55BC897A}"/>
          </ac:spMkLst>
        </pc:spChg>
      </pc:sldChg>
      <pc:sldChg chg="addSp delSp modSp new mod modNotesTx">
        <pc:chgData name="Ling Song" userId="b2b70450a2754c7a" providerId="LiveId" clId="{17A5E4CC-BBA1-4F90-A479-2A52ECF2186B}" dt="2021-03-13T12:27:09.500" v="1909" actId="20577"/>
        <pc:sldMkLst>
          <pc:docMk/>
          <pc:sldMk cId="3442256432" sldId="324"/>
        </pc:sldMkLst>
        <pc:spChg chg="mod">
          <ac:chgData name="Ling Song" userId="b2b70450a2754c7a" providerId="LiveId" clId="{17A5E4CC-BBA1-4F90-A479-2A52ECF2186B}" dt="2021-03-13T10:35:42.283" v="517" actId="20577"/>
          <ac:spMkLst>
            <pc:docMk/>
            <pc:sldMk cId="3442256432" sldId="324"/>
            <ac:spMk id="2" creationId="{6C35F1B5-C247-4F47-BDE1-3BB7DFF9F26C}"/>
          </ac:spMkLst>
        </pc:spChg>
        <pc:spChg chg="del">
          <ac:chgData name="Ling Song" userId="b2b70450a2754c7a" providerId="LiveId" clId="{17A5E4CC-BBA1-4F90-A479-2A52ECF2186B}" dt="2021-03-13T10:35:45.894" v="518"/>
          <ac:spMkLst>
            <pc:docMk/>
            <pc:sldMk cId="3442256432" sldId="324"/>
            <ac:spMk id="3" creationId="{C6384FF7-5110-4356-966A-0D232B4A7406}"/>
          </ac:spMkLst>
        </pc:spChg>
        <pc:spChg chg="add mod">
          <ac:chgData name="Ling Song" userId="b2b70450a2754c7a" providerId="LiveId" clId="{17A5E4CC-BBA1-4F90-A479-2A52ECF2186B}" dt="2021-03-13T10:36:38.317" v="525" actId="1076"/>
          <ac:spMkLst>
            <pc:docMk/>
            <pc:sldMk cId="3442256432" sldId="324"/>
            <ac:spMk id="8" creationId="{8BFC81F2-1FCB-4BC2-BD2D-4D939047587E}"/>
          </ac:spMkLst>
        </pc:spChg>
        <pc:picChg chg="add mod">
          <ac:chgData name="Ling Song" userId="b2b70450a2754c7a" providerId="LiveId" clId="{17A5E4CC-BBA1-4F90-A479-2A52ECF2186B}" dt="2021-03-13T12:22:25.799" v="1662" actId="1076"/>
          <ac:picMkLst>
            <pc:docMk/>
            <pc:sldMk cId="3442256432" sldId="324"/>
            <ac:picMk id="6" creationId="{C92E4C3E-5A9F-4638-B54A-2DD274356B16}"/>
          </ac:picMkLst>
        </pc:picChg>
      </pc:sldChg>
      <pc:sldChg chg="addSp delSp modSp new mod">
        <pc:chgData name="Ling Song" userId="b2b70450a2754c7a" providerId="LiveId" clId="{17A5E4CC-BBA1-4F90-A479-2A52ECF2186B}" dt="2021-03-13T12:20:12.161" v="1631" actId="207"/>
        <pc:sldMkLst>
          <pc:docMk/>
          <pc:sldMk cId="4143516398" sldId="325"/>
        </pc:sldMkLst>
        <pc:spChg chg="mod">
          <ac:chgData name="Ling Song" userId="b2b70450a2754c7a" providerId="LiveId" clId="{17A5E4CC-BBA1-4F90-A479-2A52ECF2186B}" dt="2021-03-13T11:55:15.134" v="1109"/>
          <ac:spMkLst>
            <pc:docMk/>
            <pc:sldMk cId="4143516398" sldId="325"/>
            <ac:spMk id="2" creationId="{3224C6F8-F267-4D28-AA38-962ED0A71022}"/>
          </ac:spMkLst>
        </pc:spChg>
        <pc:spChg chg="mod">
          <ac:chgData name="Ling Song" userId="b2b70450a2754c7a" providerId="LiveId" clId="{17A5E4CC-BBA1-4F90-A479-2A52ECF2186B}" dt="2021-03-13T12:13:58.708" v="1507" actId="1076"/>
          <ac:spMkLst>
            <pc:docMk/>
            <pc:sldMk cId="4143516398" sldId="325"/>
            <ac:spMk id="3" creationId="{E81737C1-9D34-40CC-AB4A-EEEB57F2A500}"/>
          </ac:spMkLst>
        </pc:spChg>
        <pc:spChg chg="add mod">
          <ac:chgData name="Ling Song" userId="b2b70450a2754c7a" providerId="LiveId" clId="{17A5E4CC-BBA1-4F90-A479-2A52ECF2186B}" dt="2021-03-13T12:09:48.069" v="1447" actId="20577"/>
          <ac:spMkLst>
            <pc:docMk/>
            <pc:sldMk cId="4143516398" sldId="325"/>
            <ac:spMk id="5" creationId="{6E448BBB-8A3A-4430-8789-C47EBCFDFCAE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6" creationId="{82AD3451-BE4B-4B4A-B97C-7B056C09449F}"/>
          </ac:spMkLst>
        </pc:spChg>
        <pc:spChg chg="add del mod">
          <ac:chgData name="Ling Song" userId="b2b70450a2754c7a" providerId="LiveId" clId="{17A5E4CC-BBA1-4F90-A479-2A52ECF2186B}" dt="2021-03-13T11:27:38.311" v="814" actId="478"/>
          <ac:spMkLst>
            <pc:docMk/>
            <pc:sldMk cId="4143516398" sldId="325"/>
            <ac:spMk id="7" creationId="{2EF28588-2B28-4CCE-BE6C-AC7AD0026D58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9" creationId="{A4D4805D-2DEA-4EE0-903C-CCCC96187BA7}"/>
          </ac:spMkLst>
        </pc:spChg>
        <pc:spChg chg="add mod">
          <ac:chgData name="Ling Song" userId="b2b70450a2754c7a" providerId="LiveId" clId="{17A5E4CC-BBA1-4F90-A479-2A52ECF2186B}" dt="2021-03-13T12:14:08.071" v="1511" actId="1036"/>
          <ac:spMkLst>
            <pc:docMk/>
            <pc:sldMk cId="4143516398" sldId="325"/>
            <ac:spMk id="16" creationId="{D0F38A4D-247B-460B-885A-D5B37BEA88FB}"/>
          </ac:spMkLst>
        </pc:spChg>
        <pc:spChg chg="add del">
          <ac:chgData name="Ling Song" userId="b2b70450a2754c7a" providerId="LiveId" clId="{17A5E4CC-BBA1-4F90-A479-2A52ECF2186B}" dt="2021-03-13T11:32:00.798" v="863" actId="22"/>
          <ac:spMkLst>
            <pc:docMk/>
            <pc:sldMk cId="4143516398" sldId="325"/>
            <ac:spMk id="18" creationId="{3EC1B2B8-87D7-40EC-A5F5-3EF22EC4CE8A}"/>
          </ac:spMkLst>
        </pc:spChg>
        <pc:spChg chg="add mod">
          <ac:chgData name="Ling Song" userId="b2b70450a2754c7a" providerId="LiveId" clId="{17A5E4CC-BBA1-4F90-A479-2A52ECF2186B}" dt="2021-03-13T12:08:41.057" v="1438" actId="1036"/>
          <ac:spMkLst>
            <pc:docMk/>
            <pc:sldMk cId="4143516398" sldId="325"/>
            <ac:spMk id="20" creationId="{786E6706-C157-46BB-9386-B71C17518083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21" creationId="{86A5B7B3-BEDE-4386-AB7E-415BD45CC9FF}"/>
          </ac:spMkLst>
        </pc:spChg>
        <pc:spChg chg="add mod">
          <ac:chgData name="Ling Song" userId="b2b70450a2754c7a" providerId="LiveId" clId="{17A5E4CC-BBA1-4F90-A479-2A52ECF2186B}" dt="2021-03-13T12:08:41.057" v="1438" actId="1036"/>
          <ac:spMkLst>
            <pc:docMk/>
            <pc:sldMk cId="4143516398" sldId="325"/>
            <ac:spMk id="22" creationId="{25C4B080-B092-47CA-B3BA-E328CA5E4BFD}"/>
          </ac:spMkLst>
        </pc:spChg>
        <pc:spChg chg="add del mod">
          <ac:chgData name="Ling Song" userId="b2b70450a2754c7a" providerId="LiveId" clId="{17A5E4CC-BBA1-4F90-A479-2A52ECF2186B}" dt="2021-03-13T12:07:36.460" v="1416" actId="478"/>
          <ac:spMkLst>
            <pc:docMk/>
            <pc:sldMk cId="4143516398" sldId="325"/>
            <ac:spMk id="28" creationId="{074529A0-5344-4816-8A2D-DC0DDBC0DDA8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29" creationId="{4B64BF9B-0CD7-48A8-A743-00B4101225C4}"/>
          </ac:spMkLst>
        </pc:spChg>
        <pc:spChg chg="add mod">
          <ac:chgData name="Ling Song" userId="b2b70450a2754c7a" providerId="LiveId" clId="{17A5E4CC-BBA1-4F90-A479-2A52ECF2186B}" dt="2021-03-13T12:13:54.632" v="1506"/>
          <ac:spMkLst>
            <pc:docMk/>
            <pc:sldMk cId="4143516398" sldId="325"/>
            <ac:spMk id="31" creationId="{343BA266-D51D-437E-BC00-549C918677FB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32" creationId="{8FB6F3A3-2BAB-43A5-BED3-8D7255BE871E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34" creationId="{2CB9F77D-D131-41C6-801E-36BBD3C95C7D}"/>
          </ac:spMkLst>
        </pc:spChg>
        <pc:spChg chg="add mod">
          <ac:chgData name="Ling Song" userId="b2b70450a2754c7a" providerId="LiveId" clId="{17A5E4CC-BBA1-4F90-A479-2A52ECF2186B}" dt="2021-03-13T12:14:19.741" v="1512" actId="14100"/>
          <ac:spMkLst>
            <pc:docMk/>
            <pc:sldMk cId="4143516398" sldId="325"/>
            <ac:spMk id="37" creationId="{EC14EEFF-4342-4693-8BC0-D384FFA1D168}"/>
          </ac:spMkLst>
        </pc:spChg>
        <pc:spChg chg="add mod">
          <ac:chgData name="Ling Song" userId="b2b70450a2754c7a" providerId="LiveId" clId="{17A5E4CC-BBA1-4F90-A479-2A52ECF2186B}" dt="2021-03-13T12:08:35.746" v="1434" actId="1036"/>
          <ac:spMkLst>
            <pc:docMk/>
            <pc:sldMk cId="4143516398" sldId="325"/>
            <ac:spMk id="38" creationId="{7D878BEB-911A-4AC6-A97D-0CC0F003CCFA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39" creationId="{709AF623-8D2C-45E1-98FC-72301D8DF60B}"/>
          </ac:spMkLst>
        </pc:spChg>
        <pc:spChg chg="add mod">
          <ac:chgData name="Ling Song" userId="b2b70450a2754c7a" providerId="LiveId" clId="{17A5E4CC-BBA1-4F90-A479-2A52ECF2186B}" dt="2021-03-13T12:20:12.161" v="1631" actId="207"/>
          <ac:spMkLst>
            <pc:docMk/>
            <pc:sldMk cId="4143516398" sldId="325"/>
            <ac:spMk id="40" creationId="{F4D9BDFC-3BC6-4C4E-9CFE-8EA6793861B0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42" creationId="{946B0FB2-37F3-4E58-9847-BA67FCC1BCD8}"/>
          </ac:spMkLst>
        </pc:spChg>
        <pc:spChg chg="add del mod">
          <ac:chgData name="Ling Song" userId="b2b70450a2754c7a" providerId="LiveId" clId="{17A5E4CC-BBA1-4F90-A479-2A52ECF2186B}" dt="2021-03-13T12:07:42.266" v="1417" actId="478"/>
          <ac:spMkLst>
            <pc:docMk/>
            <pc:sldMk cId="4143516398" sldId="325"/>
            <ac:spMk id="43" creationId="{8B45450C-88A6-43A5-A84D-A46C3273A3D1}"/>
          </ac:spMkLst>
        </pc:spChg>
        <pc:spChg chg="add del">
          <ac:chgData name="Ling Song" userId="b2b70450a2754c7a" providerId="LiveId" clId="{17A5E4CC-BBA1-4F90-A479-2A52ECF2186B}" dt="2021-03-13T11:55:24.817" v="1111" actId="22"/>
          <ac:spMkLst>
            <pc:docMk/>
            <pc:sldMk cId="4143516398" sldId="325"/>
            <ac:spMk id="46" creationId="{AFB16A0F-81F3-4A6C-B695-C154000E36FC}"/>
          </ac:spMkLst>
        </pc:spChg>
        <pc:spChg chg="add mod">
          <ac:chgData name="Ling Song" userId="b2b70450a2754c7a" providerId="LiveId" clId="{17A5E4CC-BBA1-4F90-A479-2A52ECF2186B}" dt="2021-03-13T12:08:41.057" v="1438" actId="1036"/>
          <ac:spMkLst>
            <pc:docMk/>
            <pc:sldMk cId="4143516398" sldId="325"/>
            <ac:spMk id="48" creationId="{FB67DAC2-2E8F-4E93-9814-EE917A69B282}"/>
          </ac:spMkLst>
        </pc:spChg>
        <pc:spChg chg="add mod">
          <ac:chgData name="Ling Song" userId="b2b70450a2754c7a" providerId="LiveId" clId="{17A5E4CC-BBA1-4F90-A479-2A52ECF2186B}" dt="2021-03-13T12:08:35.746" v="1434" actId="1036"/>
          <ac:spMkLst>
            <pc:docMk/>
            <pc:sldMk cId="4143516398" sldId="325"/>
            <ac:spMk id="49" creationId="{2EEC11A3-DAB5-4AFA-A338-F22199C66499}"/>
          </ac:spMkLst>
        </pc:spChg>
        <pc:spChg chg="add mod">
          <ac:chgData name="Ling Song" userId="b2b70450a2754c7a" providerId="LiveId" clId="{17A5E4CC-BBA1-4F90-A479-2A52ECF2186B}" dt="2021-03-13T12:13:49.164" v="1504"/>
          <ac:spMkLst>
            <pc:docMk/>
            <pc:sldMk cId="4143516398" sldId="325"/>
            <ac:spMk id="50" creationId="{D634B85C-352A-493F-B3EE-94E001229C62}"/>
          </ac:spMkLst>
        </pc:spChg>
        <pc:spChg chg="add mod">
          <ac:chgData name="Ling Song" userId="b2b70450a2754c7a" providerId="LiveId" clId="{17A5E4CC-BBA1-4F90-A479-2A52ECF2186B}" dt="2021-03-13T12:10:10.576" v="1453" actId="14100"/>
          <ac:spMkLst>
            <pc:docMk/>
            <pc:sldMk cId="4143516398" sldId="325"/>
            <ac:spMk id="52" creationId="{948A3EBD-C34F-40EE-8446-ED013EEE93CB}"/>
          </ac:spMkLst>
        </pc:spChg>
        <pc:spChg chg="add mod">
          <ac:chgData name="Ling Song" userId="b2b70450a2754c7a" providerId="LiveId" clId="{17A5E4CC-BBA1-4F90-A479-2A52ECF2186B}" dt="2021-03-13T12:10:33.312" v="1458" actId="20577"/>
          <ac:spMkLst>
            <pc:docMk/>
            <pc:sldMk cId="4143516398" sldId="325"/>
            <ac:spMk id="53" creationId="{D4E3961B-B11F-403D-90D3-5BCF2F9083A9}"/>
          </ac:spMkLst>
        </pc:spChg>
        <pc:spChg chg="add mod">
          <ac:chgData name="Ling Song" userId="b2b70450a2754c7a" providerId="LiveId" clId="{17A5E4CC-BBA1-4F90-A479-2A52ECF2186B}" dt="2021-03-13T12:19:20.234" v="1610" actId="1076"/>
          <ac:spMkLst>
            <pc:docMk/>
            <pc:sldMk cId="4143516398" sldId="325"/>
            <ac:spMk id="54" creationId="{E02D291F-DFAB-496E-AFA0-8948CFCB2E4B}"/>
          </ac:spMkLst>
        </pc:spChg>
        <pc:spChg chg="add mod">
          <ac:chgData name="Ling Song" userId="b2b70450a2754c7a" providerId="LiveId" clId="{17A5E4CC-BBA1-4F90-A479-2A52ECF2186B}" dt="2021-03-13T12:19:45.168" v="1630" actId="20577"/>
          <ac:spMkLst>
            <pc:docMk/>
            <pc:sldMk cId="4143516398" sldId="325"/>
            <ac:spMk id="55" creationId="{1950A8F4-1F43-4703-B00E-4FE4D52D41FF}"/>
          </ac:spMkLst>
        </pc:sp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8" creationId="{7361AC3C-CCC4-49C9-9B2D-B54D64F1A665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12" creationId="{20DA0BF5-CAF6-421D-B31B-540ED6F7032E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15" creationId="{8BA819DE-0579-45DD-B753-4F379133DE39}"/>
          </ac:cxnSpMkLst>
        </pc:cxnChg>
        <pc:cxnChg chg="add mod">
          <ac:chgData name="Ling Song" userId="b2b70450a2754c7a" providerId="LiveId" clId="{17A5E4CC-BBA1-4F90-A479-2A52ECF2186B}" dt="2021-03-13T12:08:41.057" v="1438" actId="1036"/>
          <ac:cxnSpMkLst>
            <pc:docMk/>
            <pc:sldMk cId="4143516398" sldId="325"/>
            <ac:cxnSpMk id="24" creationId="{67B5E91A-2663-4F4A-9987-9F2AE18864AB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30" creationId="{3D089A80-86CF-4225-B878-0A0C6FB6B6E5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33" creationId="{91358BA7-68F3-4AAD-A6A2-836B659F3E04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35" creationId="{AD6BA46C-B961-49AF-BE6C-5F5B7AB906DD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36" creationId="{591634B3-63F4-4B80-B4FC-A064D59C5EC6}"/>
          </ac:cxnSpMkLst>
        </pc:cxnChg>
        <pc:cxnChg chg="add mod">
          <ac:chgData name="Ling Song" userId="b2b70450a2754c7a" providerId="LiveId" clId="{17A5E4CC-BBA1-4F90-A479-2A52ECF2186B}" dt="2021-03-13T12:08:35.746" v="1434" actId="1036"/>
          <ac:cxnSpMkLst>
            <pc:docMk/>
            <pc:sldMk cId="4143516398" sldId="325"/>
            <ac:cxnSpMk id="41" creationId="{95DA8E2B-CC96-4641-95A3-07D28AEE1AB0}"/>
          </ac:cxnSpMkLst>
        </pc:cxnChg>
        <pc:cxnChg chg="add del mod">
          <ac:chgData name="Ling Song" userId="b2b70450a2754c7a" providerId="LiveId" clId="{17A5E4CC-BBA1-4F90-A479-2A52ECF2186B}" dt="2021-03-13T12:07:42.266" v="1417" actId="478"/>
          <ac:cxnSpMkLst>
            <pc:docMk/>
            <pc:sldMk cId="4143516398" sldId="325"/>
            <ac:cxnSpMk id="44" creationId="{C7E35CB3-DD24-42A9-A372-EFEF61FAC8AE}"/>
          </ac:cxnSpMkLst>
        </pc:cxnChg>
      </pc:sldChg>
      <pc:sldChg chg="addSp delSp modSp add mod">
        <pc:chgData name="Ling Song" userId="b2b70450a2754c7a" providerId="LiveId" clId="{17A5E4CC-BBA1-4F90-A479-2A52ECF2186B}" dt="2021-03-13T12:06:55.107" v="1414" actId="20577"/>
        <pc:sldMkLst>
          <pc:docMk/>
          <pc:sldMk cId="112585542" sldId="326"/>
        </pc:sldMkLst>
        <pc:spChg chg="mod">
          <ac:chgData name="Ling Song" userId="b2b70450a2754c7a" providerId="LiveId" clId="{17A5E4CC-BBA1-4F90-A479-2A52ECF2186B}" dt="2021-03-13T11:55:01.288" v="1108" actId="20577"/>
          <ac:spMkLst>
            <pc:docMk/>
            <pc:sldMk cId="112585542" sldId="326"/>
            <ac:spMk id="2" creationId="{3224C6F8-F267-4D28-AA38-962ED0A71022}"/>
          </ac:spMkLst>
        </pc:spChg>
        <pc:spChg chg="del">
          <ac:chgData name="Ling Song" userId="b2b70450a2754c7a" providerId="LiveId" clId="{17A5E4CC-BBA1-4F90-A479-2A52ECF2186B}" dt="2021-03-13T11:56:26.097" v="1133" actId="478"/>
          <ac:spMkLst>
            <pc:docMk/>
            <pc:sldMk cId="112585542" sldId="326"/>
            <ac:spMk id="3" creationId="{E81737C1-9D34-40CC-AB4A-EEEB57F2A500}"/>
          </ac:spMkLst>
        </pc:spChg>
        <pc:spChg chg="add del mod">
          <ac:chgData name="Ling Song" userId="b2b70450a2754c7a" providerId="LiveId" clId="{17A5E4CC-BBA1-4F90-A479-2A52ECF2186B}" dt="2021-03-13T11:56:30.056" v="1134" actId="478"/>
          <ac:spMkLst>
            <pc:docMk/>
            <pc:sldMk cId="112585542" sldId="326"/>
            <ac:spMk id="7" creationId="{CBABC80D-CF83-4B8A-9747-9859F68D6670}"/>
          </ac:spMkLst>
        </pc:spChg>
        <pc:spChg chg="add mod">
          <ac:chgData name="Ling Song" userId="b2b70450a2754c7a" providerId="LiveId" clId="{17A5E4CC-BBA1-4F90-A479-2A52ECF2186B}" dt="2021-03-13T12:06:23.674" v="1404" actId="20577"/>
          <ac:spMkLst>
            <pc:docMk/>
            <pc:sldMk cId="112585542" sldId="326"/>
            <ac:spMk id="10" creationId="{D7C6DA9B-6EF1-4922-A6A9-A37025C2EB0D}"/>
          </ac:spMkLst>
        </pc:spChg>
        <pc:spChg chg="add mod">
          <ac:chgData name="Ling Song" userId="b2b70450a2754c7a" providerId="LiveId" clId="{17A5E4CC-BBA1-4F90-A479-2A52ECF2186B}" dt="2021-03-13T11:56:22.385" v="1132"/>
          <ac:spMkLst>
            <pc:docMk/>
            <pc:sldMk cId="112585542" sldId="326"/>
            <ac:spMk id="45" creationId="{696A0D24-C1CC-4781-8538-081019565EB3}"/>
          </ac:spMkLst>
        </pc:spChg>
        <pc:spChg chg="add mod">
          <ac:chgData name="Ling Song" userId="b2b70450a2754c7a" providerId="LiveId" clId="{17A5E4CC-BBA1-4F90-A479-2A52ECF2186B}" dt="2021-03-13T11:56:22.385" v="1132"/>
          <ac:spMkLst>
            <pc:docMk/>
            <pc:sldMk cId="112585542" sldId="326"/>
            <ac:spMk id="46" creationId="{5A4DEA7C-3710-48CB-96F3-7745A36A5CED}"/>
          </ac:spMkLst>
        </pc:spChg>
        <pc:spChg chg="add mod">
          <ac:chgData name="Ling Song" userId="b2b70450a2754c7a" providerId="LiveId" clId="{17A5E4CC-BBA1-4F90-A479-2A52ECF2186B}" dt="2021-03-13T12:06:55.107" v="1414" actId="20577"/>
          <ac:spMkLst>
            <pc:docMk/>
            <pc:sldMk cId="112585542" sldId="326"/>
            <ac:spMk id="47" creationId="{765CB103-2E04-45F7-8573-0F362FA1DE72}"/>
          </ac:spMkLst>
        </pc:spChg>
      </pc:sldChg>
      <pc:sldChg chg="addSp delSp modSp add mod chgLayout">
        <pc:chgData name="Ling Song" userId="b2b70450a2754c7a" providerId="LiveId" clId="{17A5E4CC-BBA1-4F90-A479-2A52ECF2186B}" dt="2021-03-13T12:20:54.831" v="1661" actId="5793"/>
        <pc:sldMkLst>
          <pc:docMk/>
          <pc:sldMk cId="2205772316" sldId="327"/>
        </pc:sldMkLst>
        <pc:spChg chg="mod ord">
          <ac:chgData name="Ling Song" userId="b2b70450a2754c7a" providerId="LiveId" clId="{17A5E4CC-BBA1-4F90-A479-2A52ECF2186B}" dt="2021-03-13T12:20:36.155" v="1632" actId="700"/>
          <ac:spMkLst>
            <pc:docMk/>
            <pc:sldMk cId="2205772316" sldId="327"/>
            <ac:spMk id="2" creationId="{3224C6F8-F267-4D28-AA38-962ED0A71022}"/>
          </ac:spMkLst>
        </pc:spChg>
        <pc:spChg chg="del">
          <ac:chgData name="Ling Song" userId="b2b70450a2754c7a" providerId="LiveId" clId="{17A5E4CC-BBA1-4F90-A479-2A52ECF2186B}" dt="2021-03-13T12:15:35.688" v="1520" actId="478"/>
          <ac:spMkLst>
            <pc:docMk/>
            <pc:sldMk cId="2205772316" sldId="327"/>
            <ac:spMk id="3" creationId="{E81737C1-9D34-40CC-AB4A-EEEB57F2A500}"/>
          </ac:spMkLst>
        </pc:spChg>
        <pc:spChg chg="mod ord">
          <ac:chgData name="Ling Song" userId="b2b70450a2754c7a" providerId="LiveId" clId="{17A5E4CC-BBA1-4F90-A479-2A52ECF2186B}" dt="2021-03-13T12:20:36.155" v="1632" actId="700"/>
          <ac:spMkLst>
            <pc:docMk/>
            <pc:sldMk cId="2205772316" sldId="327"/>
            <ac:spMk id="4" creationId="{CB7CF79B-9DD6-4361-A118-3D92356C2523}"/>
          </ac:spMkLst>
        </pc:spChg>
        <pc:spChg chg="mod">
          <ac:chgData name="Ling Song" userId="b2b70450a2754c7a" providerId="LiveId" clId="{17A5E4CC-BBA1-4F90-A479-2A52ECF2186B}" dt="2021-03-13T12:14:43.666" v="1515" actId="1037"/>
          <ac:spMkLst>
            <pc:docMk/>
            <pc:sldMk cId="2205772316" sldId="327"/>
            <ac:spMk id="5" creationId="{6E448BBB-8A3A-4430-8789-C47EBCFDFCAE}"/>
          </ac:spMkLst>
        </pc:spChg>
        <pc:spChg chg="add del mod">
          <ac:chgData name="Ling Song" userId="b2b70450a2754c7a" providerId="LiveId" clId="{17A5E4CC-BBA1-4F90-A479-2A52ECF2186B}" dt="2021-03-13T12:15:38.344" v="1521" actId="478"/>
          <ac:spMkLst>
            <pc:docMk/>
            <pc:sldMk cId="2205772316" sldId="327"/>
            <ac:spMk id="7" creationId="{0B25AB29-6205-4908-AEFF-744A135BF6C2}"/>
          </ac:spMkLst>
        </pc:spChg>
        <pc:spChg chg="add mod ord">
          <ac:chgData name="Ling Song" userId="b2b70450a2754c7a" providerId="LiveId" clId="{17A5E4CC-BBA1-4F90-A479-2A52ECF2186B}" dt="2021-03-13T12:20:54.831" v="1661" actId="5793"/>
          <ac:spMkLst>
            <pc:docMk/>
            <pc:sldMk cId="2205772316" sldId="327"/>
            <ac:spMk id="10" creationId="{62558435-7B95-4122-B758-F54F71EB2834}"/>
          </ac:spMkLst>
        </pc:spChg>
        <pc:spChg chg="mod">
          <ac:chgData name="Ling Song" userId="b2b70450a2754c7a" providerId="LiveId" clId="{17A5E4CC-BBA1-4F90-A479-2A52ECF2186B}" dt="2021-03-13T12:15:02.969" v="1518" actId="14100"/>
          <ac:spMkLst>
            <pc:docMk/>
            <pc:sldMk cId="2205772316" sldId="327"/>
            <ac:spMk id="16" creationId="{D0F38A4D-247B-460B-885A-D5B37BEA88FB}"/>
          </ac:spMkLst>
        </pc:spChg>
        <pc:spChg chg="mod">
          <ac:chgData name="Ling Song" userId="b2b70450a2754c7a" providerId="LiveId" clId="{17A5E4CC-BBA1-4F90-A479-2A52ECF2186B}" dt="2021-03-13T12:14:43.666" v="1515" actId="1037"/>
          <ac:spMkLst>
            <pc:docMk/>
            <pc:sldMk cId="2205772316" sldId="327"/>
            <ac:spMk id="20" creationId="{786E6706-C157-46BB-9386-B71C17518083}"/>
          </ac:spMkLst>
        </pc:spChg>
        <pc:spChg chg="mod">
          <ac:chgData name="Ling Song" userId="b2b70450a2754c7a" providerId="LiveId" clId="{17A5E4CC-BBA1-4F90-A479-2A52ECF2186B}" dt="2021-03-13T12:14:43.666" v="1515" actId="1037"/>
          <ac:spMkLst>
            <pc:docMk/>
            <pc:sldMk cId="2205772316" sldId="327"/>
            <ac:spMk id="22" creationId="{25C4B080-B092-47CA-B3BA-E328CA5E4BFD}"/>
          </ac:spMkLst>
        </pc:spChg>
        <pc:spChg chg="mod">
          <ac:chgData name="Ling Song" userId="b2b70450a2754c7a" providerId="LiveId" clId="{17A5E4CC-BBA1-4F90-A479-2A52ECF2186B}" dt="2021-03-13T12:14:55.818" v="1517" actId="1037"/>
          <ac:spMkLst>
            <pc:docMk/>
            <pc:sldMk cId="2205772316" sldId="327"/>
            <ac:spMk id="31" creationId="{343BA266-D51D-437E-BC00-549C918677FB}"/>
          </ac:spMkLst>
        </pc:spChg>
        <pc:spChg chg="mod">
          <ac:chgData name="Ling Song" userId="b2b70450a2754c7a" providerId="LiveId" clId="{17A5E4CC-BBA1-4F90-A479-2A52ECF2186B}" dt="2021-03-13T12:15:08.805" v="1519" actId="14100"/>
          <ac:spMkLst>
            <pc:docMk/>
            <pc:sldMk cId="2205772316" sldId="327"/>
            <ac:spMk id="37" creationId="{EC14EEFF-4342-4693-8BC0-D384FFA1D168}"/>
          </ac:spMkLst>
        </pc:spChg>
        <pc:spChg chg="mod">
          <ac:chgData name="Ling Song" userId="b2b70450a2754c7a" providerId="LiveId" clId="{17A5E4CC-BBA1-4F90-A479-2A52ECF2186B}" dt="2021-03-13T12:14:55.818" v="1517" actId="1037"/>
          <ac:spMkLst>
            <pc:docMk/>
            <pc:sldMk cId="2205772316" sldId="327"/>
            <ac:spMk id="38" creationId="{7D878BEB-911A-4AC6-A97D-0CC0F003CCFA}"/>
          </ac:spMkLst>
        </pc:spChg>
        <pc:spChg chg="mod">
          <ac:chgData name="Ling Song" userId="b2b70450a2754c7a" providerId="LiveId" clId="{17A5E4CC-BBA1-4F90-A479-2A52ECF2186B}" dt="2021-03-13T12:14:55.818" v="1517" actId="1037"/>
          <ac:spMkLst>
            <pc:docMk/>
            <pc:sldMk cId="2205772316" sldId="327"/>
            <ac:spMk id="40" creationId="{F4D9BDFC-3BC6-4C4E-9CFE-8EA6793861B0}"/>
          </ac:spMkLst>
        </pc:spChg>
        <pc:cxnChg chg="mod">
          <ac:chgData name="Ling Song" userId="b2b70450a2754c7a" providerId="LiveId" clId="{17A5E4CC-BBA1-4F90-A479-2A52ECF2186B}" dt="2021-03-13T12:14:43.666" v="1515" actId="1037"/>
          <ac:cxnSpMkLst>
            <pc:docMk/>
            <pc:sldMk cId="2205772316" sldId="327"/>
            <ac:cxnSpMk id="24" creationId="{67B5E91A-2663-4F4A-9987-9F2AE18864AB}"/>
          </ac:cxnSpMkLst>
        </pc:cxnChg>
        <pc:cxnChg chg="mod">
          <ac:chgData name="Ling Song" userId="b2b70450a2754c7a" providerId="LiveId" clId="{17A5E4CC-BBA1-4F90-A479-2A52ECF2186B}" dt="2021-03-13T12:14:55.818" v="1517" actId="1037"/>
          <ac:cxnSpMkLst>
            <pc:docMk/>
            <pc:sldMk cId="2205772316" sldId="327"/>
            <ac:cxnSpMk id="41" creationId="{95DA8E2B-CC96-4641-95A3-07D28AEE1AB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2DFC37C-F2F7-4171-BDF9-BBF6325363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E98FE90-DCF6-4890-B658-CB49D988AD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62F4013-F214-466A-900C-B3C9D27DFC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988CC0C-6F96-4644-98B7-F35B2B05C5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ECBC0A54-F277-48AB-9CFD-B6AAD95297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A1100526-992A-4E15-9E2F-42E8FD070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474B39-7FBA-42F3-82A2-C1A562D0C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FEAL</a:t>
            </a:r>
            <a:r>
              <a:rPr lang="zh-CN" altLang="en-US" dirty="0"/>
              <a:t>大体介绍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4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Markov</a:t>
            </a:r>
            <a:r>
              <a:rPr lang="zh-CN" altLang="en-US" dirty="0"/>
              <a:t> </a:t>
            </a:r>
            <a:r>
              <a:rPr lang="en-US" altLang="zh-CN" dirty="0"/>
              <a:t>ciphers, </a:t>
            </a:r>
            <a:r>
              <a:rPr lang="zh-CN" altLang="en-US" dirty="0"/>
              <a:t>有时候这个假设不成立，相关性也是一个研究点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17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3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1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do: more about linear analysis, piling-up lemma</a:t>
            </a:r>
          </a:p>
          <a:p>
            <a:r>
              <a:rPr lang="en-US" altLang="zh-CN" dirty="0"/>
              <a:t>Prepare some home works: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05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版本史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6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本节考虑</a:t>
            </a:r>
            <a:r>
              <a:rPr lang="en-US" altLang="zh-CN" dirty="0"/>
              <a:t>FEAL-4</a:t>
            </a:r>
            <a:r>
              <a:rPr lang="zh-CN" altLang="en-US" dirty="0"/>
              <a:t>，以此为例展示</a:t>
            </a:r>
            <a:r>
              <a:rPr lang="en-US" altLang="zh-CN" dirty="0"/>
              <a:t>DC/LC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4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DC/LC,</a:t>
            </a:r>
            <a:r>
              <a:rPr lang="zh-CN" altLang="en-US" dirty="0"/>
              <a:t>统计类分析方法，</a:t>
            </a:r>
            <a:r>
              <a:rPr lang="en-US" altLang="zh-CN" dirty="0"/>
              <a:t>data complexity</a:t>
            </a:r>
            <a:r>
              <a:rPr lang="zh-CN" altLang="en-US" dirty="0"/>
              <a:t>较大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2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FEAL-4</a:t>
            </a:r>
            <a:r>
              <a:rPr lang="zh-CN" altLang="en-US" dirty="0"/>
              <a:t>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87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496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54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当我们将</a:t>
            </a:r>
            <a:r>
              <a:rPr lang="en-US" altLang="zh-CN" dirty="0"/>
              <a:t>One-round differential </a:t>
            </a:r>
            <a:r>
              <a:rPr lang="zh-CN" altLang="en-US" dirty="0"/>
              <a:t>扩展到多轮时，轮密钥未知，该怎么做？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7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panose="02010600030101010101" pitchFamily="2" charset="-122"/>
              </a:rPr>
              <a:t>4 chosen plaintexts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panose="02010600030101010101" pitchFamily="2" charset="-122"/>
              </a:rPr>
              <a:t>See the original paper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Sean Murphy, The Cryptanalysis of FEAL-4 with </a:t>
            </a:r>
            <a:r>
              <a:rPr lang="en-US" altLang="zh-CN" b="1" dirty="0"/>
              <a:t>20 Chosen Plaintexts</a:t>
            </a:r>
            <a:r>
              <a:rPr lang="en-US" altLang="zh-CN" dirty="0"/>
              <a:t>. </a:t>
            </a:r>
            <a:r>
              <a:rPr lang="en-US" altLang="zh-CN" i="1" dirty="0"/>
              <a:t>J. Cryptology</a:t>
            </a:r>
            <a:r>
              <a:rPr lang="en-US" altLang="zh-CN" dirty="0"/>
              <a:t> </a:t>
            </a:r>
            <a:r>
              <a:rPr lang="en-US" altLang="zh-CN" b="1" dirty="0"/>
              <a:t>2</a:t>
            </a:r>
            <a:r>
              <a:rPr lang="en-US" altLang="zh-CN" dirty="0"/>
              <a:t>(3): 145–154 (1990)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474B39-7FBA-42F3-82A2-C1A562D0C08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37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3F4396-1F35-4BF8-86DC-5D127A81EF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735CE536-39E3-43A0-8CAF-472D851E486D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6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467BD9-6DE5-426A-88F8-0ACF1AD2B0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D206C48-3D32-4DF2-B0E5-77A1D893B582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9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7894D2-4345-443E-A90B-948F640B8B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05A9A55E-A97C-49CD-ABF1-86FD47DF44ED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4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ADC890-949B-48EB-B82D-3593722FCA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4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A22A92-F2A6-46B5-8AE1-7F29FE73C4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6CBA8D2D-EA78-4056-8FBF-C7E5A89EE6B7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D78784-7D17-47E7-B344-D91882EED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BC711D12-424C-4985-8712-F824673942A0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1AF3E13-323D-451D-ADB4-3578DA8596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5AB39207-F3B9-4010-A968-178BA3490F91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4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EE3F9E-0E9F-4A55-9FB9-0EF3F45C53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C52DD553-A6E8-411A-9D96-B865E0A02DA5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7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577A64D-89C9-4F09-B887-A6A6FE9874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E75D30AE-D427-45E3-926D-3C53DECA1A27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9200B-E1B4-42A6-AAD1-11E3A94BAD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D74DC487-0ABA-4D1A-9A3B-3427F3E9B56E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27FA43-62AA-4CCB-9BEE-A0A4A196A8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DA110769-810E-4D6B-BFD2-F50968BAE2A8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D7C4E0-D7E0-49C9-A97F-713A941FA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70D62A-01E5-438C-BA16-CB728A483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DE91CB4-7EAA-4811-AFEA-74C13D9E09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96512944-83F5-4F3E-A2C9-9F3276B2DAEC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6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1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0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9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E8296-EBEE-4C64-BD04-6D86F75D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F7908-104A-4D2C-AD85-96B72A4C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 of FEAL cipher</a:t>
            </a:r>
          </a:p>
          <a:p>
            <a:r>
              <a:rPr lang="en-US" altLang="zh-CN" dirty="0"/>
              <a:t>Differential cryptanalysis</a:t>
            </a:r>
          </a:p>
          <a:p>
            <a:r>
              <a:rPr lang="en-US" altLang="zh-CN" dirty="0"/>
              <a:t>Linear cryptanalysis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33AE62-CB57-4875-AD67-7E30B816D9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1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>
            <a:extLst>
              <a:ext uri="{FF2B5EF4-FFF2-40B4-BE49-F238E27FC236}">
                <a16:creationId xmlns:a16="http://schemas.microsoft.com/office/drawing/2014/main" id="{DD7091B8-8205-4DC9-AE50-A283C6C316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3E3E1430-85B6-4A02-937D-5AE6E6325DE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69FC616-24E3-479E-AE57-F1CD67C78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Round Function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5127F6F-8157-46D6-9AFF-7D976685F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267200" cy="4343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Schematic of FEAL-4 round function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Note the XORs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By considering differences, the cipher is simplified</a:t>
            </a:r>
          </a:p>
        </p:txBody>
      </p:sp>
      <p:pic>
        <p:nvPicPr>
          <p:cNvPr id="11269" name="Picture 5" descr="slide0008_image002">
            <a:extLst>
              <a:ext uri="{FF2B5EF4-FFF2-40B4-BE49-F238E27FC236}">
                <a16:creationId xmlns:a16="http://schemas.microsoft.com/office/drawing/2014/main" id="{F74514B3-20E1-4E53-8745-0A8EE8B1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8988"/>
            <a:ext cx="39624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B2B33670-F837-4EE0-A90F-69BA74C29F12}"/>
              </a:ext>
            </a:extLst>
          </p:cNvPr>
          <p:cNvSpPr/>
          <p:nvPr/>
        </p:nvSpPr>
        <p:spPr>
          <a:xfrm>
            <a:off x="5791200" y="25146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5D0B18-7D22-475E-B7C5-DE27B440EF9E}"/>
              </a:ext>
            </a:extLst>
          </p:cNvPr>
          <p:cNvSpPr/>
          <p:nvPr/>
        </p:nvSpPr>
        <p:spPr>
          <a:xfrm>
            <a:off x="7162800" y="25908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2C767B2-1206-42AC-9F25-A4D3BC33F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 Cipher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组合 44">
            <a:extLst>
              <a:ext uri="{FF2B5EF4-FFF2-40B4-BE49-F238E27FC236}">
                <a16:creationId xmlns:a16="http://schemas.microsoft.com/office/drawing/2014/main" id="{ECBEDCA4-10E0-46B0-BBA9-CA396DFD4AE7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2214563"/>
            <a:ext cx="2500312" cy="4143375"/>
            <a:chOff x="3500430" y="2214554"/>
            <a:chExt cx="2500330" cy="4143404"/>
          </a:xfrm>
        </p:grpSpPr>
        <p:pic>
          <p:nvPicPr>
            <p:cNvPr id="12331" name="Picture 2">
              <a:extLst>
                <a:ext uri="{FF2B5EF4-FFF2-40B4-BE49-F238E27FC236}">
                  <a16:creationId xmlns:a16="http://schemas.microsoft.com/office/drawing/2014/main" id="{B3F697FB-CD45-4111-9B89-73A728570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60" y="2786058"/>
              <a:ext cx="2400300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32" name="TextBox 4">
              <a:extLst>
                <a:ext uri="{FF2B5EF4-FFF2-40B4-BE49-F238E27FC236}">
                  <a16:creationId xmlns:a16="http://schemas.microsoft.com/office/drawing/2014/main" id="{E9EB20B0-6A0D-42EE-A55F-60B3E12BE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704" y="5643578"/>
              <a:ext cx="243690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Georgia" panose="02040502050405020303" pitchFamily="18" charset="0"/>
                  <a:ea typeface="宋体" panose="02010600030101010101" pitchFamily="2" charset="-122"/>
                </a:rPr>
                <a:t>Feistel</a:t>
              </a:r>
              <a:r>
                <a:rPr lang="zh-CN" altLang="en-US" sz="2400">
                  <a:latin typeface="Georgia" panose="02040502050405020303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Georgia" panose="02040502050405020303" pitchFamily="18" charset="0"/>
                  <a:ea typeface="宋体" panose="02010600030101010101" pitchFamily="2" charset="-122"/>
                </a:rPr>
                <a:t>Structure</a:t>
              </a:r>
              <a:endParaRPr lang="zh-CN" altLang="en-US" sz="2400"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6D00714-5AD6-4D71-81EC-3976F721D40B}"/>
                </a:ext>
              </a:extLst>
            </p:cNvPr>
            <p:cNvSpPr/>
            <p:nvPr/>
          </p:nvSpPr>
          <p:spPr>
            <a:xfrm>
              <a:off x="3500430" y="2214554"/>
              <a:ext cx="2428892" cy="414340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组合 45">
            <a:extLst>
              <a:ext uri="{FF2B5EF4-FFF2-40B4-BE49-F238E27FC236}">
                <a16:creationId xmlns:a16="http://schemas.microsoft.com/office/drawing/2014/main" id="{2D910848-AEA1-41D9-9BA1-6383EECB694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214563"/>
            <a:ext cx="2181225" cy="4143375"/>
            <a:chOff x="5962657" y="2214554"/>
            <a:chExt cx="2181243" cy="414340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BEEF46-7624-44CF-9208-0ED3A52AF166}"/>
                </a:ext>
              </a:extLst>
            </p:cNvPr>
            <p:cNvSpPr/>
            <p:nvPr/>
          </p:nvSpPr>
          <p:spPr>
            <a:xfrm>
              <a:off x="6143633" y="2786058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68EAD0-E813-4AFE-9B71-787362E68B8D}"/>
                </a:ext>
              </a:extLst>
            </p:cNvPr>
            <p:cNvSpPr/>
            <p:nvPr/>
          </p:nvSpPr>
          <p:spPr>
            <a:xfrm>
              <a:off x="6643701" y="2786058"/>
              <a:ext cx="357190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5D678C-D4FD-401A-9C76-F34E02F0D522}"/>
                </a:ext>
              </a:extLst>
            </p:cNvPr>
            <p:cNvSpPr/>
            <p:nvPr/>
          </p:nvSpPr>
          <p:spPr>
            <a:xfrm>
              <a:off x="7143767" y="2786058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2CC317-97D8-4939-A3BA-C0BD3FA7E7E9}"/>
                </a:ext>
              </a:extLst>
            </p:cNvPr>
            <p:cNvSpPr/>
            <p:nvPr/>
          </p:nvSpPr>
          <p:spPr>
            <a:xfrm>
              <a:off x="7643834" y="2786058"/>
              <a:ext cx="357190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4D7B25-E150-458A-9B72-1388EFF21B36}"/>
                </a:ext>
              </a:extLst>
            </p:cNvPr>
            <p:cNvSpPr/>
            <p:nvPr/>
          </p:nvSpPr>
          <p:spPr>
            <a:xfrm>
              <a:off x="6143633" y="3286123"/>
              <a:ext cx="357191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55B3E2-5929-4262-922E-15BD9CB1AB59}"/>
                </a:ext>
              </a:extLst>
            </p:cNvPr>
            <p:cNvSpPr/>
            <p:nvPr/>
          </p:nvSpPr>
          <p:spPr>
            <a:xfrm>
              <a:off x="6643701" y="3286123"/>
              <a:ext cx="357190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3725568-1EA9-4617-B6F9-C8111427558A}"/>
                </a:ext>
              </a:extLst>
            </p:cNvPr>
            <p:cNvSpPr/>
            <p:nvPr/>
          </p:nvSpPr>
          <p:spPr>
            <a:xfrm>
              <a:off x="7143767" y="3286123"/>
              <a:ext cx="357191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E98E1EB-F4A9-4EE9-8CB7-46108F2E4F43}"/>
                </a:ext>
              </a:extLst>
            </p:cNvPr>
            <p:cNvSpPr/>
            <p:nvPr/>
          </p:nvSpPr>
          <p:spPr>
            <a:xfrm>
              <a:off x="7643834" y="3286123"/>
              <a:ext cx="357190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ED0DB0-FDB5-43C1-A024-6A0D014862F7}"/>
                </a:ext>
              </a:extLst>
            </p:cNvPr>
            <p:cNvSpPr/>
            <p:nvPr/>
          </p:nvSpPr>
          <p:spPr>
            <a:xfrm>
              <a:off x="6143633" y="3714751"/>
              <a:ext cx="1928829" cy="21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P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B7A1C4B-EFDF-44C1-97F7-48F6353E588B}"/>
                </a:ext>
              </a:extLst>
            </p:cNvPr>
            <p:cNvSpPr/>
            <p:nvPr/>
          </p:nvSpPr>
          <p:spPr>
            <a:xfrm>
              <a:off x="6143633" y="4286255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5BD1091-A387-49EE-BB6B-AA74472EE6FE}"/>
                </a:ext>
              </a:extLst>
            </p:cNvPr>
            <p:cNvSpPr/>
            <p:nvPr/>
          </p:nvSpPr>
          <p:spPr>
            <a:xfrm>
              <a:off x="6643701" y="4286255"/>
              <a:ext cx="357190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2FD124-6873-43AC-81A9-2A3F9CCC6220}"/>
                </a:ext>
              </a:extLst>
            </p:cNvPr>
            <p:cNvSpPr/>
            <p:nvPr/>
          </p:nvSpPr>
          <p:spPr>
            <a:xfrm>
              <a:off x="7143767" y="4286255"/>
              <a:ext cx="357191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79977F-1FB9-4672-9CED-CD44C6A2165B}"/>
                </a:ext>
              </a:extLst>
            </p:cNvPr>
            <p:cNvSpPr/>
            <p:nvPr/>
          </p:nvSpPr>
          <p:spPr>
            <a:xfrm>
              <a:off x="7643834" y="4286255"/>
              <a:ext cx="357190" cy="2857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9EF7C7D-DA2B-4D22-86C0-E7C25CEF2905}"/>
                </a:ext>
              </a:extLst>
            </p:cNvPr>
            <p:cNvSpPr/>
            <p:nvPr/>
          </p:nvSpPr>
          <p:spPr>
            <a:xfrm>
              <a:off x="6143633" y="4786322"/>
              <a:ext cx="357191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EEFE89-23BE-4C50-9340-807456ADEF9E}"/>
                </a:ext>
              </a:extLst>
            </p:cNvPr>
            <p:cNvSpPr/>
            <p:nvPr/>
          </p:nvSpPr>
          <p:spPr>
            <a:xfrm>
              <a:off x="6643701" y="4786322"/>
              <a:ext cx="357190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86E57DA-7C2A-4475-AE40-A9A221BCBD20}"/>
                </a:ext>
              </a:extLst>
            </p:cNvPr>
            <p:cNvSpPr/>
            <p:nvPr/>
          </p:nvSpPr>
          <p:spPr>
            <a:xfrm>
              <a:off x="7143767" y="4786322"/>
              <a:ext cx="357191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9CFED06-511D-4318-9F0C-D5FCDF5AF41B}"/>
                </a:ext>
              </a:extLst>
            </p:cNvPr>
            <p:cNvSpPr/>
            <p:nvPr/>
          </p:nvSpPr>
          <p:spPr>
            <a:xfrm>
              <a:off x="7643834" y="4786322"/>
              <a:ext cx="357190" cy="2857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ABC6F82-41AF-4FC0-85F6-4817A3DAAB4F}"/>
                </a:ext>
              </a:extLst>
            </p:cNvPr>
            <p:cNvSpPr/>
            <p:nvPr/>
          </p:nvSpPr>
          <p:spPr>
            <a:xfrm>
              <a:off x="6143633" y="5214950"/>
              <a:ext cx="1928829" cy="2143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P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329" name="TextBox 25">
              <a:extLst>
                <a:ext uri="{FF2B5EF4-FFF2-40B4-BE49-F238E27FC236}">
                  <a16:creationId xmlns:a16="http://schemas.microsoft.com/office/drawing/2014/main" id="{FED6EF58-9226-49C4-8177-FA231F007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2657" y="5643578"/>
              <a:ext cx="213393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Georgia" panose="02040502050405020303" pitchFamily="18" charset="0"/>
                  <a:ea typeface="宋体" panose="02010600030101010101" pitchFamily="2" charset="-122"/>
                </a:rPr>
                <a:t>SPN</a:t>
              </a:r>
              <a:r>
                <a:rPr lang="zh-CN" altLang="en-US" sz="2400">
                  <a:latin typeface="Georgia" panose="02040502050405020303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Georgia" panose="02040502050405020303" pitchFamily="18" charset="0"/>
                  <a:ea typeface="宋体" panose="02010600030101010101" pitchFamily="2" charset="-122"/>
                </a:rPr>
                <a:t>Structure</a:t>
              </a:r>
              <a:endParaRPr lang="zh-CN" altLang="en-US" sz="2400"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7D248EC-6D9A-4425-A45E-9B6893A4B6A1}"/>
                </a:ext>
              </a:extLst>
            </p:cNvPr>
            <p:cNvSpPr/>
            <p:nvPr/>
          </p:nvSpPr>
          <p:spPr>
            <a:xfrm>
              <a:off x="6000757" y="2214554"/>
              <a:ext cx="2143143" cy="414340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41" name="Rectangle 4">
            <a:extLst>
              <a:ext uri="{FF2B5EF4-FFF2-40B4-BE49-F238E27FC236}">
                <a16:creationId xmlns:a16="http://schemas.microsoft.com/office/drawing/2014/main" id="{3179D682-B979-4B1C-AE7F-0497D653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2982913"/>
            <a:ext cx="1981200" cy="20462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3EC47F0F-C60E-4551-97BE-AEAEBCF94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075" y="2673350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1ED71F7C-7BAA-476A-8852-71E11EC10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075" y="5029200"/>
            <a:ext cx="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6" name="Line 7">
            <a:extLst>
              <a:ext uri="{FF2B5EF4-FFF2-40B4-BE49-F238E27FC236}">
                <a16:creationId xmlns:a16="http://schemas.microsoft.com/office/drawing/2014/main" id="{69DEE3B8-0353-4A8A-8D47-44725C9C2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" y="39925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1FE41D4A-2EA8-418E-8586-547E054A6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22860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2298" name="Text Box 9">
            <a:extLst>
              <a:ext uri="{FF2B5EF4-FFF2-40B4-BE49-F238E27FC236}">
                <a16:creationId xmlns:a16="http://schemas.microsoft.com/office/drawing/2014/main" id="{1A4BB8BF-4D70-46A5-A205-A87F9FFB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5387975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Georgia" panose="02040502050405020303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i="1" baseline="-25000">
                <a:latin typeface="Georgia" panose="02040502050405020303" pitchFamily="18" charset="0"/>
                <a:ea typeface="宋体" panose="02010600030101010101" pitchFamily="2" charset="-122"/>
              </a:rPr>
              <a:t>k</a:t>
            </a:r>
            <a:r>
              <a:rPr lang="en-US" altLang="zh-CN" sz="2000">
                <a:latin typeface="Georgia" panose="02040502050405020303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Georgia" panose="02040502050405020303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299" name="Text Box 10">
            <a:extLst>
              <a:ext uri="{FF2B5EF4-FFF2-40B4-BE49-F238E27FC236}">
                <a16:creationId xmlns:a16="http://schemas.microsoft.com/office/drawing/2014/main" id="{2CEF7B8D-24E9-43FB-9D55-A91ECD6C7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7592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Georgia" panose="02040502050405020303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C28FFB7E-51CF-4844-B3B6-D487426F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200400"/>
            <a:ext cx="1447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E1CB6A8B-2940-406D-8CE2-766B3D6E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657600"/>
            <a:ext cx="1447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02" name="Line 17">
            <a:extLst>
              <a:ext uri="{FF2B5EF4-FFF2-40B4-BE49-F238E27FC236}">
                <a16:creationId xmlns:a16="http://schemas.microsoft.com/office/drawing/2014/main" id="{0DA9C8BE-1846-48FF-A0DF-121467576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075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18">
            <a:extLst>
              <a:ext uri="{FF2B5EF4-FFF2-40B4-BE49-F238E27FC236}">
                <a16:creationId xmlns:a16="http://schemas.microsoft.com/office/drawing/2014/main" id="{6E604752-3E28-4065-A2F3-3F1BB1DE9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075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Line 19">
            <a:extLst>
              <a:ext uri="{FF2B5EF4-FFF2-40B4-BE49-F238E27FC236}">
                <a16:creationId xmlns:a16="http://schemas.microsoft.com/office/drawing/2014/main" id="{DFFB7D8A-BA62-469D-BC97-2D693E1CA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075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5" name="Line 20">
            <a:extLst>
              <a:ext uri="{FF2B5EF4-FFF2-40B4-BE49-F238E27FC236}">
                <a16:creationId xmlns:a16="http://schemas.microsoft.com/office/drawing/2014/main" id="{1C24D8D8-BC9F-45C0-A4DD-4D718ACD0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075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97F4255E-F6DE-431F-A4BA-69FA2136D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4572000"/>
            <a:ext cx="1447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07" name="Line 22">
            <a:extLst>
              <a:ext uri="{FF2B5EF4-FFF2-40B4-BE49-F238E27FC236}">
                <a16:creationId xmlns:a16="http://schemas.microsoft.com/office/drawing/2014/main" id="{6596CCEA-F194-4FAC-BA3F-774C711D2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075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Line 23">
            <a:extLst>
              <a:ext uri="{FF2B5EF4-FFF2-40B4-BE49-F238E27FC236}">
                <a16:creationId xmlns:a16="http://schemas.microsoft.com/office/drawing/2014/main" id="{1C8D2448-A783-4E05-9BC9-13C270F76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Line 24">
            <a:extLst>
              <a:ext uri="{FF2B5EF4-FFF2-40B4-BE49-F238E27FC236}">
                <a16:creationId xmlns:a16="http://schemas.microsoft.com/office/drawing/2014/main" id="{48D9037D-4C8F-463A-8571-545F8CBDB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Line 25">
            <a:extLst>
              <a:ext uri="{FF2B5EF4-FFF2-40B4-BE49-F238E27FC236}">
                <a16:creationId xmlns:a16="http://schemas.microsoft.com/office/drawing/2014/main" id="{774F4A6D-7258-4202-A2BE-7E0CBF935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F9F47652-38F3-4922-853B-F3E67B3C0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Differential Attack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8BB2E-976E-4458-AB78-F7766B5FD7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229600" cy="7508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First published by Biham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and Shamir*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988912-EA2F-453F-AF53-2C4310AE0200}"/>
              </a:ext>
            </a:extLst>
          </p:cNvPr>
          <p:cNvSpPr/>
          <p:nvPr/>
        </p:nvSpPr>
        <p:spPr>
          <a:xfrm>
            <a:off x="571500" y="5029200"/>
            <a:ext cx="8286750" cy="8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*Biham, E. and A. Shamir.  Differential Cryptanalysis of DES-like Cryptosystems. 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CRYPTO '90.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1990.</a:t>
            </a: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49942BC-8887-4D16-BFCC-ECA2143791E6}"/>
              </a:ext>
            </a:extLst>
          </p:cNvPr>
          <p:cNvSpPr txBox="1">
            <a:spLocks/>
          </p:cNvSpPr>
          <p:nvPr/>
        </p:nvSpPr>
        <p:spPr bwMode="auto">
          <a:xfrm>
            <a:off x="428625" y="1752600"/>
            <a:ext cx="8229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FFFFFF"/>
              </a:buClr>
              <a:buSzTx/>
              <a:buFont typeface="Georgia" panose="02040502050405020303" pitchFamily="18" charset="0"/>
              <a:buChar char="•"/>
            </a:pPr>
            <a:r>
              <a:rPr lang="en-US" altLang="zh-CN" sz="2800" dirty="0">
                <a:solidFill>
                  <a:srgbClr val="00B050"/>
                </a:solidFill>
                <a:ea typeface="宋体" panose="02010600030101010101" pitchFamily="2" charset="-122"/>
              </a:rPr>
              <a:t>Chosen plaintext attack</a:t>
            </a:r>
            <a:endParaRPr lang="zh-CN" altLang="en-US" sz="28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6A4CC7B-8389-40A3-A310-1C1CCAA1A6A4}"/>
              </a:ext>
            </a:extLst>
          </p:cNvPr>
          <p:cNvSpPr txBox="1">
            <a:spLocks/>
          </p:cNvSpPr>
          <p:nvPr/>
        </p:nvSpPr>
        <p:spPr bwMode="auto">
          <a:xfrm>
            <a:off x="485775" y="4343400"/>
            <a:ext cx="8229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FFFFFF"/>
              </a:buClr>
              <a:buSzTx/>
              <a:buFont typeface="Georgia" panose="02040502050405020303" pitchFamily="18" charset="0"/>
              <a:buChar char="•"/>
            </a:pPr>
            <a:r>
              <a:rPr lang="en-US" altLang="zh-CN" sz="2600">
                <a:ea typeface="宋体" panose="02010600030101010101" pitchFamily="2" charset="-122"/>
              </a:rPr>
              <a:t>Differ.  attack against DES need 2</a:t>
            </a:r>
            <a:r>
              <a:rPr lang="en-US" altLang="zh-CN" sz="2600" baseline="30000">
                <a:ea typeface="宋体" panose="02010600030101010101" pitchFamily="2" charset="-122"/>
              </a:rPr>
              <a:t>47</a:t>
            </a:r>
            <a:r>
              <a:rPr lang="en-US" altLang="zh-CN" sz="2600">
                <a:ea typeface="宋体" panose="02010600030101010101" pitchFamily="2" charset="-122"/>
              </a:rPr>
              <a:t> (&lt; 2 </a:t>
            </a:r>
            <a:r>
              <a:rPr lang="en-US" altLang="zh-CN" sz="2600" baseline="30000">
                <a:ea typeface="宋体" panose="02010600030101010101" pitchFamily="2" charset="-122"/>
              </a:rPr>
              <a:t>56</a:t>
            </a:r>
            <a:r>
              <a:rPr lang="en-US" altLang="zh-CN" sz="2600">
                <a:ea typeface="宋体" panose="02010600030101010101" pitchFamily="2" charset="-122"/>
              </a:rPr>
              <a:t>) plaintexts**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9F2B72F-5816-413D-946A-A76D77105D09}"/>
              </a:ext>
            </a:extLst>
          </p:cNvPr>
          <p:cNvSpPr txBox="1">
            <a:spLocks/>
          </p:cNvSpPr>
          <p:nvPr/>
        </p:nvSpPr>
        <p:spPr bwMode="auto">
          <a:xfrm>
            <a:off x="485775" y="3429000"/>
            <a:ext cx="8229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FFFFFF"/>
              </a:buClr>
              <a:buSzTx/>
              <a:buFont typeface="Georgia" panose="02040502050405020303" pitchFamily="18" charset="0"/>
              <a:buChar char="•"/>
            </a:pPr>
            <a:r>
              <a:rPr lang="en-US" altLang="zh-CN" sz="2600">
                <a:ea typeface="宋体" panose="02010600030101010101" pitchFamily="2" charset="-122"/>
              </a:rPr>
              <a:t>Don Coppersmith</a:t>
            </a:r>
            <a:r>
              <a:rPr lang="zh-CN" altLang="en-US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ea typeface="宋体" panose="02010600030101010101" pitchFamily="2" charset="-122"/>
              </a:rPr>
              <a:t>revealed that the designer of DES already known this attack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620E2B-3C0C-42C6-B87C-2934A540628C}"/>
              </a:ext>
            </a:extLst>
          </p:cNvPr>
          <p:cNvSpPr/>
          <p:nvPr/>
        </p:nvSpPr>
        <p:spPr>
          <a:xfrm>
            <a:off x="571500" y="5943600"/>
            <a:ext cx="8286750" cy="8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**Biham, E. and A. Shamir. Differential Cryptanalysis of the Full 16-round DES.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CRYPTO '92.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 1992. </a:t>
            </a: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7A4A3120-ACB4-49D7-8E69-35120A8B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8229600" cy="106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Generic method cryptanalysis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against iterated ciphers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F7B38-A1BC-44BF-94A5-7412FEB81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05025"/>
            <a:ext cx="40386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FFFFFF"/>
              </a:buClr>
              <a:buSzTx/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1. None-random characteristics of round functions</a:t>
            </a:r>
            <a:br>
              <a:rPr lang="en-US" altLang="zh-CN" sz="2800" dirty="0">
                <a:ea typeface="宋体" panose="02010600030101010101" pitchFamily="2" charset="-122"/>
              </a:rPr>
            </a:b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  <a:buClr>
                <a:srgbClr val="FFFFFF"/>
              </a:buClr>
              <a:buSzTx/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2. None-random characteristics of Ciphers (</a:t>
            </a:r>
            <a:r>
              <a:rPr lang="en-US" altLang="zh-CN" sz="2800" b="1" dirty="0">
                <a:solidFill>
                  <a:srgbClr val="00B050"/>
                </a:solidFill>
                <a:ea typeface="宋体" panose="02010600030101010101" pitchFamily="2" charset="-122"/>
              </a:rPr>
              <a:t>distinguishers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ts val="300"/>
              </a:spcBef>
              <a:buClr>
                <a:srgbClr val="FFFFFF"/>
              </a:buClr>
              <a:buSzTx/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  <a:buClr>
                <a:srgbClr val="FFFFFF"/>
              </a:buClr>
              <a:buSzTx/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3. Recover key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26659FA-A396-40CC-890E-3F3E33931DB8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133600"/>
            <a:ext cx="750887" cy="4149725"/>
            <a:chOff x="480" y="1322"/>
            <a:chExt cx="473" cy="2614"/>
          </a:xfrm>
        </p:grpSpPr>
        <p:sp>
          <p:nvSpPr>
            <p:cNvPr id="14352" name="Text Box 5">
              <a:extLst>
                <a:ext uri="{FF2B5EF4-FFF2-40B4-BE49-F238E27FC236}">
                  <a16:creationId xmlns:a16="http://schemas.microsoft.com/office/drawing/2014/main" id="{E821E6D3-7598-4A49-BDF5-7E7061280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32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Georgia" panose="02040502050405020303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4353" name="Text Box 6">
              <a:extLst>
                <a:ext uri="{FF2B5EF4-FFF2-40B4-BE49-F238E27FC236}">
                  <a16:creationId xmlns:a16="http://schemas.microsoft.com/office/drawing/2014/main" id="{A4C4F8D5-AD5C-4811-9E4F-8219A8706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6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Georgia" panose="02040502050405020303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4354" name="Line 7">
              <a:extLst>
                <a:ext uri="{FF2B5EF4-FFF2-40B4-BE49-F238E27FC236}">
                  <a16:creationId xmlns:a16="http://schemas.microsoft.com/office/drawing/2014/main" id="{265BDFFF-C070-4E86-9092-3F7718386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32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5" name="Text Box 8">
              <a:extLst>
                <a:ext uri="{FF2B5EF4-FFF2-40B4-BE49-F238E27FC236}">
                  <a16:creationId xmlns:a16="http://schemas.microsoft.com/office/drawing/2014/main" id="{9BBCEE08-9A48-41FB-A63E-ED01CA820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160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Georgia" panose="02040502050405020303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i="1" baseline="-25000">
                  <a:latin typeface="Georgia" panose="02040502050405020303" pitchFamily="18" charset="0"/>
                  <a:ea typeface="宋体" panose="02010600030101010101" pitchFamily="2" charset="-122"/>
                </a:rPr>
                <a:t>k</a:t>
              </a:r>
              <a:endParaRPr lang="en-US" altLang="zh-CN" sz="2400" i="1"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491BC39F-E94D-4ECA-A279-17FD82F02BE8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2133600"/>
            <a:ext cx="1360487" cy="4114800"/>
            <a:chOff x="1056" y="1344"/>
            <a:chExt cx="857" cy="2592"/>
          </a:xfrm>
        </p:grpSpPr>
        <p:sp>
          <p:nvSpPr>
            <p:cNvPr id="14342" name="Text Box 10">
              <a:extLst>
                <a:ext uri="{FF2B5EF4-FFF2-40B4-BE49-F238E27FC236}">
                  <a16:creationId xmlns:a16="http://schemas.microsoft.com/office/drawing/2014/main" id="{193E5B32-7DAB-470A-95D6-55FF98467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34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Georgia" panose="02040502050405020303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4343" name="Text Box 11">
              <a:extLst>
                <a:ext uri="{FF2B5EF4-FFF2-40B4-BE49-F238E27FC236}">
                  <a16:creationId xmlns:a16="http://schemas.microsoft.com/office/drawing/2014/main" id="{E3C763CB-EE71-491B-A75F-029DFCBD4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7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Georgia" panose="02040502050405020303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4344" name="Text Box 12">
              <a:extLst>
                <a:ext uri="{FF2B5EF4-FFF2-40B4-BE49-F238E27FC236}">
                  <a16:creationId xmlns:a16="http://schemas.microsoft.com/office/drawing/2014/main" id="{BE697EBD-5608-4FFD-A263-002A3AD6E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01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Georgia" panose="02040502050405020303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4345" name="Text Box 13">
              <a:extLst>
                <a:ext uri="{FF2B5EF4-FFF2-40B4-BE49-F238E27FC236}">
                  <a16:creationId xmlns:a16="http://schemas.microsoft.com/office/drawing/2014/main" id="{C3A449B4-C191-4206-BE01-A788B78A2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6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Georgia" panose="02040502050405020303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4346" name="Line 14">
              <a:extLst>
                <a:ext uri="{FF2B5EF4-FFF2-40B4-BE49-F238E27FC236}">
                  <a16:creationId xmlns:a16="http://schemas.microsoft.com/office/drawing/2014/main" id="{97E737AE-B583-4441-B81D-F3D547A9F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7" name="Line 15">
              <a:extLst>
                <a:ext uri="{FF2B5EF4-FFF2-40B4-BE49-F238E27FC236}">
                  <a16:creationId xmlns:a16="http://schemas.microsoft.com/office/drawing/2014/main" id="{A66F7767-54E2-4484-A283-901D453F4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8" name="Text Box 16">
              <a:extLst>
                <a:ext uri="{FF2B5EF4-FFF2-40B4-BE49-F238E27FC236}">
                  <a16:creationId xmlns:a16="http://schemas.microsoft.com/office/drawing/2014/main" id="{17AD9BD4-A753-4B29-9BFD-A33126DD6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8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Georgia" panose="02040502050405020303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 baseline="-25000">
                  <a:latin typeface="Georgia" panose="02040502050405020303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i="1"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Text Box 17">
              <a:extLst>
                <a:ext uri="{FF2B5EF4-FFF2-40B4-BE49-F238E27FC236}">
                  <a16:creationId xmlns:a16="http://schemas.microsoft.com/office/drawing/2014/main" id="{A9D739E0-8842-4A0C-AD9A-38BBA1A28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21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Georgia" panose="02040502050405020303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 i="1" baseline="-25000">
                  <a:latin typeface="Georgia" panose="02040502050405020303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0" name="Text Box 18">
              <a:extLst>
                <a:ext uri="{FF2B5EF4-FFF2-40B4-BE49-F238E27FC236}">
                  <a16:creationId xmlns:a16="http://schemas.microsoft.com/office/drawing/2014/main" id="{E2861B51-9A8E-4DEC-8553-0122434FC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5000"/>
                <a:buChar char="o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latin typeface="Georgia" panose="02040502050405020303" pitchFamily="18" charset="0"/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14351" name="Line 19">
              <a:extLst>
                <a:ext uri="{FF2B5EF4-FFF2-40B4-BE49-F238E27FC236}">
                  <a16:creationId xmlns:a16="http://schemas.microsoft.com/office/drawing/2014/main" id="{AEDDE1BE-FE38-489B-8A46-0AE76B685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2BFCC8A0-D3D3-4D31-A131-2BF919B73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Differential probability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5363" name="内容占位符 3">
            <a:extLst>
              <a:ext uri="{FF2B5EF4-FFF2-40B4-BE49-F238E27FC236}">
                <a16:creationId xmlns:a16="http://schemas.microsoft.com/office/drawing/2014/main" id="{DF75B7F9-7075-49CF-9FE6-73C858B37FB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58813" y="4114800"/>
          <a:ext cx="8199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92500" imgH="228600" progId="Equation.3">
                  <p:embed/>
                </p:oleObj>
              </mc:Choice>
              <mc:Fallback>
                <p:oleObj name="公式" r:id="rId2" imgW="3492500" imgH="228600" progId="Equation.3">
                  <p:embed/>
                  <p:pic>
                    <p:nvPicPr>
                      <p:cNvPr id="15363" name="内容占位符 3">
                        <a:extLst>
                          <a:ext uri="{FF2B5EF4-FFF2-40B4-BE49-F238E27FC236}">
                            <a16:creationId xmlns:a16="http://schemas.microsoft.com/office/drawing/2014/main" id="{DF75B7F9-7075-49CF-9FE6-73C858B37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114800"/>
                        <a:ext cx="81994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组合 8">
            <a:extLst>
              <a:ext uri="{FF2B5EF4-FFF2-40B4-BE49-F238E27FC236}">
                <a16:creationId xmlns:a16="http://schemas.microsoft.com/office/drawing/2014/main" id="{CB4E9F76-58ED-49B9-9384-CAADEA36504F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462213"/>
            <a:ext cx="1357313" cy="642937"/>
            <a:chOff x="1643042" y="2571744"/>
            <a:chExt cx="1357322" cy="64294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770448-8ECB-40A6-814D-E4636EBBD9DE}"/>
                </a:ext>
              </a:extLst>
            </p:cNvPr>
            <p:cNvSpPr/>
            <p:nvPr/>
          </p:nvSpPr>
          <p:spPr>
            <a:xfrm>
              <a:off x="2071670" y="2571744"/>
              <a:ext cx="500066" cy="642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i="1">
                  <a:solidFill>
                    <a:srgbClr val="000000"/>
                  </a:solidFill>
                  <a:ea typeface="宋体" pitchFamily="2" charset="-122"/>
                </a:rPr>
                <a:t>f</a:t>
              </a:r>
              <a:endParaRPr lang="zh-CN" altLang="en-US" i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A8EDC87-7253-4571-BFD6-45777D608FA3}"/>
                </a:ext>
              </a:extLst>
            </p:cNvPr>
            <p:cNvCxnSpPr/>
            <p:nvPr/>
          </p:nvCxnSpPr>
          <p:spPr>
            <a:xfrm>
              <a:off x="1643042" y="2857496"/>
              <a:ext cx="42862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D8335A9-F145-47FD-9523-49216B2A389F}"/>
                </a:ext>
              </a:extLst>
            </p:cNvPr>
            <p:cNvCxnSpPr/>
            <p:nvPr/>
          </p:nvCxnSpPr>
          <p:spPr>
            <a:xfrm>
              <a:off x="2571736" y="2857496"/>
              <a:ext cx="42862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365" name="Object 2">
            <a:extLst>
              <a:ext uri="{FF2B5EF4-FFF2-40B4-BE49-F238E27FC236}">
                <a16:creationId xmlns:a16="http://schemas.microsoft.com/office/drawing/2014/main" id="{D1682BFF-FFC8-4784-90A9-965939B1B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2819400"/>
          <a:ext cx="9191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002" imgH="177723" progId="Equation.3">
                  <p:embed/>
                </p:oleObj>
              </mc:Choice>
              <mc:Fallback>
                <p:oleObj name="Equation" r:id="rId4" imgW="457002" imgH="177723" progId="Equation.3">
                  <p:embed/>
                  <p:pic>
                    <p:nvPicPr>
                      <p:cNvPr id="15365" name="Object 2">
                        <a:extLst>
                          <a:ext uri="{FF2B5EF4-FFF2-40B4-BE49-F238E27FC236}">
                            <a16:creationId xmlns:a16="http://schemas.microsoft.com/office/drawing/2014/main" id="{D1682BFF-FFC8-4784-90A9-965939B1B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819400"/>
                        <a:ext cx="91916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3">
            <a:extLst>
              <a:ext uri="{FF2B5EF4-FFF2-40B4-BE49-F238E27FC236}">
                <a16:creationId xmlns:a16="http://schemas.microsoft.com/office/drawing/2014/main" id="{63A1E2F9-56B2-4612-869B-33CA7AC37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286000"/>
          <a:ext cx="2540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35" imgH="139518" progId="Equation.3">
                  <p:embed/>
                </p:oleObj>
              </mc:Choice>
              <mc:Fallback>
                <p:oleObj name="Equation" r:id="rId6" imgW="126835" imgH="139518" progId="Equation.3">
                  <p:embed/>
                  <p:pic>
                    <p:nvPicPr>
                      <p:cNvPr id="15366" name="Object 3">
                        <a:extLst>
                          <a:ext uri="{FF2B5EF4-FFF2-40B4-BE49-F238E27FC236}">
                            <a16:creationId xmlns:a16="http://schemas.microsoft.com/office/drawing/2014/main" id="{63A1E2F9-56B2-4612-869B-33CA7AC37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86000"/>
                        <a:ext cx="2540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4">
            <a:extLst>
              <a:ext uri="{FF2B5EF4-FFF2-40B4-BE49-F238E27FC236}">
                <a16:creationId xmlns:a16="http://schemas.microsoft.com/office/drawing/2014/main" id="{AF9750CE-D781-4202-984A-FD49E33F0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9938" y="2827338"/>
          <a:ext cx="333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957" imgH="203024" progId="Equation.3">
                  <p:embed/>
                </p:oleObj>
              </mc:Choice>
              <mc:Fallback>
                <p:oleObj name="Equation" r:id="rId8" imgW="164957" imgH="203024" progId="Equation.3">
                  <p:embed/>
                  <p:pic>
                    <p:nvPicPr>
                      <p:cNvPr id="15367" name="Object 4">
                        <a:extLst>
                          <a:ext uri="{FF2B5EF4-FFF2-40B4-BE49-F238E27FC236}">
                            <a16:creationId xmlns:a16="http://schemas.microsoft.com/office/drawing/2014/main" id="{AF9750CE-D781-4202-984A-FD49E33F0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2827338"/>
                        <a:ext cx="3333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5">
            <a:extLst>
              <a:ext uri="{FF2B5EF4-FFF2-40B4-BE49-F238E27FC236}">
                <a16:creationId xmlns:a16="http://schemas.microsoft.com/office/drawing/2014/main" id="{28C8B2E4-2563-42DC-AC4C-9D4EDEF05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2293938"/>
          <a:ext cx="2794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579" imgH="164957" progId="Equation.3">
                  <p:embed/>
                </p:oleObj>
              </mc:Choice>
              <mc:Fallback>
                <p:oleObj name="Equation" r:id="rId10" imgW="139579" imgH="164957" progId="Equation.3">
                  <p:embed/>
                  <p:pic>
                    <p:nvPicPr>
                      <p:cNvPr id="15368" name="Object 5">
                        <a:extLst>
                          <a:ext uri="{FF2B5EF4-FFF2-40B4-BE49-F238E27FC236}">
                            <a16:creationId xmlns:a16="http://schemas.microsoft.com/office/drawing/2014/main" id="{28C8B2E4-2563-42DC-AC4C-9D4EDEF05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293938"/>
                        <a:ext cx="2794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6">
            <a:extLst>
              <a:ext uri="{FF2B5EF4-FFF2-40B4-BE49-F238E27FC236}">
                <a16:creationId xmlns:a16="http://schemas.microsoft.com/office/drawing/2014/main" id="{815A4B9C-F323-4FE5-BC85-715E0D8FC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10200"/>
          <a:ext cx="51704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4700" imgH="241300" progId="Equation.3">
                  <p:embed/>
                </p:oleObj>
              </mc:Choice>
              <mc:Fallback>
                <p:oleObj name="Equation" r:id="rId12" imgW="2044700" imgH="241300" progId="Equation.3">
                  <p:embed/>
                  <p:pic>
                    <p:nvPicPr>
                      <p:cNvPr id="15369" name="Object 6">
                        <a:extLst>
                          <a:ext uri="{FF2B5EF4-FFF2-40B4-BE49-F238E27FC236}">
                            <a16:creationId xmlns:a16="http://schemas.microsoft.com/office/drawing/2014/main" id="{815A4B9C-F323-4FE5-BC85-715E0D8FC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51704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F1B232D-8102-4CAE-B821-AA99AD56E9B8}"/>
              </a:ext>
            </a:extLst>
          </p:cNvPr>
          <p:cNvSpPr txBox="1"/>
          <p:nvPr/>
        </p:nvSpPr>
        <p:spPr>
          <a:xfrm>
            <a:off x="4229100" y="1981200"/>
            <a:ext cx="430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Note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Other operators can be used to define “difference”.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E8DB8BD-E4B5-4007-8BBC-CE18D24F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56" y="3508193"/>
            <a:ext cx="4392379" cy="28037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B9E934-8FCC-4068-BA71-E8940A70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CN" dirty="0"/>
              <a:t>Differential property of non-linear operations (1)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EA105-5B35-4AEC-B718-11717313B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8883874-BDD1-4EEE-8EBF-EC2B0019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46" y="1687360"/>
            <a:ext cx="7772400" cy="4114800"/>
          </a:xfrm>
        </p:spPr>
        <p:txBody>
          <a:bodyPr/>
          <a:lstStyle/>
          <a:p>
            <a:r>
              <a:rPr lang="en-US" altLang="zh-CN" sz="2400" dirty="0" err="1"/>
              <a:t>Eg.</a:t>
            </a:r>
            <a:r>
              <a:rPr lang="en-US" altLang="zh-CN" sz="2400" dirty="0"/>
              <a:t>  S-box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9A7D4A9-3A2E-42BA-802A-0A063D47113D}"/>
                  </a:ext>
                </a:extLst>
              </p:cNvPr>
              <p:cNvSpPr/>
              <p:nvPr/>
            </p:nvSpPr>
            <p:spPr>
              <a:xfrm>
                <a:off x="2209800" y="2661843"/>
                <a:ext cx="587068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#{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9A7D4A9-3A2E-42BA-802A-0A063D471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61843"/>
                <a:ext cx="587068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A23190-C75E-419E-9A91-1713E3BDC8DC}"/>
                  </a:ext>
                </a:extLst>
              </p:cNvPr>
              <p:cNvSpPr txBox="1"/>
              <p:nvPr/>
            </p:nvSpPr>
            <p:spPr>
              <a:xfrm>
                <a:off x="6796195" y="3429000"/>
                <a:ext cx="2133600" cy="63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𝐷𝐷𝑇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A23190-C75E-419E-9A91-1713E3BDC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195" y="3429000"/>
                <a:ext cx="2133600" cy="631520"/>
              </a:xfrm>
              <a:prstGeom prst="rect">
                <a:avLst/>
              </a:prstGeom>
              <a:blipFill>
                <a:blip r:embed="rId5"/>
                <a:stretch>
                  <a:fillRect l="-4571" b="-8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注: 线形(带边框和强调线) 15">
            <a:extLst>
              <a:ext uri="{FF2B5EF4-FFF2-40B4-BE49-F238E27FC236}">
                <a16:creationId xmlns:a16="http://schemas.microsoft.com/office/drawing/2014/main" id="{914E2D17-5920-43A2-B7FC-8FA5C63DE23B}"/>
              </a:ext>
            </a:extLst>
          </p:cNvPr>
          <p:cNvSpPr/>
          <p:nvPr/>
        </p:nvSpPr>
        <p:spPr>
          <a:xfrm>
            <a:off x="48594" y="3810001"/>
            <a:ext cx="2008806" cy="1066800"/>
          </a:xfrm>
          <a:prstGeom prst="accentBorderCallout1">
            <a:avLst>
              <a:gd name="adj1" fmla="val 21839"/>
              <a:gd name="adj2" fmla="val 107741"/>
              <a:gd name="adj3" fmla="val 56130"/>
              <a:gd name="adj4" fmla="val 125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D</a:t>
            </a:r>
            <a:r>
              <a:rPr lang="en-US" altLang="zh-CN" dirty="0">
                <a:solidFill>
                  <a:schemeClr val="tx1"/>
                </a:solidFill>
              </a:rPr>
              <a:t>ifference </a:t>
            </a:r>
            <a:r>
              <a:rPr lang="en-US" altLang="zh-CN" dirty="0">
                <a:solidFill>
                  <a:srgbClr val="00B050"/>
                </a:solidFill>
              </a:rPr>
              <a:t>D</a:t>
            </a:r>
            <a:r>
              <a:rPr lang="en-US" altLang="zh-CN" dirty="0">
                <a:solidFill>
                  <a:schemeClr val="tx1"/>
                </a:solidFill>
              </a:rPr>
              <a:t>istribution 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F237B10-D19A-475C-860B-DF98EE69C6F4}"/>
                  </a:ext>
                </a:extLst>
              </p:cNvPr>
              <p:cNvSpPr txBox="1"/>
              <p:nvPr/>
            </p:nvSpPr>
            <p:spPr>
              <a:xfrm>
                <a:off x="6705600" y="4038600"/>
                <a:ext cx="253763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pr &lt; 1.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same inputs-&gt; same output. 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F237B10-D19A-475C-860B-DF98EE69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038600"/>
                <a:ext cx="2537639" cy="2677656"/>
              </a:xfrm>
              <a:prstGeom prst="rect">
                <a:avLst/>
              </a:prstGeom>
              <a:blipFill>
                <a:blip r:embed="rId6"/>
                <a:stretch>
                  <a:fillRect l="-3606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1E74387-B7C4-4A98-9EEE-84792BAFDD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16" y="1930342"/>
            <a:ext cx="5375070" cy="4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9E934-8FCC-4068-BA71-E8940A70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CN" dirty="0"/>
              <a:t>Differential property of non-linear operations (2)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EA105-5B35-4AEC-B718-11717313B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16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19FBD-7EFA-4148-BA0F-2BA51CD8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r>
              <a:rPr lang="en-US" altLang="zh-CN" dirty="0"/>
              <a:t> modular addition  </a:t>
            </a:r>
          </a:p>
          <a:p>
            <a:pPr marL="0" indent="0" algn="ctr">
              <a:buNone/>
            </a:pPr>
            <a:r>
              <a:rPr lang="en-US" altLang="zh-CN" dirty="0"/>
              <a:t> </a:t>
            </a:r>
            <a:r>
              <a:rPr lang="en-US" altLang="zh-CN" sz="3200" dirty="0">
                <a:latin typeface="Times-Roman" charset="0"/>
                <a:ea typeface="宋体" panose="02010600030101010101" pitchFamily="2" charset="-122"/>
              </a:rPr>
              <a:t>a + b (mod 2</a:t>
            </a:r>
            <a:r>
              <a:rPr lang="en-US" altLang="zh-CN" sz="3200" baseline="30000" dirty="0">
                <a:latin typeface="Times-Roman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-Roman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/>
              <a:t>not efficient to build a DDT when n is large, </a:t>
            </a:r>
            <a:r>
              <a:rPr lang="en-US" altLang="zh-CN" dirty="0" err="1"/>
              <a:t>eg.</a:t>
            </a:r>
            <a:r>
              <a:rPr lang="en-US" altLang="zh-CN" dirty="0"/>
              <a:t> n = 16</a:t>
            </a:r>
          </a:p>
          <a:p>
            <a:r>
              <a:rPr lang="en-US" altLang="zh-CN" dirty="0"/>
              <a:t>There are other ways to study differential properties of addition. </a:t>
            </a:r>
          </a:p>
          <a:p>
            <a:r>
              <a:rPr lang="en-US" altLang="zh-CN" dirty="0"/>
              <a:t>For simplicity, we don’t involve them in the following slides.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02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9E934-8FCC-4068-BA71-E8940A7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Differential property of linear operations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EA105-5B35-4AEC-B718-11717313B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17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8883874-BDD1-4EEE-8EBF-EC2B0019C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L is linear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8883874-BDD1-4EEE-8EBF-EC2B0019C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7C21242-9586-4DB6-94E5-399EFBE9B1E4}"/>
              </a:ext>
            </a:extLst>
          </p:cNvPr>
          <p:cNvSpPr/>
          <p:nvPr/>
        </p:nvSpPr>
        <p:spPr>
          <a:xfrm>
            <a:off x="3086100" y="3464011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3BCB872-4395-475C-A1FD-B23ADB9BEF79}"/>
              </a:ext>
            </a:extLst>
          </p:cNvPr>
          <p:cNvCxnSpPr/>
          <p:nvPr/>
        </p:nvCxnSpPr>
        <p:spPr>
          <a:xfrm>
            <a:off x="2362200" y="3810000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29B2058-0AC8-4A9B-9148-F22D81F62887}"/>
                  </a:ext>
                </a:extLst>
              </p:cNvPr>
              <p:cNvSpPr txBox="1"/>
              <p:nvPr/>
            </p:nvSpPr>
            <p:spPr>
              <a:xfrm>
                <a:off x="1752600" y="350073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29B2058-0AC8-4A9B-9148-F22D81F62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500735"/>
                <a:ext cx="60960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C4153B-72C8-42D9-BB9C-7C3D5C9525A3}"/>
              </a:ext>
            </a:extLst>
          </p:cNvPr>
          <p:cNvCxnSpPr/>
          <p:nvPr/>
        </p:nvCxnSpPr>
        <p:spPr>
          <a:xfrm>
            <a:off x="4686300" y="3768811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E004E-2F54-47A3-BCD3-482EB1EAB72D}"/>
                  </a:ext>
                </a:extLst>
              </p:cNvPr>
              <p:cNvSpPr txBox="1"/>
              <p:nvPr/>
            </p:nvSpPr>
            <p:spPr>
              <a:xfrm>
                <a:off x="5638800" y="3546901"/>
                <a:ext cx="15115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E004E-2F54-47A3-BCD3-482EB1EA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46901"/>
                <a:ext cx="1511504" cy="369332"/>
              </a:xfrm>
              <a:prstGeom prst="rect">
                <a:avLst/>
              </a:prstGeom>
              <a:blipFill>
                <a:blip r:embed="rId4"/>
                <a:stretch>
                  <a:fillRect l="-3629" r="-604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A18D5CB5-AC51-4BC5-905E-1C782B3B22C6}"/>
              </a:ext>
            </a:extLst>
          </p:cNvPr>
          <p:cNvSpPr/>
          <p:nvPr/>
        </p:nvSpPr>
        <p:spPr>
          <a:xfrm>
            <a:off x="3086100" y="43434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B6960D-9CBB-4EB6-AAA3-F3D42FB0E17B}"/>
              </a:ext>
            </a:extLst>
          </p:cNvPr>
          <p:cNvCxnSpPr/>
          <p:nvPr/>
        </p:nvCxnSpPr>
        <p:spPr>
          <a:xfrm>
            <a:off x="2362200" y="4689389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FE3A27-559B-4948-95B3-B5942B2A49EF}"/>
                  </a:ext>
                </a:extLst>
              </p:cNvPr>
              <p:cNvSpPr txBox="1"/>
              <p:nvPr/>
            </p:nvSpPr>
            <p:spPr>
              <a:xfrm>
                <a:off x="1752600" y="4380124"/>
                <a:ext cx="609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FE3A27-559B-4948-95B3-B5942B2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380124"/>
                <a:ext cx="609600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C1B9B89-49A4-4E60-BF29-BEEA6A183155}"/>
              </a:ext>
            </a:extLst>
          </p:cNvPr>
          <p:cNvCxnSpPr/>
          <p:nvPr/>
        </p:nvCxnSpPr>
        <p:spPr>
          <a:xfrm>
            <a:off x="4686300" y="4648200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C211C51-CB5E-4B26-A7B0-91E547450C7F}"/>
                  </a:ext>
                </a:extLst>
              </p:cNvPr>
              <p:cNvSpPr txBox="1"/>
              <p:nvPr/>
            </p:nvSpPr>
            <p:spPr>
              <a:xfrm>
                <a:off x="5638800" y="4426290"/>
                <a:ext cx="152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C211C51-CB5E-4B26-A7B0-91E547450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26290"/>
                <a:ext cx="1525739" cy="369332"/>
              </a:xfrm>
              <a:prstGeom prst="rect">
                <a:avLst/>
              </a:prstGeom>
              <a:blipFill>
                <a:blip r:embed="rId6"/>
                <a:stretch>
                  <a:fillRect l="-3600" r="-6400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FC10A2-C70C-4873-8B1C-8B6E2B5BC900}"/>
                  </a:ext>
                </a:extLst>
              </p:cNvPr>
              <p:cNvSpPr txBox="1"/>
              <p:nvPr/>
            </p:nvSpPr>
            <p:spPr>
              <a:xfrm>
                <a:off x="1179467" y="5148303"/>
                <a:ext cx="17558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FC10A2-C70C-4873-8B1C-8B6E2B5B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67" y="5148303"/>
                <a:ext cx="1755866" cy="369332"/>
              </a:xfrm>
              <a:prstGeom prst="rect">
                <a:avLst/>
              </a:prstGeom>
              <a:blipFill>
                <a:blip r:embed="rId7"/>
                <a:stretch>
                  <a:fillRect l="-4152" r="-138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F29E67-8EB7-42C0-86F8-890D0CE1EE41}"/>
                  </a:ext>
                </a:extLst>
              </p:cNvPr>
              <p:cNvSpPr txBox="1"/>
              <p:nvPr/>
            </p:nvSpPr>
            <p:spPr>
              <a:xfrm>
                <a:off x="5048250" y="5121013"/>
                <a:ext cx="17558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F29E67-8EB7-42C0-86F8-890D0CE1E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5121013"/>
                <a:ext cx="1755866" cy="369332"/>
              </a:xfrm>
              <a:prstGeom prst="rect">
                <a:avLst/>
              </a:prstGeom>
              <a:blipFill>
                <a:blip r:embed="rId8"/>
                <a:stretch>
                  <a:fillRect l="-5556" r="-312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E72D67D-340E-4584-8052-645ABC932406}"/>
                  </a:ext>
                </a:extLst>
              </p:cNvPr>
              <p:cNvSpPr txBox="1"/>
              <p:nvPr/>
            </p:nvSpPr>
            <p:spPr>
              <a:xfrm>
                <a:off x="1676400" y="567157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E72D67D-340E-4584-8052-645ABC932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671578"/>
                <a:ext cx="4572000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6CC0AE5-A53C-4AB8-8BE1-DA007376B3FD}"/>
              </a:ext>
            </a:extLst>
          </p:cNvPr>
          <p:cNvSpPr txBox="1"/>
          <p:nvPr/>
        </p:nvSpPr>
        <p:spPr>
          <a:xfrm>
            <a:off x="1748481" y="6248400"/>
            <a:ext cx="6000750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Differences propagate deterministically.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50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D2041C2D-4C76-4388-8993-9EE15F52D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Steps of Differential Attack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27258-A2A4-49B2-941E-839431364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55850"/>
            <a:ext cx="8229600" cy="6794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1. Analyze DP of non-linear operations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2EE5E2-BFC2-41F2-B468-C2F4D61A2EE1}"/>
              </a:ext>
            </a:extLst>
          </p:cNvPr>
          <p:cNvSpPr txBox="1">
            <a:spLocks/>
          </p:cNvSpPr>
          <p:nvPr/>
        </p:nvSpPr>
        <p:spPr bwMode="auto">
          <a:xfrm>
            <a:off x="428625" y="3282950"/>
            <a:ext cx="87153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FFFFFF"/>
              </a:buClr>
              <a:buSzTx/>
              <a:buFont typeface="Georgia" panose="02040502050405020303" pitchFamily="18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2. Find r-round differential trail with high DP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1F1D664-75C8-4D96-9C43-F2320F382CB0}"/>
              </a:ext>
            </a:extLst>
          </p:cNvPr>
          <p:cNvSpPr txBox="1">
            <a:spLocks/>
          </p:cNvSpPr>
          <p:nvPr/>
        </p:nvSpPr>
        <p:spPr bwMode="auto">
          <a:xfrm>
            <a:off x="485775" y="4178300"/>
            <a:ext cx="82296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FFFFFF"/>
              </a:buClr>
              <a:buSzTx/>
              <a:buFont typeface="Georgia" panose="02040502050405020303" pitchFamily="18" charset="0"/>
              <a:buChar char="•"/>
            </a:pPr>
            <a:r>
              <a:rPr lang="en-US" altLang="zh-CN" sz="2800">
                <a:ea typeface="宋体" panose="02010600030101010101" pitchFamily="2" charset="-122"/>
              </a:rPr>
              <a:t>3. Recover the (r+1)</a:t>
            </a:r>
            <a:r>
              <a:rPr lang="en-US" altLang="zh-CN" sz="2800" baseline="30000">
                <a:ea typeface="宋体" panose="02010600030101010101" pitchFamily="2" charset="-122"/>
              </a:rPr>
              <a:t>th</a:t>
            </a:r>
            <a:r>
              <a:rPr lang="en-US" altLang="zh-CN" sz="2800">
                <a:ea typeface="宋体" panose="02010600030101010101" pitchFamily="2" charset="-122"/>
              </a:rPr>
              <a:t> round key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3">
            <a:extLst>
              <a:ext uri="{FF2B5EF4-FFF2-40B4-BE49-F238E27FC236}">
                <a16:creationId xmlns:a16="http://schemas.microsoft.com/office/drawing/2014/main" id="{084DDE7E-52B6-44E3-A716-99FEC56C4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6196A901-77F5-44CF-BD49-D963D1B70C0E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18FF408-B626-4C30-B500-36DEBE808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1DB179E-B239-4CCC-B4BA-695795360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 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chosen plaintext</a:t>
            </a:r>
            <a:r>
              <a:rPr lang="en-US" altLang="zh-CN" sz="2800">
                <a:ea typeface="宋体" panose="02010600030101010101" pitchFamily="2" charset="-122"/>
              </a:rPr>
              <a:t> attack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Two plaintexts, specified difference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Difference is known as a 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characteristic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For example if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ea typeface="宋体" panose="02010600030101010101" pitchFamily="2" charset="-122"/>
              </a:rPr>
              <a:t> is the characteristic,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P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= X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Note, we can choose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ea typeface="宋体" panose="02010600030101010101" pitchFamily="2" charset="-122"/>
              </a:rPr>
              <a:t> at random and let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= P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X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Are there any useful characteristics?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3">
            <a:extLst>
              <a:ext uri="{FF2B5EF4-FFF2-40B4-BE49-F238E27FC236}">
                <a16:creationId xmlns:a16="http://schemas.microsoft.com/office/drawing/2014/main" id="{AEE3A2C8-5A64-4167-B4F1-3D2354AC22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48AA5638-4563-4982-8B69-5AE7693BB668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74396793-303B-4420-97F9-21D6A6417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>
            <a:extLst>
              <a:ext uri="{FF2B5EF4-FFF2-40B4-BE49-F238E27FC236}">
                <a16:creationId xmlns:a16="http://schemas.microsoft.com/office/drawing/2014/main" id="{DD7091B8-8205-4DC9-AE50-A283C6C316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3E3E1430-85B6-4A02-937D-5AE6E6325DE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69FC616-24E3-479E-AE57-F1CD67C78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Round Function</a:t>
            </a:r>
          </a:p>
        </p:txBody>
      </p:sp>
      <p:pic>
        <p:nvPicPr>
          <p:cNvPr id="11269" name="Picture 5" descr="slide0008_image002">
            <a:extLst>
              <a:ext uri="{FF2B5EF4-FFF2-40B4-BE49-F238E27FC236}">
                <a16:creationId xmlns:a16="http://schemas.microsoft.com/office/drawing/2014/main" id="{F74514B3-20E1-4E53-8745-0A8EE8B1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8988"/>
            <a:ext cx="39624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B2B33670-F837-4EE0-A90F-69BA74C29F12}"/>
              </a:ext>
            </a:extLst>
          </p:cNvPr>
          <p:cNvSpPr/>
          <p:nvPr/>
        </p:nvSpPr>
        <p:spPr>
          <a:xfrm>
            <a:off x="3581400" y="25146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5D0B18-7D22-475E-B7C5-DE27B440EF9E}"/>
              </a:ext>
            </a:extLst>
          </p:cNvPr>
          <p:cNvSpPr/>
          <p:nvPr/>
        </p:nvSpPr>
        <p:spPr>
          <a:xfrm>
            <a:off x="4953000" y="25908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13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>
            <a:extLst>
              <a:ext uri="{FF2B5EF4-FFF2-40B4-BE49-F238E27FC236}">
                <a16:creationId xmlns:a16="http://schemas.microsoft.com/office/drawing/2014/main" id="{17E88AE0-3FCD-46AD-A5C7-FD381C54C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8DA0604C-71B7-46F1-B319-E764B1CBA08E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18A64FA-5D79-44D9-939B-C5EA3F130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17D389C-93E6-4D9A-A031-B01F9B635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Note: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0</a:t>
            </a:r>
            <a:r>
              <a:rPr lang="en-US" altLang="zh-CN" dirty="0">
                <a:ea typeface="宋体" panose="02010600030101010101" pitchFamily="2" charset="-122"/>
              </a:rPr>
              <a:t> implies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F(A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 = F(A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Easy to show that if</a:t>
            </a:r>
            <a:endParaRPr lang="en-US" altLang="zh-CN" dirty="0">
              <a:latin typeface="Times-Roman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	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0x80800000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then for round function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we have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	F(A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F(A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 = 0x02000000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And it holds with probability 1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Differential attack is based on this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54477-BC26-44FE-A6E0-8DAB2D40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Calculate the probability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C5E60-D544-4395-B84E-E6FB5CFF2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22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5" name="Picture 5" descr="slide0008_image002">
            <a:extLst>
              <a:ext uri="{FF2B5EF4-FFF2-40B4-BE49-F238E27FC236}">
                <a16:creationId xmlns:a16="http://schemas.microsoft.com/office/drawing/2014/main" id="{F6F8B4F9-931A-4859-8064-0CB8E43D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8988"/>
            <a:ext cx="39624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DF2812-0D09-42BC-A432-B0A723842C43}"/>
              </a:ext>
            </a:extLst>
          </p:cNvPr>
          <p:cNvSpPr txBox="1"/>
          <p:nvPr/>
        </p:nvSpPr>
        <p:spPr>
          <a:xfrm>
            <a:off x="4839730" y="1752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50"/>
                </a:solidFill>
              </a:rPr>
              <a:t>80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D4CA08-D8F5-489B-958E-2F81AA7308EE}"/>
              </a:ext>
            </a:extLst>
          </p:cNvPr>
          <p:cNvSpPr txBox="1"/>
          <p:nvPr/>
        </p:nvSpPr>
        <p:spPr>
          <a:xfrm>
            <a:off x="5867400" y="1752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50"/>
                </a:solidFill>
              </a:rPr>
              <a:t>80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0332B2-0026-4A3E-8602-E9876DE56E68}"/>
              </a:ext>
            </a:extLst>
          </p:cNvPr>
          <p:cNvSpPr txBox="1"/>
          <p:nvPr/>
        </p:nvSpPr>
        <p:spPr>
          <a:xfrm>
            <a:off x="7239000" y="1752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B572E0-2EE3-4274-971F-0B40535A26E9}"/>
              </a:ext>
            </a:extLst>
          </p:cNvPr>
          <p:cNvSpPr txBox="1"/>
          <p:nvPr/>
        </p:nvSpPr>
        <p:spPr>
          <a:xfrm>
            <a:off x="8286235" y="1752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50"/>
                </a:solidFill>
              </a:rPr>
              <a:t>00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D3502A-2D25-4C4C-B568-2A2018BEECA5}"/>
              </a:ext>
            </a:extLst>
          </p:cNvPr>
          <p:cNvSpPr txBox="1"/>
          <p:nvPr/>
        </p:nvSpPr>
        <p:spPr>
          <a:xfrm>
            <a:off x="5610483" y="30288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2BCA55-C575-4B9C-AA0E-5F5D9EE4ACFC}"/>
              </a:ext>
            </a:extLst>
          </p:cNvPr>
          <p:cNvSpPr txBox="1"/>
          <p:nvPr/>
        </p:nvSpPr>
        <p:spPr>
          <a:xfrm>
            <a:off x="6429118" y="322894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6DBCAA-B25A-4A09-866A-A191D3E5211B}"/>
              </a:ext>
            </a:extLst>
          </p:cNvPr>
          <p:cNvSpPr txBox="1"/>
          <p:nvPr/>
        </p:nvSpPr>
        <p:spPr>
          <a:xfrm>
            <a:off x="5610483" y="372503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2065D7-1E20-44C0-8790-06C142D44CDA}"/>
              </a:ext>
            </a:extLst>
          </p:cNvPr>
          <p:cNvSpPr txBox="1"/>
          <p:nvPr/>
        </p:nvSpPr>
        <p:spPr>
          <a:xfrm>
            <a:off x="7029966" y="36475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DA722A-06F4-4E24-95F1-D7548C41D0B4}"/>
              </a:ext>
            </a:extLst>
          </p:cNvPr>
          <p:cNvSpPr txBox="1"/>
          <p:nvPr/>
        </p:nvSpPr>
        <p:spPr>
          <a:xfrm>
            <a:off x="6800850" y="4280155"/>
            <a:ext cx="56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E2281F-7022-41A9-A150-8FC35DA801A7}"/>
              </a:ext>
            </a:extLst>
          </p:cNvPr>
          <p:cNvSpPr txBox="1"/>
          <p:nvPr/>
        </p:nvSpPr>
        <p:spPr>
          <a:xfrm>
            <a:off x="5867400" y="5848290"/>
            <a:ext cx="5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B4DC51-5368-43A0-95B7-88C750F968F2}"/>
              </a:ext>
            </a:extLst>
          </p:cNvPr>
          <p:cNvSpPr txBox="1"/>
          <p:nvPr/>
        </p:nvSpPr>
        <p:spPr>
          <a:xfrm>
            <a:off x="7301041" y="5848290"/>
            <a:ext cx="56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244B5E-E4AC-45E1-86C2-290DD138C444}"/>
              </a:ext>
            </a:extLst>
          </p:cNvPr>
          <p:cNvSpPr txBox="1"/>
          <p:nvPr/>
        </p:nvSpPr>
        <p:spPr>
          <a:xfrm>
            <a:off x="8308502" y="5848290"/>
            <a:ext cx="56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80D82D-4164-4DA6-8770-AD380C9242D5}"/>
              </a:ext>
            </a:extLst>
          </p:cNvPr>
          <p:cNvSpPr txBox="1"/>
          <p:nvPr/>
        </p:nvSpPr>
        <p:spPr>
          <a:xfrm>
            <a:off x="5324218" y="455806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5AA785-2B61-4E80-B3CF-3674D6E4B76C}"/>
              </a:ext>
            </a:extLst>
          </p:cNvPr>
          <p:cNvSpPr txBox="1"/>
          <p:nvPr/>
        </p:nvSpPr>
        <p:spPr>
          <a:xfrm>
            <a:off x="4610100" y="4305181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50"/>
                </a:solidFill>
              </a:rPr>
              <a:t>80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926068-FD02-4AC7-A521-679BF1EC29FD}"/>
              </a:ext>
            </a:extLst>
          </p:cNvPr>
          <p:cNvSpPr txBox="1"/>
          <p:nvPr/>
        </p:nvSpPr>
        <p:spPr>
          <a:xfrm>
            <a:off x="4928286" y="58343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B73223"/>
                </a:solidFill>
              </a:rPr>
              <a:t>02</a:t>
            </a:r>
            <a:endParaRPr lang="zh-CN" altLang="en-US" sz="2000" dirty="0">
              <a:solidFill>
                <a:srgbClr val="B73223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B237505-4A04-48CF-98E1-40022F3384DE}"/>
              </a:ext>
            </a:extLst>
          </p:cNvPr>
          <p:cNvSpPr/>
          <p:nvPr/>
        </p:nvSpPr>
        <p:spPr>
          <a:xfrm>
            <a:off x="4594138" y="4047699"/>
            <a:ext cx="1312394" cy="1210101"/>
          </a:xfrm>
          <a:prstGeom prst="ellipse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FFD9344-5EBF-40B1-91A7-907C6214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4030365" cy="130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800" kern="0" dirty="0">
                <a:ea typeface="宋体" panose="02010600030101010101" pitchFamily="2" charset="-122"/>
              </a:rPr>
              <a:t>Note: </a:t>
            </a:r>
            <a:r>
              <a:rPr lang="en-US" altLang="zh-CN" sz="2800" kern="0" dirty="0">
                <a:latin typeface="Times-Roman" charset="0"/>
                <a:ea typeface="宋体" panose="02010600030101010101" pitchFamily="2" charset="-122"/>
              </a:rPr>
              <a:t>A</a:t>
            </a:r>
            <a:r>
              <a:rPr lang="en-US" altLang="zh-CN" sz="2800" kern="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kern="0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800" kern="0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kern="0" dirty="0">
                <a:latin typeface="Times-Roman" charset="0"/>
                <a:ea typeface="宋体" panose="02010600030101010101" pitchFamily="2" charset="-122"/>
              </a:rPr>
              <a:t> A</a:t>
            </a:r>
            <a:r>
              <a:rPr lang="en-US" altLang="zh-CN" sz="2800" kern="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kern="0" dirty="0">
                <a:latin typeface="Times-Roman" charset="0"/>
                <a:ea typeface="宋体" panose="02010600030101010101" pitchFamily="2" charset="-122"/>
              </a:rPr>
              <a:t> = 0</a:t>
            </a:r>
            <a:r>
              <a:rPr lang="en-US" altLang="zh-CN" sz="2800" kern="0" dirty="0">
                <a:ea typeface="宋体" panose="02010600030101010101" pitchFamily="2" charset="-122"/>
              </a:rPr>
              <a:t> implies </a:t>
            </a:r>
            <a:r>
              <a:rPr lang="en-US" altLang="zh-CN" sz="2800" kern="0" dirty="0">
                <a:latin typeface="Times-Roman" charset="0"/>
                <a:ea typeface="宋体" panose="02010600030101010101" pitchFamily="2" charset="-122"/>
              </a:rPr>
              <a:t>F(A</a:t>
            </a:r>
            <a:r>
              <a:rPr lang="en-US" altLang="zh-CN" sz="2800" kern="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kern="0" dirty="0">
                <a:latin typeface="Times-Roman" charset="0"/>
                <a:ea typeface="宋体" panose="02010600030101010101" pitchFamily="2" charset="-122"/>
              </a:rPr>
              <a:t>) = F(A</a:t>
            </a:r>
            <a:r>
              <a:rPr lang="en-US" altLang="zh-CN" sz="2800" kern="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kern="0" dirty="0">
                <a:latin typeface="Times-Roman" charset="0"/>
                <a:ea typeface="宋体" panose="02010600030101010101" pitchFamily="2" charset="-122"/>
              </a:rPr>
              <a:t>)</a:t>
            </a:r>
            <a:endParaRPr lang="en-US" altLang="zh-CN" sz="2800" kern="0" dirty="0"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0C147D-3A0B-4A38-B77D-2BD5ABBC3443}"/>
              </a:ext>
            </a:extLst>
          </p:cNvPr>
          <p:cNvSpPr txBox="1"/>
          <p:nvPr/>
        </p:nvSpPr>
        <p:spPr>
          <a:xfrm>
            <a:off x="533400" y="303352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-Roman" charset="0"/>
                <a:ea typeface="宋体" panose="02010600030101010101" pitchFamily="2" charset="-122"/>
              </a:rPr>
              <a:t>a,b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= (a + b (mod 256)) &lt;&lt;&lt; 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EFF178D-F27D-4677-AF51-215CBE93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74" y="4379609"/>
            <a:ext cx="4030365" cy="130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800" kern="0" dirty="0">
                <a:ea typeface="宋体" panose="02010600030101010101" pitchFamily="2" charset="-122"/>
              </a:rPr>
              <a:t>The difference of y</a:t>
            </a:r>
            <a:r>
              <a:rPr lang="en-US" altLang="zh-CN" sz="2800" kern="0" baseline="-25000" dirty="0">
                <a:ea typeface="宋体" panose="02010600030101010101" pitchFamily="2" charset="-122"/>
              </a:rPr>
              <a:t>0</a:t>
            </a:r>
            <a:r>
              <a:rPr lang="en-US" altLang="zh-CN" sz="2800" kern="0" dirty="0">
                <a:ea typeface="宋体" panose="02010600030101010101" pitchFamily="2" charset="-122"/>
              </a:rPr>
              <a:t> is 0x02. Why?</a:t>
            </a:r>
          </a:p>
        </p:txBody>
      </p:sp>
    </p:spTree>
    <p:extLst>
      <p:ext uri="{BB962C8B-B14F-4D97-AF65-F5344CB8AC3E}">
        <p14:creationId xmlns:p14="http://schemas.microsoft.com/office/powerpoint/2010/main" val="421185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A994E-9372-4D8A-97A4-2B66C10D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r>
              <a:rPr lang="en-US" altLang="zh-CN" dirty="0"/>
              <a:t>The impact of </a:t>
            </a:r>
            <a:r>
              <a:rPr lang="en-US" altLang="zh-CN" dirty="0" err="1"/>
              <a:t>xoring</a:t>
            </a:r>
            <a:r>
              <a:rPr lang="en-US" altLang="zh-CN" dirty="0"/>
              <a:t> subkeys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6291F-AF99-44F5-8803-74232C78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4000500" cy="4114800"/>
          </a:xfrm>
        </p:spPr>
        <p:txBody>
          <a:bodyPr/>
          <a:lstStyle/>
          <a:p>
            <a:r>
              <a:rPr lang="en-US" altLang="zh-CN" sz="2800" dirty="0"/>
              <a:t>Treat them as constants</a:t>
            </a:r>
          </a:p>
          <a:p>
            <a:r>
              <a:rPr lang="en-US" altLang="zh-CN" sz="2800" dirty="0"/>
              <a:t>When subkeys are added linearly, they do not change differences.</a:t>
            </a:r>
          </a:p>
          <a:p>
            <a:r>
              <a:rPr lang="en-US" altLang="zh-CN" sz="2800" dirty="0"/>
              <a:t>Ignore them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465B5A-001E-4EF1-9316-94077511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5" name="Picture 5" descr="slide0006_image001">
            <a:extLst>
              <a:ext uri="{FF2B5EF4-FFF2-40B4-BE49-F238E27FC236}">
                <a16:creationId xmlns:a16="http://schemas.microsoft.com/office/drawing/2014/main" id="{56C54FF7-C7C8-4D22-A7EB-60388789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00200"/>
            <a:ext cx="40560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13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>
            <a:extLst>
              <a:ext uri="{FF2B5EF4-FFF2-40B4-BE49-F238E27FC236}">
                <a16:creationId xmlns:a16="http://schemas.microsoft.com/office/drawing/2014/main" id="{B26DEC54-9A9C-41CD-9387-A681828893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F3927F84-EE18-4E9D-BA5F-D293479238E0}" type="slidenum">
              <a:rPr lang="en-US" altLang="zh-CN" sz="14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DA4D9D5-24ED-4B27-8BDD-A7A2E456D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8780FB4-5B43-4B27-8420-BCA3F43A6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Choose plaintext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so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P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0x8080000080800000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Given corresponding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P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P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C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C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Consider difference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ea typeface="宋体" panose="02010600030101010101" pitchFamily="2" charset="-122"/>
              </a:rPr>
              <a:t> as it passes thru cipher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Under “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”</a:t>
            </a:r>
            <a:r>
              <a:rPr lang="en-US" altLang="zh-CN" dirty="0">
                <a:ea typeface="宋体" panose="02010600030101010101" pitchFamily="2" charset="-122"/>
              </a:rPr>
              <a:t> subkeys drop out of cipher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>
            <a:extLst>
              <a:ext uri="{FF2B5EF4-FFF2-40B4-BE49-F238E27FC236}">
                <a16:creationId xmlns:a16="http://schemas.microsoft.com/office/drawing/2014/main" id="{0710E89E-23D2-4807-A2B3-CBC2A7EBF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B5AB4B4F-BA68-431E-B230-4F3DF40FFF3B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43358C3-020D-45C6-9DD8-F233A7988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3886200" cy="2057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553D5E1-01BB-4491-88C3-43AE030C1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514600"/>
            <a:ext cx="4800600" cy="3505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Characteristic for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gets us half way thru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then work backwards from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Try to meet in middle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Note differences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,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ea typeface="宋体" panose="02010600030101010101" pitchFamily="2" charset="-122"/>
              </a:rPr>
              <a:t> are known</a:t>
            </a:r>
          </a:p>
        </p:txBody>
      </p:sp>
      <p:pic>
        <p:nvPicPr>
          <p:cNvPr id="20485" name="Picture 5" descr="slide0012_image003">
            <a:extLst>
              <a:ext uri="{FF2B5EF4-FFF2-40B4-BE49-F238E27FC236}">
                <a16:creationId xmlns:a16="http://schemas.microsoft.com/office/drawing/2014/main" id="{62B5E7F5-7A93-41AF-BF61-5EB0AF36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3" y="304800"/>
            <a:ext cx="4364037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slide0014_image004">
            <a:extLst>
              <a:ext uri="{FF2B5EF4-FFF2-40B4-BE49-F238E27FC236}">
                <a16:creationId xmlns:a16="http://schemas.microsoft.com/office/drawing/2014/main" id="{2D887CD2-9425-4A0C-88AE-BA6E2630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49400"/>
            <a:ext cx="37338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页脚占位符 3">
            <a:extLst>
              <a:ext uri="{FF2B5EF4-FFF2-40B4-BE49-F238E27FC236}">
                <a16:creationId xmlns:a16="http://schemas.microsoft.com/office/drawing/2014/main" id="{47E4FACF-7016-4888-82AC-E8A7EF88A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E10A18FD-DA66-4BDA-ADD3-0625594D6F0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90B4A75-3550-4CE8-9D07-D2D286C21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7CF7672-2BDB-4ED8-859D-62AB7D7C0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181600" cy="2667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know the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output diff. of F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	Z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 = 0x02000000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L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know the inputs of 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=L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=L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0AB5A7B-93F0-40F8-960A-99E264A0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0"/>
            <a:ext cx="8153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Guess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 and compute putative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Z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 Z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endParaRPr lang="en-US" altLang="zh-CN" dirty="0">
              <a:latin typeface="Times-Roman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Note: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Z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F(Y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Compare true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Z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ea typeface="宋体" panose="02010600030101010101" pitchFamily="2" charset="-122"/>
              </a:rPr>
              <a:t> to putative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Z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605948-C9B4-41F0-813F-28C86794E166}"/>
              </a:ext>
            </a:extLst>
          </p:cNvPr>
          <p:cNvSpPr/>
          <p:nvPr/>
        </p:nvSpPr>
        <p:spPr>
          <a:xfrm>
            <a:off x="5562600" y="2438400"/>
            <a:ext cx="685800" cy="4606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>
            <a:extLst>
              <a:ext uri="{FF2B5EF4-FFF2-40B4-BE49-F238E27FC236}">
                <a16:creationId xmlns:a16="http://schemas.microsoft.com/office/drawing/2014/main" id="{1701F500-066F-4132-B162-F32F1E5C01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FEAL                                                                                                                                </a:t>
            </a:r>
            <a:fld id="{D1E52F1F-872F-485E-9555-3D9337CB5DE7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D779CE4-B8BA-46EE-9332-CFB66DF27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A7B92EA-3EFD-48CB-99C0-11C7CFFFC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Using 4 chosen plaintext pairs plaintexts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Work is of order 2</a:t>
            </a:r>
            <a:r>
              <a:rPr lang="en-US" altLang="zh-CN" baseline="30000" dirty="0">
                <a:ea typeface="宋体" panose="02010600030101010101" pitchFamily="2" charset="-122"/>
              </a:rPr>
              <a:t>32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Expect one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 to survive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Good 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</a:rPr>
              <a:t>divide and conquer </a:t>
            </a:r>
            <a:r>
              <a:rPr lang="en-US" altLang="zh-CN" dirty="0">
                <a:ea typeface="宋体" panose="02010600030101010101" pitchFamily="2" charset="-122"/>
              </a:rPr>
              <a:t>strategy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But it is possible to do better!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reduce work to about 2</a:t>
            </a:r>
            <a:r>
              <a:rPr lang="en-US" altLang="zh-CN" baseline="30000" dirty="0">
                <a:ea typeface="宋体" panose="02010600030101010101" pitchFamily="2" charset="-122"/>
              </a:rPr>
              <a:t>17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Relies on structure of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function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See next slide…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C01CBD-1DBD-44B4-A367-A5483749FF80}"/>
              </a:ext>
            </a:extLst>
          </p:cNvPr>
          <p:cNvCxnSpPr>
            <a:cxnSpLocks/>
          </p:cNvCxnSpPr>
          <p:nvPr/>
        </p:nvCxnSpPr>
        <p:spPr>
          <a:xfrm flipH="1">
            <a:off x="4092146" y="1828800"/>
            <a:ext cx="270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slide0008_image002">
            <a:extLst>
              <a:ext uri="{FF2B5EF4-FFF2-40B4-BE49-F238E27FC236}">
                <a16:creationId xmlns:a16="http://schemas.microsoft.com/office/drawing/2014/main" id="{F74514B3-20E1-4E53-8745-0A8EE8B1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39624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页脚占位符 3">
            <a:extLst>
              <a:ext uri="{FF2B5EF4-FFF2-40B4-BE49-F238E27FC236}">
                <a16:creationId xmlns:a16="http://schemas.microsoft.com/office/drawing/2014/main" id="{DD7091B8-8205-4DC9-AE50-A283C6C316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3E3E1430-85B6-4A02-937D-5AE6E6325DE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69FC616-24E3-479E-AE57-F1CD67C78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Round Function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AFEBDD-91B4-47B1-8E08-F37A64BC025B}"/>
              </a:ext>
            </a:extLst>
          </p:cNvPr>
          <p:cNvSpPr txBox="1"/>
          <p:nvPr/>
        </p:nvSpPr>
        <p:spPr>
          <a:xfrm>
            <a:off x="2438400" y="2133600"/>
            <a:ext cx="46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B20FA6-C689-4018-ADF4-F32DA21AAAA0}"/>
              </a:ext>
            </a:extLst>
          </p:cNvPr>
          <p:cNvSpPr txBox="1"/>
          <p:nvPr/>
        </p:nvSpPr>
        <p:spPr>
          <a:xfrm>
            <a:off x="3418200" y="2133600"/>
            <a:ext cx="46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32D1AC-9B89-4B40-9E16-837554CD1BD3}"/>
              </a:ext>
            </a:extLst>
          </p:cNvPr>
          <p:cNvSpPr txBox="1"/>
          <p:nvPr/>
        </p:nvSpPr>
        <p:spPr>
          <a:xfrm>
            <a:off x="4800600" y="2133600"/>
            <a:ext cx="46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17FBD9-BC00-4A09-86EA-BB0A571B002A}"/>
              </a:ext>
            </a:extLst>
          </p:cNvPr>
          <p:cNvSpPr txBox="1"/>
          <p:nvPr/>
        </p:nvSpPr>
        <p:spPr>
          <a:xfrm>
            <a:off x="5780400" y="2133600"/>
            <a:ext cx="46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33D1C55-9141-4694-BD1B-E25B5D760E5C}"/>
              </a:ext>
            </a:extLst>
          </p:cNvPr>
          <p:cNvCxnSpPr/>
          <p:nvPr/>
        </p:nvCxnSpPr>
        <p:spPr>
          <a:xfrm>
            <a:off x="2286000" y="2362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56783E-F5AA-4FAA-9CB7-0F29A3324939}"/>
              </a:ext>
            </a:extLst>
          </p:cNvPr>
          <p:cNvCxnSpPr/>
          <p:nvPr/>
        </p:nvCxnSpPr>
        <p:spPr>
          <a:xfrm>
            <a:off x="3239130" y="2362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5819B4E-667A-47E6-B654-6A8811022C73}"/>
              </a:ext>
            </a:extLst>
          </p:cNvPr>
          <p:cNvCxnSpPr/>
          <p:nvPr/>
        </p:nvCxnSpPr>
        <p:spPr>
          <a:xfrm>
            <a:off x="4610100" y="2369820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0DD3DD-4529-4DE5-9480-C55CFD22C060}"/>
              </a:ext>
            </a:extLst>
          </p:cNvPr>
          <p:cNvCxnSpPr/>
          <p:nvPr/>
        </p:nvCxnSpPr>
        <p:spPr>
          <a:xfrm>
            <a:off x="5628000" y="2369820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E597A3C-0EED-48C6-8E9F-B7D78719C7D2}"/>
              </a:ext>
            </a:extLst>
          </p:cNvPr>
          <p:cNvSpPr txBox="1"/>
          <p:nvPr/>
        </p:nvSpPr>
        <p:spPr>
          <a:xfrm>
            <a:off x="1905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0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8050CC-C14F-4180-8767-1525D222D86B}"/>
              </a:ext>
            </a:extLst>
          </p:cNvPr>
          <p:cNvSpPr txBox="1"/>
          <p:nvPr/>
        </p:nvSpPr>
        <p:spPr>
          <a:xfrm>
            <a:off x="2916060" y="21297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C8F55A-8038-442D-9D24-C4AA03D3EDE7}"/>
              </a:ext>
            </a:extLst>
          </p:cNvPr>
          <p:cNvSpPr txBox="1"/>
          <p:nvPr/>
        </p:nvSpPr>
        <p:spPr>
          <a:xfrm>
            <a:off x="4250040" y="21297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2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F659AB-A551-4970-A9A6-5A91743BC0A9}"/>
              </a:ext>
            </a:extLst>
          </p:cNvPr>
          <p:cNvSpPr txBox="1"/>
          <p:nvPr/>
        </p:nvSpPr>
        <p:spPr>
          <a:xfrm>
            <a:off x="5287320" y="21297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3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320777-6DE7-47B1-8979-AA4BB2BC871F}"/>
              </a:ext>
            </a:extLst>
          </p:cNvPr>
          <p:cNvCxnSpPr>
            <a:cxnSpLocks/>
          </p:cNvCxnSpPr>
          <p:nvPr/>
        </p:nvCxnSpPr>
        <p:spPr>
          <a:xfrm>
            <a:off x="3652200" y="2895600"/>
            <a:ext cx="0" cy="382191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5F1771E-9F8C-4422-8675-3A21F53525E3}"/>
              </a:ext>
            </a:extLst>
          </p:cNvPr>
          <p:cNvCxnSpPr>
            <a:cxnSpLocks/>
          </p:cNvCxnSpPr>
          <p:nvPr/>
        </p:nvCxnSpPr>
        <p:spPr>
          <a:xfrm>
            <a:off x="3652200" y="4038600"/>
            <a:ext cx="1148400" cy="0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87EB85-94B3-4C6A-9A1C-A8D3264E8F9B}"/>
              </a:ext>
            </a:extLst>
          </p:cNvPr>
          <p:cNvCxnSpPr>
            <a:cxnSpLocks/>
          </p:cNvCxnSpPr>
          <p:nvPr/>
        </p:nvCxnSpPr>
        <p:spPr>
          <a:xfrm>
            <a:off x="5036820" y="2895599"/>
            <a:ext cx="0" cy="1066801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52C77C9-9E5D-4501-93EA-D4E87F428E59}"/>
              </a:ext>
            </a:extLst>
          </p:cNvPr>
          <p:cNvCxnSpPr>
            <a:cxnSpLocks/>
          </p:cNvCxnSpPr>
          <p:nvPr/>
        </p:nvCxnSpPr>
        <p:spPr>
          <a:xfrm>
            <a:off x="3657600" y="3505200"/>
            <a:ext cx="0" cy="1828800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C72572D-1474-4339-B294-F55BA49CD02A}"/>
              </a:ext>
            </a:extLst>
          </p:cNvPr>
          <p:cNvCxnSpPr>
            <a:cxnSpLocks/>
          </p:cNvCxnSpPr>
          <p:nvPr/>
        </p:nvCxnSpPr>
        <p:spPr>
          <a:xfrm>
            <a:off x="5034600" y="4191000"/>
            <a:ext cx="0" cy="1143000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249419-976B-42B2-B135-341F5D364501}"/>
              </a:ext>
            </a:extLst>
          </p:cNvPr>
          <p:cNvCxnSpPr>
            <a:cxnSpLocks/>
          </p:cNvCxnSpPr>
          <p:nvPr/>
        </p:nvCxnSpPr>
        <p:spPr>
          <a:xfrm>
            <a:off x="3886200" y="3419473"/>
            <a:ext cx="1148400" cy="0"/>
          </a:xfrm>
          <a:prstGeom prst="straightConnector1">
            <a:avLst/>
          </a:prstGeom>
          <a:ln w="28575">
            <a:solidFill>
              <a:srgbClr val="B7322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075BB16-EF6D-4E08-9C95-F24B12B229FD}"/>
              </a:ext>
            </a:extLst>
          </p:cNvPr>
          <p:cNvSpPr txBox="1"/>
          <p:nvPr/>
        </p:nvSpPr>
        <p:spPr>
          <a:xfrm>
            <a:off x="6934200" y="2286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,x</a:t>
            </a:r>
            <a:r>
              <a:rPr lang="en-US" altLang="zh-CN" baseline="-25000" dirty="0"/>
              <a:t>3</a:t>
            </a:r>
            <a:r>
              <a:rPr lang="en-US" altLang="zh-CN" dirty="0"/>
              <a:t> are known.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689EE23-5645-4FFA-AD19-B9ABE59324E5}"/>
              </a:ext>
            </a:extLst>
          </p:cNvPr>
          <p:cNvSpPr txBox="1"/>
          <p:nvPr/>
        </p:nvSpPr>
        <p:spPr>
          <a:xfrm>
            <a:off x="6934200" y="45720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Differences of y</a:t>
            </a:r>
            <a:r>
              <a:rPr lang="en-US" altLang="zh-CN" baseline="-25000" dirty="0"/>
              <a:t>0</a:t>
            </a:r>
            <a:r>
              <a:rPr lang="en-US" altLang="zh-CN" dirty="0"/>
              <a:t>,y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,y</a:t>
            </a:r>
            <a:r>
              <a:rPr lang="en-US" altLang="zh-CN" baseline="-25000" dirty="0"/>
              <a:t>3</a:t>
            </a:r>
            <a:r>
              <a:rPr lang="en-US" altLang="zh-CN" dirty="0"/>
              <a:t> are known.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0D7164-B908-403C-8E43-0A2A2343B2C1}"/>
              </a:ext>
            </a:extLst>
          </p:cNvPr>
          <p:cNvSpPr txBox="1"/>
          <p:nvPr/>
        </p:nvSpPr>
        <p:spPr>
          <a:xfrm>
            <a:off x="228600" y="29718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Goal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Recover k</a:t>
            </a:r>
            <a:r>
              <a:rPr lang="en-US" altLang="zh-CN" baseline="-25000" dirty="0"/>
              <a:t>0</a:t>
            </a:r>
            <a:r>
              <a:rPr lang="en-US" altLang="zh-CN" dirty="0"/>
              <a:t>,k</a:t>
            </a:r>
            <a:r>
              <a:rPr lang="en-US" altLang="zh-CN" baseline="-25000" dirty="0"/>
              <a:t>1</a:t>
            </a:r>
            <a:r>
              <a:rPr lang="en-US" altLang="zh-CN" dirty="0"/>
              <a:t>,k</a:t>
            </a:r>
            <a:r>
              <a:rPr lang="en-US" altLang="zh-CN" baseline="-25000" dirty="0"/>
              <a:t>2</a:t>
            </a:r>
            <a:r>
              <a:rPr lang="en-US" altLang="zh-CN" dirty="0"/>
              <a:t>,k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845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3AE4A4-DC87-4028-9AF7-A2C701587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06588"/>
            <a:ext cx="3960714" cy="3732212"/>
          </a:xfrm>
          <a:prstGeom prst="rect">
            <a:avLst/>
          </a:prstGeom>
        </p:spPr>
      </p:pic>
      <p:sp>
        <p:nvSpPr>
          <p:cNvPr id="11266" name="页脚占位符 3">
            <a:extLst>
              <a:ext uri="{FF2B5EF4-FFF2-40B4-BE49-F238E27FC236}">
                <a16:creationId xmlns:a16="http://schemas.microsoft.com/office/drawing/2014/main" id="{DD7091B8-8205-4DC9-AE50-A283C6C316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3E3E1430-85B6-4A02-937D-5AE6E6325DE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69FC616-24E3-479E-AE57-F1CD67C78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Round Function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B20FA6-C689-4018-ADF4-F32DA21AAAA0}"/>
              </a:ext>
            </a:extLst>
          </p:cNvPr>
          <p:cNvSpPr txBox="1"/>
          <p:nvPr/>
        </p:nvSpPr>
        <p:spPr>
          <a:xfrm>
            <a:off x="3417271" y="2486501"/>
            <a:ext cx="46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32D1AC-9B89-4B40-9E16-837554CD1BD3}"/>
              </a:ext>
            </a:extLst>
          </p:cNvPr>
          <p:cNvSpPr txBox="1"/>
          <p:nvPr/>
        </p:nvSpPr>
        <p:spPr>
          <a:xfrm>
            <a:off x="4800600" y="2483882"/>
            <a:ext cx="46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56783E-F5AA-4FAA-9CB7-0F29A3324939}"/>
              </a:ext>
            </a:extLst>
          </p:cNvPr>
          <p:cNvCxnSpPr/>
          <p:nvPr/>
        </p:nvCxnSpPr>
        <p:spPr>
          <a:xfrm>
            <a:off x="3214231" y="273153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5819B4E-667A-47E6-B654-6A8811022C73}"/>
              </a:ext>
            </a:extLst>
          </p:cNvPr>
          <p:cNvCxnSpPr/>
          <p:nvPr/>
        </p:nvCxnSpPr>
        <p:spPr>
          <a:xfrm>
            <a:off x="5161493" y="2731532"/>
            <a:ext cx="324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8050CC-C14F-4180-8767-1525D222D86B}"/>
              </a:ext>
            </a:extLst>
          </p:cNvPr>
          <p:cNvSpPr txBox="1"/>
          <p:nvPr/>
        </p:nvSpPr>
        <p:spPr>
          <a:xfrm>
            <a:off x="2514601" y="2499122"/>
            <a:ext cx="83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0</a:t>
            </a:r>
            <a:r>
              <a:rPr lang="en-US" altLang="zh-CN" sz="1800" dirty="0">
                <a:solidFill>
                  <a:srgbClr val="00B050"/>
                </a:solidFill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F659AB-A551-4970-A9A6-5A91743BC0A9}"/>
              </a:ext>
            </a:extLst>
          </p:cNvPr>
          <p:cNvSpPr txBox="1"/>
          <p:nvPr/>
        </p:nvSpPr>
        <p:spPr>
          <a:xfrm>
            <a:off x="5485493" y="2510552"/>
            <a:ext cx="90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2</a:t>
            </a:r>
            <a:r>
              <a:rPr lang="en-US" altLang="zh-CN" sz="1800" dirty="0">
                <a:solidFill>
                  <a:srgbClr val="00B050"/>
                </a:solidFill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3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320777-6DE7-47B1-8979-AA4BB2BC871F}"/>
              </a:ext>
            </a:extLst>
          </p:cNvPr>
          <p:cNvCxnSpPr>
            <a:cxnSpLocks/>
          </p:cNvCxnSpPr>
          <p:nvPr/>
        </p:nvCxnSpPr>
        <p:spPr>
          <a:xfrm>
            <a:off x="3652200" y="2895600"/>
            <a:ext cx="0" cy="382191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5F1771E-9F8C-4422-8675-3A21F53525E3}"/>
              </a:ext>
            </a:extLst>
          </p:cNvPr>
          <p:cNvCxnSpPr>
            <a:cxnSpLocks/>
          </p:cNvCxnSpPr>
          <p:nvPr/>
        </p:nvCxnSpPr>
        <p:spPr>
          <a:xfrm>
            <a:off x="3652200" y="4038600"/>
            <a:ext cx="1148400" cy="0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87EB85-94B3-4C6A-9A1C-A8D3264E8F9B}"/>
              </a:ext>
            </a:extLst>
          </p:cNvPr>
          <p:cNvCxnSpPr>
            <a:cxnSpLocks/>
          </p:cNvCxnSpPr>
          <p:nvPr/>
        </p:nvCxnSpPr>
        <p:spPr>
          <a:xfrm>
            <a:off x="5036820" y="2895599"/>
            <a:ext cx="0" cy="1066801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52C77C9-9E5D-4501-93EA-D4E87F428E59}"/>
              </a:ext>
            </a:extLst>
          </p:cNvPr>
          <p:cNvCxnSpPr>
            <a:cxnSpLocks/>
          </p:cNvCxnSpPr>
          <p:nvPr/>
        </p:nvCxnSpPr>
        <p:spPr>
          <a:xfrm>
            <a:off x="3657600" y="3505200"/>
            <a:ext cx="0" cy="1828800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C72572D-1474-4339-B294-F55BA49CD02A}"/>
              </a:ext>
            </a:extLst>
          </p:cNvPr>
          <p:cNvCxnSpPr>
            <a:cxnSpLocks/>
          </p:cNvCxnSpPr>
          <p:nvPr/>
        </p:nvCxnSpPr>
        <p:spPr>
          <a:xfrm>
            <a:off x="5034600" y="4191000"/>
            <a:ext cx="0" cy="1143000"/>
          </a:xfrm>
          <a:prstGeom prst="straightConnector1">
            <a:avLst/>
          </a:prstGeom>
          <a:ln w="28575">
            <a:solidFill>
              <a:srgbClr val="B732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249419-976B-42B2-B135-341F5D364501}"/>
              </a:ext>
            </a:extLst>
          </p:cNvPr>
          <p:cNvCxnSpPr>
            <a:cxnSpLocks/>
          </p:cNvCxnSpPr>
          <p:nvPr/>
        </p:nvCxnSpPr>
        <p:spPr>
          <a:xfrm>
            <a:off x="3886200" y="3419473"/>
            <a:ext cx="1148400" cy="0"/>
          </a:xfrm>
          <a:prstGeom prst="straightConnector1">
            <a:avLst/>
          </a:prstGeom>
          <a:ln w="28575">
            <a:solidFill>
              <a:srgbClr val="B7322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1A52125-FD79-4406-970E-65611879A3A1}"/>
              </a:ext>
            </a:extLst>
          </p:cNvPr>
          <p:cNvSpPr txBox="1"/>
          <p:nvPr/>
        </p:nvSpPr>
        <p:spPr>
          <a:xfrm>
            <a:off x="3277186" y="1765062"/>
            <a:ext cx="7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x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+x</a:t>
            </a:r>
            <a:r>
              <a:rPr lang="en-US" altLang="zh-CN" sz="1800" baseline="-25000" dirty="0"/>
              <a:t>1</a:t>
            </a:r>
            <a:endParaRPr lang="zh-CN" altLang="en-US" sz="1800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E9CB28E-DE77-4D26-A116-647A1DF7F82F}"/>
              </a:ext>
            </a:extLst>
          </p:cNvPr>
          <p:cNvSpPr txBox="1"/>
          <p:nvPr/>
        </p:nvSpPr>
        <p:spPr>
          <a:xfrm>
            <a:off x="4660515" y="1775340"/>
            <a:ext cx="8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+x</a:t>
            </a:r>
            <a:r>
              <a:rPr lang="en-US" altLang="zh-CN" sz="1800" baseline="-25000" dirty="0"/>
              <a:t>3</a:t>
            </a:r>
            <a:endParaRPr lang="zh-CN" altLang="en-US" sz="1800" baseline="-25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E34D0F-EB14-4182-9CA0-81749F97CD5E}"/>
              </a:ext>
            </a:extLst>
          </p:cNvPr>
          <p:cNvSpPr txBox="1"/>
          <p:nvPr/>
        </p:nvSpPr>
        <p:spPr>
          <a:xfrm>
            <a:off x="6095999" y="3886200"/>
            <a:ext cx="243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Recover 16 bits of K</a:t>
            </a:r>
            <a:r>
              <a:rPr lang="en-US" altLang="zh-CN" baseline="-25000" dirty="0"/>
              <a:t>3 </a:t>
            </a:r>
            <a:r>
              <a:rPr lang="en-US" altLang="zh-CN" dirty="0"/>
              <a:t>with time = 2</a:t>
            </a:r>
            <a:r>
              <a:rPr lang="en-US" altLang="zh-CN" baseline="30000" dirty="0"/>
              <a:t>16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61796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3">
            <a:extLst>
              <a:ext uri="{FF2B5EF4-FFF2-40B4-BE49-F238E27FC236}">
                <a16:creationId xmlns:a16="http://schemas.microsoft.com/office/drawing/2014/main" id="{4BB90E75-05AF-498E-86AD-D635576DE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95D4126C-D254-4CA5-89A4-F603039AAED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69B4A8B-0AD2-4D18-B5C4-92A9C6314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29DB82C-E7E1-40E6-BCA9-54CC8AB78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ea typeface="宋体" panose="02010600030101010101" pitchFamily="2" charset="-122"/>
              </a:rPr>
              <a:t>ast data 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>
                <a:ea typeface="宋体" panose="02010600030101010101" pitchFamily="2" charset="-122"/>
              </a:rPr>
              <a:t>ncryption </a:t>
            </a:r>
            <a:r>
              <a:rPr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AL</a:t>
            </a:r>
            <a:r>
              <a:rPr lang="en-US" altLang="zh-CN" sz="2800">
                <a:ea typeface="宋体" panose="02010600030101010101" pitchFamily="2" charset="-122"/>
              </a:rPr>
              <a:t>gorithm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Invented, promoted by NTT in 1987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Japanese telecommunications monopoly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Designed as replacement for DES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And to be fast and efficient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With modest security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Original version (FEAL-4) found to be weak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Many “improved” versions followed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All are flawed to some degree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>
            <a:extLst>
              <a:ext uri="{FF2B5EF4-FFF2-40B4-BE49-F238E27FC236}">
                <a16:creationId xmlns:a16="http://schemas.microsoft.com/office/drawing/2014/main" id="{EEB4E4B8-72E4-44B2-9B7B-694CD7ACF1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E27E7509-5968-47D4-980B-ECBADFE7B09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F3A6340-6359-4463-89A4-614681129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D162CE4-4516-405B-9EE4-7256A8B32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 32-bit word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A=(a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, define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M(A) = (z, 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 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 z)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where z is all-zero byte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 all possible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A=(z,a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,z)</a:t>
            </a:r>
            <a:r>
              <a:rPr lang="en-US" altLang="zh-CN" dirty="0">
                <a:ea typeface="宋体" panose="02010600030101010101" pitchFamily="2" charset="-122"/>
              </a:rPr>
              <a:t>, compute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Q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F(M(Y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A)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Q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F(M(Y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A)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Can be used to find 16 bits of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>
            <a:extLst>
              <a:ext uri="{FF2B5EF4-FFF2-40B4-BE49-F238E27FC236}">
                <a16:creationId xmlns:a16="http://schemas.microsoft.com/office/drawing/2014/main" id="{851E03AC-2A5E-49CB-A4E2-A13B16872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21B2D33E-D67D-43E6-AEB9-53F57F50E2FC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B1D635C-3EA6-402A-A5EC-5E437BFD4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5AA6DF5-325C-4DCC-8B21-97B06555F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 all possible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A=(z,a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,a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,z)</a:t>
            </a:r>
            <a:r>
              <a:rPr lang="en-US" altLang="zh-CN" dirty="0">
                <a:ea typeface="宋体" panose="02010600030101010101" pitchFamily="2" charset="-122"/>
              </a:rPr>
              <a:t>, compute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Q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F(M(Y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A)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Q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F(M(Y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A)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When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A = M(K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by </a:t>
            </a:r>
            <a:r>
              <a:rPr lang="en-US" altLang="zh-CN" dirty="0" err="1">
                <a:ea typeface="宋体" panose="02010600030101010101" pitchFamily="2" charset="-122"/>
              </a:rPr>
              <a:t>defn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, we have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	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Q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 Q</a:t>
            </a:r>
            <a:r>
              <a:rPr lang="en-US" altLang="zh-CN" baseline="-25000" dirty="0">
                <a:latin typeface="Times 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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8…23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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</a:rPr>
              <a:t>Z</a:t>
            </a:r>
            <a:r>
              <a:rPr lang="en-US" altLang="zh-CN" dirty="0">
                <a:latin typeface="Times Roman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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8…23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where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</a:t>
            </a:r>
            <a:r>
              <a:rPr lang="en-US" altLang="zh-CN" dirty="0" err="1">
                <a:latin typeface="Times Roman" charset="0"/>
                <a:ea typeface="宋体" panose="02010600030101010101" pitchFamily="2" charset="-122"/>
              </a:rPr>
              <a:t>X</a:t>
            </a:r>
            <a:r>
              <a:rPr lang="en-US" altLang="zh-CN" dirty="0" err="1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</a:t>
            </a:r>
            <a:r>
              <a:rPr lang="en-US" altLang="zh-CN" baseline="-25000" dirty="0" err="1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…j</a:t>
            </a:r>
            <a:r>
              <a:rPr lang="en-US" altLang="zh-CN" dirty="0">
                <a:ea typeface="宋体" panose="02010600030101010101" pitchFamily="2" charset="-122"/>
              </a:rPr>
              <a:t> is bits </a:t>
            </a:r>
            <a:r>
              <a:rPr lang="en-US" altLang="zh-CN" dirty="0" err="1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thru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X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Can recover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 with about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solidFill>
                  <a:srgbClr val="00B050"/>
                </a:solidFill>
                <a:ea typeface="宋体" panose="02010600030101010101" pitchFamily="2" charset="-122"/>
              </a:rPr>
              <a:t>17</a:t>
            </a:r>
            <a:r>
              <a:rPr lang="en-US" altLang="zh-CN" dirty="0">
                <a:ea typeface="宋体" panose="02010600030101010101" pitchFamily="2" charset="-122"/>
              </a:rPr>
              <a:t> work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>
            <a:extLst>
              <a:ext uri="{FF2B5EF4-FFF2-40B4-BE49-F238E27FC236}">
                <a16:creationId xmlns:a16="http://schemas.microsoft.com/office/drawing/2014/main" id="{8F8C1907-0DD2-406A-98E1-45B425F7E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1B100E06-0EA1-40F8-85F8-3414C471940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C87D0D5-7978-44CB-9AB8-70008D01E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A099F20-2F31-4D17-8E06-074E1D49A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352800" cy="60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Primary for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9AADC306-4212-4129-BC1F-2A70B2D37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66800"/>
            <a:ext cx="381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Secondary for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3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6630" name="Picture 5">
            <a:extLst>
              <a:ext uri="{FF2B5EF4-FFF2-40B4-BE49-F238E27FC236}">
                <a16:creationId xmlns:a16="http://schemas.microsoft.com/office/drawing/2014/main" id="{520142C0-C1E8-4BB4-8B69-BE081A56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6">
            <a:extLst>
              <a:ext uri="{FF2B5EF4-FFF2-40B4-BE49-F238E27FC236}">
                <a16:creationId xmlns:a16="http://schemas.microsoft.com/office/drawing/2014/main" id="{7A41113C-D458-4F75-A879-93A433D2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1783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Rectangle 7">
            <a:extLst>
              <a:ext uri="{FF2B5EF4-FFF2-40B4-BE49-F238E27FC236}">
                <a16:creationId xmlns:a16="http://schemas.microsoft.com/office/drawing/2014/main" id="{278969A7-86CE-4B27-991F-17ABA80F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Assuming only one chosen plaintext pair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>
            <a:extLst>
              <a:ext uri="{FF2B5EF4-FFF2-40B4-BE49-F238E27FC236}">
                <a16:creationId xmlns:a16="http://schemas.microsoft.com/office/drawing/2014/main" id="{251FC107-12B5-490E-A4FA-5D7F814FB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4F44F797-269A-4C52-9009-7BD68E177927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C408E56-8FB9-4546-B810-4BB232B0E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Differential Attack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D6A0F8C-7328-409D-A85D-BC9077261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Once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 is known, can successively recover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and finally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,K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5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Attack is similar in each case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Some require different characteristics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There are a few subtle points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>
            <a:extLst>
              <a:ext uri="{FF2B5EF4-FFF2-40B4-BE49-F238E27FC236}">
                <a16:creationId xmlns:a16="http://schemas.microsoft.com/office/drawing/2014/main" id="{9FD5CAC9-3377-4406-8F87-65D364B15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D7909B19-B5BB-4754-9097-44F768F6C0F2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83D7F5B-8212-43B0-AAAF-370D58037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Differential Attacks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4DDBE84-9FE2-45AE-9E7D-7638009C7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In FEAL-4, differential for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ea typeface="宋体" panose="02010600030101010101" pitchFamily="2" charset="-122"/>
              </a:rPr>
              <a:t> holds with probability 1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In most differential attacks, probability is &lt;&lt; 1, which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Increases chosen plaintext requirement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Increases work factor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Differential cryptanalysis seldom practical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Crucial work: Search for high-probability diff. characteristics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9C8428BE-9FDE-454F-9A63-674443E92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Linear Attack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227FD1D9-9A6E-429D-98B1-3747794B0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2209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Discovered by Mitsuru Matsui</a:t>
            </a:r>
          </a:p>
          <a:p>
            <a:r>
              <a:rPr lang="en-US" altLang="zh-CN">
                <a:ea typeface="宋体" panose="02010600030101010101" pitchFamily="2" charset="-122"/>
              </a:rPr>
              <a:t>First applied to FEAL *</a:t>
            </a:r>
          </a:p>
          <a:p>
            <a:r>
              <a:rPr lang="en-US" altLang="zh-CN">
                <a:ea typeface="宋体" panose="02010600030101010101" pitchFamily="2" charset="-122"/>
              </a:rPr>
              <a:t>The attack on DES requires 2</a:t>
            </a:r>
            <a:r>
              <a:rPr lang="en-US" altLang="zh-CN" baseline="30000">
                <a:ea typeface="宋体" panose="02010600030101010101" pitchFamily="2" charset="-122"/>
              </a:rPr>
              <a:t>43</a:t>
            </a:r>
            <a:r>
              <a:rPr lang="en-US" altLang="zh-CN">
                <a:ea typeface="宋体" panose="02010600030101010101" pitchFamily="2" charset="-122"/>
              </a:rPr>
              <a:t> known plaintexts **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0" name="页脚占位符 3">
            <a:extLst>
              <a:ext uri="{FF2B5EF4-FFF2-40B4-BE49-F238E27FC236}">
                <a16:creationId xmlns:a16="http://schemas.microsoft.com/office/drawing/2014/main" id="{00FE6472-8497-4022-9DD4-09B47CBE7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F7760144-B6C1-4F82-AED4-822DBE3FC30D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701" name="TextBox 4">
            <a:extLst>
              <a:ext uri="{FF2B5EF4-FFF2-40B4-BE49-F238E27FC236}">
                <a16:creationId xmlns:a16="http://schemas.microsoft.com/office/drawing/2014/main" id="{5B9BB9B2-B677-4DF4-82D9-5148ABDA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41838"/>
            <a:ext cx="8534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* Matsui, M. and Yamagishi, A. "A new method for known plaintext attack of FEAL cipher". </a:t>
            </a:r>
            <a:r>
              <a:rPr lang="en-US" altLang="zh-CN" sz="1800" i="1">
                <a:ea typeface="宋体" panose="02010600030101010101" pitchFamily="2" charset="-122"/>
              </a:rPr>
              <a:t>EUROCRYPT 1992</a:t>
            </a:r>
            <a:r>
              <a:rPr lang="en-US" altLang="zh-CN" sz="1800">
                <a:ea typeface="宋体" panose="02010600030101010101" pitchFamily="2" charset="-122"/>
              </a:rPr>
              <a:t>. 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**Matsui, M. "Linear cryptanalysis method for DES cipher" . </a:t>
            </a:r>
            <a:r>
              <a:rPr lang="en-US" altLang="zh-CN" sz="1800" i="1">
                <a:ea typeface="宋体" panose="02010600030101010101" pitchFamily="2" charset="-122"/>
              </a:rPr>
              <a:t>EUROCRYPT 1993</a:t>
            </a:r>
            <a:r>
              <a:rPr lang="en-US" altLang="zh-CN" sz="1800">
                <a:ea typeface="宋体" panose="02010600030101010101" pitchFamily="2" charset="-122"/>
              </a:rPr>
              <a:t>. 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>
            <a:extLst>
              <a:ext uri="{FF2B5EF4-FFF2-40B4-BE49-F238E27FC236}">
                <a16:creationId xmlns:a16="http://schemas.microsoft.com/office/drawing/2014/main" id="{47585687-7496-4FD2-827C-22B7A05962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172AD86E-83C8-4EB8-8A30-0508879040A9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9CE203B7-F994-4487-B600-A68C3276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5425"/>
            <a:ext cx="73723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8">
            <a:extLst>
              <a:ext uri="{FF2B5EF4-FFF2-40B4-BE49-F238E27FC236}">
                <a16:creationId xmlns:a16="http://schemas.microsoft.com/office/drawing/2014/main" id="{8C335305-3C3E-4812-A55C-1058BA96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09638"/>
            <a:ext cx="7785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Linear attack tries to find the linear </a:t>
            </a:r>
            <a:r>
              <a:rPr lang="en-US" altLang="zh-CN" sz="2400" i="1">
                <a:ea typeface="宋体" panose="02010600030101010101" pitchFamily="2" charset="-122"/>
              </a:rPr>
              <a:t>approximations: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0725" name="TextBox 9">
            <a:extLst>
              <a:ext uri="{FF2B5EF4-FFF2-40B4-BE49-F238E27FC236}">
                <a16:creationId xmlns:a16="http://schemas.microsoft.com/office/drawing/2014/main" id="{8AC73093-B2BC-4691-AEA2-25CB55BC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3638"/>
            <a:ext cx="54649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and then guess the value of the key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3">
            <a:extLst>
              <a:ext uri="{FF2B5EF4-FFF2-40B4-BE49-F238E27FC236}">
                <a16:creationId xmlns:a16="http://schemas.microsoft.com/office/drawing/2014/main" id="{D34FFE33-525D-4959-9227-2F7B0134C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18D4127F-07E6-4BA1-904A-B49AF441ED72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DE0C350-750C-4107-9175-EC430C191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36576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Linear Attack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126AFFB-27EB-4633-B86E-93652A3BB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3581400" cy="3124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Consider equivalent form of FEAL-4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Known plaintext attack…</a:t>
            </a:r>
          </a:p>
        </p:txBody>
      </p:sp>
      <p:pic>
        <p:nvPicPr>
          <p:cNvPr id="31749" name="Picture 5" descr="slide0021_image007">
            <a:extLst>
              <a:ext uri="{FF2B5EF4-FFF2-40B4-BE49-F238E27FC236}">
                <a16:creationId xmlns:a16="http://schemas.microsoft.com/office/drawing/2014/main" id="{653791BB-456C-4D2A-BE0A-6EABE03F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066800"/>
            <a:ext cx="40195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>
            <a:extLst>
              <a:ext uri="{FF2B5EF4-FFF2-40B4-BE49-F238E27FC236}">
                <a16:creationId xmlns:a16="http://schemas.microsoft.com/office/drawing/2014/main" id="{FC684883-2FFA-4AC5-A0CF-C3EB29D16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EFFBDB93-027D-4456-87A7-FE7EFB66BAA2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6A79B1E-E548-4F09-A571-AC9DBB0B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Linear Attack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5BDE0DB-399C-4DBB-B014-2778C7CB7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1910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Let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 be 32-bit word,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X = (x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,x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,…,x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31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Define </a:t>
            </a:r>
            <a:r>
              <a:rPr lang="en-US" altLang="zh-CN" sz="2800" dirty="0" err="1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 err="1">
                <a:latin typeface="Times-Roman" charset="0"/>
                <a:ea typeface="宋体" panose="02010600030101010101" pitchFamily="2" charset="-122"/>
              </a:rPr>
              <a:t>i,j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(X) = x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-Roman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err="1">
                <a:latin typeface="Times-Roman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(X) = x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Also extends to sum of more than 2 bits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Attack uses fact that for bytes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7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(a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 b) = 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7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(a + b (mod 256))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Recall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-Roman" charset="0"/>
                <a:ea typeface="宋体" panose="02010600030101010101" pitchFamily="2" charset="-122"/>
              </a:rPr>
              <a:t>a,b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 = (a + b (mod 256)) &lt;&lt;&lt; 2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so that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 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-Roman" charset="0"/>
                <a:ea typeface="宋体" panose="02010600030101010101" pitchFamily="2" charset="-122"/>
              </a:rPr>
              <a:t>a,b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 = 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7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(a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 b)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Also,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-Roman" charset="0"/>
                <a:ea typeface="宋体" panose="02010600030101010101" pitchFamily="2" charset="-122"/>
              </a:rPr>
              <a:t>a,b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 = 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7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(a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 b)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1 as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B2F10200-9174-4427-B026-E4CC449FCEA2}"/>
              </a:ext>
            </a:extLst>
          </p:cNvPr>
          <p:cNvSpPr/>
          <p:nvPr/>
        </p:nvSpPr>
        <p:spPr>
          <a:xfrm>
            <a:off x="7391400" y="3733800"/>
            <a:ext cx="990600" cy="457200"/>
          </a:xfrm>
          <a:prstGeom prst="wedgeRectCallout">
            <a:avLst>
              <a:gd name="adj1" fmla="val -121457"/>
              <a:gd name="adj2" fmla="val -7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LSB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9E26B9-BBA0-4898-8E76-054369D3B8E3}"/>
              </a:ext>
            </a:extLst>
          </p:cNvPr>
          <p:cNvSpPr txBox="1"/>
          <p:nvPr/>
        </p:nvSpPr>
        <p:spPr>
          <a:xfrm>
            <a:off x="2209800" y="5788967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-Roman" charset="0"/>
                <a:ea typeface="宋体" panose="02010600030101010101" pitchFamily="2" charset="-122"/>
              </a:rPr>
              <a:t>a,b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= (a + b + 1 (mod 256)) &lt;&lt;&lt; 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3">
            <a:extLst>
              <a:ext uri="{FF2B5EF4-FFF2-40B4-BE49-F238E27FC236}">
                <a16:creationId xmlns:a16="http://schemas.microsoft.com/office/drawing/2014/main" id="{529B5B96-CCD7-4BFD-9B17-CD1E29115E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2852972D-CA62-4280-93B1-266AE105BCED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12444BC-7512-44DA-BAC2-0309B1162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Linear Attack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8226AC3-E716-4FB5-AD80-B1452807F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Have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(a,b) = 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7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(a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b)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And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(a,b) = 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7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(a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b)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1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Let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Y = F(X)</a:t>
            </a:r>
            <a:r>
              <a:rPr lang="en-US" altLang="zh-CN" sz="2800">
                <a:ea typeface="宋体" panose="02010600030101010101" pitchFamily="2" charset="-122"/>
              </a:rPr>
              <a:t>, where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X,Y</a:t>
            </a:r>
            <a:r>
              <a:rPr lang="en-US" altLang="zh-CN" sz="2800">
                <a:ea typeface="宋体" panose="02010600030101010101" pitchFamily="2" charset="-122"/>
              </a:rPr>
              <a:t> are 32-bit words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Then it can be shown that</a:t>
            </a:r>
            <a:endParaRPr lang="en-US" altLang="zh-CN" sz="2800">
              <a:latin typeface="Times-Roman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13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(Y) = 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7,15,23,31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(X)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1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(Y) = 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(Y)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7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(X) 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15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(Y) = 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21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(Y)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23,31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(X) 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	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23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(Y) = 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29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(Y)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 S</a:t>
            </a:r>
            <a:r>
              <a:rPr lang="en-US" altLang="zh-CN" sz="2800" baseline="-25000">
                <a:latin typeface="Times-Roman" charset="0"/>
                <a:ea typeface="宋体" panose="02010600030101010101" pitchFamily="2" charset="-122"/>
              </a:rPr>
              <a:t>31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</a:rPr>
              <a:t>(X) </a:t>
            </a:r>
            <a:r>
              <a:rPr lang="en-US" altLang="zh-CN" sz="28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1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60C9A1-AAE8-4942-AD76-26C2BD713D7A}"/>
              </a:ext>
            </a:extLst>
          </p:cNvPr>
          <p:cNvSpPr txBox="1"/>
          <p:nvPr/>
        </p:nvSpPr>
        <p:spPr>
          <a:xfrm>
            <a:off x="1866900" y="5874603"/>
            <a:ext cx="5562600" cy="830997"/>
          </a:xfrm>
          <a:prstGeom prst="rect">
            <a:avLst/>
          </a:prstGeom>
          <a:noFill/>
          <a:ln>
            <a:solidFill>
              <a:srgbClr val="B7322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Linear relations between X and Y that hold with prob. = 1.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>
            <a:extLst>
              <a:ext uri="{FF2B5EF4-FFF2-40B4-BE49-F238E27FC236}">
                <a16:creationId xmlns:a16="http://schemas.microsoft.com/office/drawing/2014/main" id="{69D6A7E3-784C-49BA-8A6B-3EA335864A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76274837-DD4B-46E0-9177-12099D9566FC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9AEF7-6A76-401F-A23E-90806CCCD5FB}"/>
              </a:ext>
            </a:extLst>
          </p:cNvPr>
          <p:cNvSpPr txBox="1"/>
          <p:nvPr/>
        </p:nvSpPr>
        <p:spPr>
          <a:xfrm>
            <a:off x="533400" y="1162050"/>
            <a:ext cx="7924800" cy="83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Bert den Boer, Cryptanalysis of F.E.A.L., EUROCRYPT 1988: 293–299 </a:t>
            </a:r>
            <a:r>
              <a:rPr lang="en-US" b="1" dirty="0"/>
              <a:t>(100–10000 chosen plaintexts)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588EC-F731-49C2-9309-612A8184E448}"/>
              </a:ext>
            </a:extLst>
          </p:cNvPr>
          <p:cNvSpPr/>
          <p:nvPr/>
        </p:nvSpPr>
        <p:spPr>
          <a:xfrm>
            <a:off x="457200" y="2141538"/>
            <a:ext cx="8077200" cy="83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Sean Murphy, The Cryptanalysis of FEAL-4 with </a:t>
            </a:r>
            <a:r>
              <a:rPr lang="en-US" b="1" dirty="0"/>
              <a:t>20 Chosen Plaintexts</a:t>
            </a:r>
            <a:r>
              <a:rPr lang="en-US" dirty="0"/>
              <a:t>. </a:t>
            </a:r>
            <a:r>
              <a:rPr lang="en-US" i="1" dirty="0"/>
              <a:t>J. Cryptology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(3): 145–154 (1990) </a:t>
            </a:r>
          </a:p>
        </p:txBody>
      </p:sp>
      <p:sp>
        <p:nvSpPr>
          <p:cNvPr id="5125" name="矩形 7">
            <a:extLst>
              <a:ext uri="{FF2B5EF4-FFF2-40B4-BE49-F238E27FC236}">
                <a16:creationId xmlns:a16="http://schemas.microsoft.com/office/drawing/2014/main" id="{FB9C202B-9258-4B37-A733-08A685D9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0038"/>
            <a:ext cx="1333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FEAL-4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B45E85-DD0D-4290-A181-FB9671A5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76600"/>
            <a:ext cx="142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FEAL-8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3FE054-72AD-4AAB-948E-91F708A6E1CB}"/>
              </a:ext>
            </a:extLst>
          </p:cNvPr>
          <p:cNvSpPr/>
          <p:nvPr/>
        </p:nvSpPr>
        <p:spPr>
          <a:xfrm>
            <a:off x="2286000" y="3360738"/>
            <a:ext cx="6858000" cy="83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Shoji </a:t>
            </a:r>
            <a:r>
              <a:rPr lang="en-US" dirty="0" err="1"/>
              <a:t>Miyaguchi</a:t>
            </a:r>
            <a:r>
              <a:rPr lang="en-US" dirty="0"/>
              <a:t>: The FEAL-8 Cryptosystem and a Call for Attack. CRYPTO 1989: 624–627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B85974-6D63-40EF-95D2-E8A3DDF334C1}"/>
              </a:ext>
            </a:extLst>
          </p:cNvPr>
          <p:cNvSpPr/>
          <p:nvPr/>
        </p:nvSpPr>
        <p:spPr>
          <a:xfrm>
            <a:off x="457200" y="5353050"/>
            <a:ext cx="84582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Mitsuru Matsui, Atsuhiro Yamagishi: A New Method for Known Plaintext Attack of FEAL Cipher. EUROCRYPT 1992: 81–91 </a:t>
            </a: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345C4F-EF6F-4A85-996C-216764E2FC97}"/>
              </a:ext>
            </a:extLst>
          </p:cNvPr>
          <p:cNvSpPr/>
          <p:nvPr/>
        </p:nvSpPr>
        <p:spPr>
          <a:xfrm>
            <a:off x="685800" y="4351338"/>
            <a:ext cx="7848600" cy="83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Eli Biham, Adi Shamir: Differential Cryptanalysis of Feal and N-Hash. EUROCRYPT 1991: 1–16 </a:t>
            </a: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3B551A-9E56-496C-8A73-7C87CF7CF1E0}"/>
              </a:ext>
            </a:extLst>
          </p:cNvPr>
          <p:cNvSpPr/>
          <p:nvPr/>
        </p:nvSpPr>
        <p:spPr>
          <a:xfrm>
            <a:off x="2133600" y="160338"/>
            <a:ext cx="6858000" cy="83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A. Shimizu and S. Miyaguchi, Fast data encipherment algorithm FEAL, Eurocrypt '87</a:t>
            </a: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453239-FFE6-4A62-835D-C789B146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0"/>
            <a:ext cx="2117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FEAL-N/NX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>
            <a:extLst>
              <a:ext uri="{FF2B5EF4-FFF2-40B4-BE49-F238E27FC236}">
                <a16:creationId xmlns:a16="http://schemas.microsoft.com/office/drawing/2014/main" id="{82AAD5D1-0809-437A-828D-3DF8F07BA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DABC9D7A-B5C8-4545-B64E-07B2827E1725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4819" name="Picture 5" descr="slide0008_image002">
            <a:extLst>
              <a:ext uri="{FF2B5EF4-FFF2-40B4-BE49-F238E27FC236}">
                <a16:creationId xmlns:a16="http://schemas.microsoft.com/office/drawing/2014/main" id="{D574EC6A-57F2-4C18-A720-763F296A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409"/>
            <a:ext cx="420678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4D40ECC-41B6-4EF6-9B3D-9FDAF48E1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767" y="1575421"/>
            <a:ext cx="5257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宋体" pitchFamily="2" charset="-122"/>
              </a:rPr>
              <a:t>	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13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= 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7,15,23,31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(X) </a:t>
            </a:r>
            <a:r>
              <a:rPr lang="en-US" altLang="zh-CN" sz="2800" kern="0" dirty="0">
                <a:latin typeface="Times-Roman" charset="0"/>
                <a:ea typeface="宋体" pitchFamily="2" charset="-122"/>
                <a:sym typeface="Symbol" pitchFamily="18" charset="2"/>
              </a:rPr>
              <a:t> 1</a:t>
            </a:r>
            <a:endParaRPr lang="en-US" altLang="zh-CN" sz="2800" kern="0" dirty="0">
              <a:latin typeface="+mn-lt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宋体" pitchFamily="2" charset="-122"/>
              </a:rPr>
              <a:t>	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5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= 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15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</a:t>
            </a:r>
            <a:r>
              <a:rPr lang="en-US" altLang="zh-CN" sz="2800" kern="0" dirty="0">
                <a:latin typeface="Times-Roman" charset="0"/>
                <a:ea typeface="宋体" pitchFamily="2" charset="-122"/>
                <a:sym typeface="Symbol" pitchFamily="18" charset="2"/>
              </a:rPr>
              <a:t>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7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(X) </a:t>
            </a:r>
            <a:endParaRPr lang="en-US" altLang="zh-CN" sz="2800" kern="0" dirty="0">
              <a:latin typeface="+mn-lt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宋体" pitchFamily="2" charset="-122"/>
              </a:rPr>
              <a:t>	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15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= 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21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</a:t>
            </a:r>
            <a:r>
              <a:rPr lang="en-US" altLang="zh-CN" sz="2800" kern="0" dirty="0">
                <a:latin typeface="Times-Roman" charset="0"/>
                <a:ea typeface="宋体" pitchFamily="2" charset="-122"/>
                <a:sym typeface="Symbol" pitchFamily="18" charset="2"/>
              </a:rPr>
              <a:t>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23,31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(X) </a:t>
            </a:r>
            <a:endParaRPr lang="en-US" altLang="zh-CN" sz="2800" kern="0" dirty="0">
              <a:latin typeface="+mn-lt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宋体" pitchFamily="2" charset="-122"/>
              </a:rPr>
              <a:t>	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23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= 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29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</a:t>
            </a:r>
            <a:r>
              <a:rPr lang="en-US" altLang="zh-CN" sz="2800" kern="0" dirty="0">
                <a:latin typeface="Times-Roman" charset="0"/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 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31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(X) </a:t>
            </a:r>
            <a:r>
              <a:rPr lang="en-US" altLang="zh-CN" sz="2800" kern="0" dirty="0">
                <a:latin typeface="Times-Roman" charset="0"/>
                <a:ea typeface="宋体" pitchFamily="2" charset="-122"/>
                <a:sym typeface="Symbol" pitchFamily="18" charset="2"/>
              </a:rPr>
              <a:t> 1</a:t>
            </a:r>
            <a:endParaRPr lang="en-US" altLang="zh-CN" sz="2800" kern="0" dirty="0">
              <a:latin typeface="+mn-lt"/>
              <a:ea typeface="宋体" pitchFamily="2" charset="-122"/>
            </a:endParaRPr>
          </a:p>
        </p:txBody>
      </p:sp>
      <p:sp>
        <p:nvSpPr>
          <p:cNvPr id="34821" name="矩形 4">
            <a:extLst>
              <a:ext uri="{FF2B5EF4-FFF2-40B4-BE49-F238E27FC236}">
                <a16:creationId xmlns:a16="http://schemas.microsoft.com/office/drawing/2014/main" id="{BFCDF4AD-5ABF-4FBF-82F0-8455BD8B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608"/>
            <a:ext cx="457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-Roman" charset="0"/>
                <a:ea typeface="宋体" panose="02010600030101010101" pitchFamily="2" charset="-122"/>
              </a:rPr>
              <a:t>a,b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 = 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7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(a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 b)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-Roman" charset="0"/>
                <a:ea typeface="宋体" panose="02010600030101010101" pitchFamily="2" charset="-122"/>
              </a:rPr>
              <a:t>a,b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 = S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7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(a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 b)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642333-6349-4EA1-A7F5-F5603B3DCAC1}"/>
                  </a:ext>
                </a:extLst>
              </p:cNvPr>
              <p:cNvSpPr txBox="1"/>
              <p:nvPr/>
            </p:nvSpPr>
            <p:spPr>
              <a:xfrm>
                <a:off x="0" y="911652"/>
                <a:ext cx="1063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642333-6349-4EA1-A7F5-F5603B3D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1652"/>
                <a:ext cx="1063047" cy="369332"/>
              </a:xfrm>
              <a:prstGeom prst="rect">
                <a:avLst/>
              </a:prstGeom>
              <a:blipFill>
                <a:blip r:embed="rId3"/>
                <a:stretch>
                  <a:fillRect l="-2299" r="-172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8FA90A-BD95-4C9D-9259-9374A7EC308A}"/>
                  </a:ext>
                </a:extLst>
              </p:cNvPr>
              <p:cNvSpPr txBox="1"/>
              <p:nvPr/>
            </p:nvSpPr>
            <p:spPr>
              <a:xfrm>
                <a:off x="1066800" y="911652"/>
                <a:ext cx="1185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8FA90A-BD95-4C9D-9259-9374A7EC3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911652"/>
                <a:ext cx="1185774" cy="369332"/>
              </a:xfrm>
              <a:prstGeom prst="rect">
                <a:avLst/>
              </a:prstGeom>
              <a:blipFill>
                <a:blip r:embed="rId4"/>
                <a:stretch>
                  <a:fillRect l="-2051" r="-102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0C6C55-452E-49A3-B456-EF1C46A9BBB4}"/>
                  </a:ext>
                </a:extLst>
              </p:cNvPr>
              <p:cNvSpPr txBox="1"/>
              <p:nvPr/>
            </p:nvSpPr>
            <p:spPr>
              <a:xfrm>
                <a:off x="2209800" y="911652"/>
                <a:ext cx="13156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0C6C55-452E-49A3-B456-EF1C46A9B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11652"/>
                <a:ext cx="1315617" cy="369332"/>
              </a:xfrm>
              <a:prstGeom prst="rect">
                <a:avLst/>
              </a:prstGeom>
              <a:blipFill>
                <a:blip r:embed="rId5"/>
                <a:stretch>
                  <a:fillRect l="-2326" r="-93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2E0922-D456-4020-B3C1-D62562C268B1}"/>
                  </a:ext>
                </a:extLst>
              </p:cNvPr>
              <p:cNvSpPr txBox="1"/>
              <p:nvPr/>
            </p:nvSpPr>
            <p:spPr>
              <a:xfrm>
                <a:off x="3581400" y="911652"/>
                <a:ext cx="1322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2E0922-D456-4020-B3C1-D62562C26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911652"/>
                <a:ext cx="1322734" cy="369332"/>
              </a:xfrm>
              <a:prstGeom prst="rect">
                <a:avLst/>
              </a:prstGeom>
              <a:blipFill>
                <a:blip r:embed="rId6"/>
                <a:stretch>
                  <a:fillRect l="-2315" r="-92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0DB9CD-B655-4AFF-8D37-4FA02A027BE6}"/>
                  </a:ext>
                </a:extLst>
              </p:cNvPr>
              <p:cNvSpPr txBox="1"/>
              <p:nvPr/>
            </p:nvSpPr>
            <p:spPr>
              <a:xfrm>
                <a:off x="0" y="5311343"/>
                <a:ext cx="1063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E0DB9CD-B655-4AFF-8D37-4FA02A027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11343"/>
                <a:ext cx="1063047" cy="369332"/>
              </a:xfrm>
              <a:prstGeom prst="rect">
                <a:avLst/>
              </a:prstGeom>
              <a:blipFill>
                <a:blip r:embed="rId7"/>
                <a:stretch>
                  <a:fillRect l="-5747" r="-114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5635DC-DEDF-429E-A2A4-8D07B6F5D50D}"/>
                  </a:ext>
                </a:extLst>
              </p:cNvPr>
              <p:cNvSpPr txBox="1"/>
              <p:nvPr/>
            </p:nvSpPr>
            <p:spPr>
              <a:xfrm>
                <a:off x="1066800" y="5311343"/>
                <a:ext cx="1185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5635DC-DEDF-429E-A2A4-8D07B6F5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311343"/>
                <a:ext cx="1185774" cy="369332"/>
              </a:xfrm>
              <a:prstGeom prst="rect">
                <a:avLst/>
              </a:prstGeom>
              <a:blipFill>
                <a:blip r:embed="rId8"/>
                <a:stretch>
                  <a:fillRect l="-5128" r="-51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FFCEC6-2CC4-41E8-8849-83674D271471}"/>
                  </a:ext>
                </a:extLst>
              </p:cNvPr>
              <p:cNvSpPr txBox="1"/>
              <p:nvPr/>
            </p:nvSpPr>
            <p:spPr>
              <a:xfrm>
                <a:off x="2209800" y="5311343"/>
                <a:ext cx="13156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FFCEC6-2CC4-41E8-8849-83674D271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11343"/>
                <a:ext cx="1315617" cy="369332"/>
              </a:xfrm>
              <a:prstGeom prst="rect">
                <a:avLst/>
              </a:prstGeom>
              <a:blipFill>
                <a:blip r:embed="rId9"/>
                <a:stretch>
                  <a:fillRect l="-4651" r="-46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44804F-5C7B-481D-B1D8-4A0DF4A998C3}"/>
                  </a:ext>
                </a:extLst>
              </p:cNvPr>
              <p:cNvSpPr txBox="1"/>
              <p:nvPr/>
            </p:nvSpPr>
            <p:spPr>
              <a:xfrm>
                <a:off x="3581400" y="5311343"/>
                <a:ext cx="1322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44804F-5C7B-481D-B1D8-4A0DF4A9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311343"/>
                <a:ext cx="1322734" cy="369332"/>
              </a:xfrm>
              <a:prstGeom prst="rect">
                <a:avLst/>
              </a:prstGeom>
              <a:blipFill>
                <a:blip r:embed="rId10"/>
                <a:stretch>
                  <a:fillRect l="-4630" r="-4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AFD2647C-3B2D-4E6F-9BB6-D037925F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397" y="4086309"/>
            <a:ext cx="429500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宋体" pitchFamily="2" charset="-122"/>
              </a:rPr>
              <a:t>	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13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= 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7,15,23,31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(X) </a:t>
            </a:r>
            <a:r>
              <a:rPr lang="en-US" altLang="zh-CN" sz="2800" kern="0" dirty="0">
                <a:latin typeface="Times-Roman" charset="0"/>
                <a:ea typeface="宋体" pitchFamily="2" charset="-122"/>
                <a:sym typeface="Symbol" pitchFamily="18" charset="2"/>
              </a:rPr>
              <a:t> 1</a:t>
            </a:r>
            <a:endParaRPr lang="en-US" altLang="zh-CN" sz="2800" kern="0" dirty="0">
              <a:latin typeface="+mn-lt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宋体" pitchFamily="2" charset="-122"/>
              </a:rPr>
              <a:t>	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5,15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= </a:t>
            </a:r>
            <a:r>
              <a:rPr lang="en-US" altLang="zh-CN" sz="2800" kern="0" dirty="0">
                <a:latin typeface="Times-Roman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7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(X) </a:t>
            </a:r>
            <a:endParaRPr lang="en-US" altLang="zh-CN" sz="2800" kern="0" dirty="0">
              <a:latin typeface="+mn-lt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宋体" pitchFamily="2" charset="-122"/>
              </a:rPr>
              <a:t>	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15,21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= </a:t>
            </a:r>
            <a:r>
              <a:rPr lang="en-US" altLang="zh-CN" sz="2800" kern="0" dirty="0">
                <a:latin typeface="Times-Roman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23,31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(X) </a:t>
            </a:r>
            <a:endParaRPr lang="en-US" altLang="zh-CN" sz="2800" kern="0" dirty="0">
              <a:latin typeface="+mn-lt"/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宋体" pitchFamily="2" charset="-122"/>
              </a:rPr>
              <a:t>	 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23,29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(Y) =  S</a:t>
            </a:r>
            <a:r>
              <a:rPr lang="en-US" altLang="zh-CN" sz="2800" kern="0" baseline="-25000" dirty="0">
                <a:latin typeface="Times-Roman" charset="0"/>
                <a:ea typeface="宋体" pitchFamily="2" charset="-122"/>
              </a:rPr>
              <a:t>31</a:t>
            </a:r>
            <a:r>
              <a:rPr lang="en-US" altLang="zh-CN" sz="2800" kern="0" dirty="0">
                <a:latin typeface="Times-Roman" charset="0"/>
                <a:ea typeface="宋体" pitchFamily="2" charset="-122"/>
              </a:rPr>
              <a:t>(X) </a:t>
            </a:r>
            <a:r>
              <a:rPr lang="en-US" altLang="zh-CN" sz="2800" kern="0" dirty="0">
                <a:latin typeface="Times-Roman" charset="0"/>
                <a:ea typeface="宋体" pitchFamily="2" charset="-122"/>
                <a:sym typeface="Symbol" pitchFamily="18" charset="2"/>
              </a:rPr>
              <a:t> 1</a:t>
            </a:r>
            <a:endParaRPr lang="en-US" altLang="zh-CN" sz="2800" kern="0" dirty="0">
              <a:latin typeface="+mn-lt"/>
              <a:ea typeface="宋体" pitchFamily="2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316B826-FBA8-4A5A-BD5A-56F4E3716164}"/>
              </a:ext>
            </a:extLst>
          </p:cNvPr>
          <p:cNvSpPr/>
          <p:nvPr/>
        </p:nvSpPr>
        <p:spPr>
          <a:xfrm rot="5400000">
            <a:off x="6146574" y="3708174"/>
            <a:ext cx="377458" cy="42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3">
            <a:extLst>
              <a:ext uri="{FF2B5EF4-FFF2-40B4-BE49-F238E27FC236}">
                <a16:creationId xmlns:a16="http://schemas.microsoft.com/office/drawing/2014/main" id="{3A8477C2-843E-4A6B-BC09-3CF77B066F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AFC82F15-EFEF-4859-9506-23559228DFBF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2B4C28B-AFCB-4884-ACC3-812ABDFB9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048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Linear Attack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88FE99C-A142-473E-8969-40D5925FD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4114800" cy="3352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Label FEAL-4 intermediate steps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 formulas on previous slide…</a:t>
            </a:r>
          </a:p>
        </p:txBody>
      </p:sp>
      <p:pic>
        <p:nvPicPr>
          <p:cNvPr id="35845" name="Picture 5" descr="slide0024_image008">
            <a:extLst>
              <a:ext uri="{FF2B5EF4-FFF2-40B4-BE49-F238E27FC236}">
                <a16:creationId xmlns:a16="http://schemas.microsoft.com/office/drawing/2014/main" id="{D2E46712-9D12-4F9D-BB12-B03014B5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41338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3">
            <a:extLst>
              <a:ext uri="{FF2B5EF4-FFF2-40B4-BE49-F238E27FC236}">
                <a16:creationId xmlns:a16="http://schemas.microsoft.com/office/drawing/2014/main" id="{7798B5B4-143F-47EF-B98D-F30EBD451F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F5ABC37A-9C84-4690-81DA-A19248B24DE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27A24102-888A-43F9-92FB-E1C8BF6B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05450"/>
            <a:ext cx="3552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>
            <a:extLst>
              <a:ext uri="{FF2B5EF4-FFF2-40B4-BE49-F238E27FC236}">
                <a16:creationId xmlns:a16="http://schemas.microsoft.com/office/drawing/2014/main" id="{C6B3828D-4DA1-4D20-8A44-793F0BE1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52650"/>
            <a:ext cx="579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CBEB5B23-BF40-45B7-B788-76FAED49B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76650"/>
            <a:ext cx="5562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436F4491-DA36-44F4-9FD6-78E3B2DB0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95850"/>
            <a:ext cx="4724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5" descr="slide0024_image008">
            <a:extLst>
              <a:ext uri="{FF2B5EF4-FFF2-40B4-BE49-F238E27FC236}">
                <a16:creationId xmlns:a16="http://schemas.microsoft.com/office/drawing/2014/main" id="{6E7D0304-2FE9-4C5A-B8FA-B4C4522D3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3276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F05E85F-F23E-453E-BFFC-0BA1F6BBDDD7}"/>
              </a:ext>
            </a:extLst>
          </p:cNvPr>
          <p:cNvSpPr txBox="1"/>
          <p:nvPr/>
        </p:nvSpPr>
        <p:spPr>
          <a:xfrm>
            <a:off x="369887" y="57235"/>
            <a:ext cx="59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</a:rPr>
              <a:t>Start from some ciphertext bits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6BDD86B1-F348-43C7-BA4B-93ACE08A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009650"/>
            <a:ext cx="596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>
            <a:extLst>
              <a:ext uri="{FF2B5EF4-FFF2-40B4-BE49-F238E27FC236}">
                <a16:creationId xmlns:a16="http://schemas.microsoft.com/office/drawing/2014/main" id="{A7BA273A-0277-40CE-B86D-D2050D194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0B356D8F-2F33-425B-9E28-DE25F578B2E2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EABABB2-02D3-44A8-8284-C1976F86C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Linear Attack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55C35A0-A011-48AD-B4FC-7F4B1B387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It can be shown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a =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23,29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(L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L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31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(L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L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			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31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F(L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dirty="0">
              <a:latin typeface="Times-Roman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Where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a =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31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(K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5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23,29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(K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Treat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as unknown, but constant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Exhaust over all choices for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Test all known plaintext/ciphertext pairs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is not constant, putative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 is incorrect</a:t>
            </a:r>
          </a:p>
        </p:txBody>
      </p:sp>
      <p:sp>
        <p:nvSpPr>
          <p:cNvPr id="2" name="标注: 双弯曲线形(无边框) 1">
            <a:extLst>
              <a:ext uri="{FF2B5EF4-FFF2-40B4-BE49-F238E27FC236}">
                <a16:creationId xmlns:a16="http://schemas.microsoft.com/office/drawing/2014/main" id="{E8F93DEC-D90A-48FE-949F-C28A2D6EA3C1}"/>
              </a:ext>
            </a:extLst>
          </p:cNvPr>
          <p:cNvSpPr/>
          <p:nvPr/>
        </p:nvSpPr>
        <p:spPr>
          <a:xfrm>
            <a:off x="6934200" y="2170670"/>
            <a:ext cx="2209800" cy="72493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55497"/>
              <a:gd name="adj6" fmla="val -76970"/>
              <a:gd name="adj7" fmla="val 156760"/>
              <a:gd name="adj8" fmla="val -90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All items are known except K</a:t>
            </a:r>
            <a:r>
              <a:rPr lang="en-US" altLang="zh-CN" sz="2000" baseline="-25000" dirty="0"/>
              <a:t>0</a:t>
            </a:r>
            <a:endParaRPr lang="zh-CN" altLang="en-US" sz="2000" baseline="-25000" dirty="0"/>
          </a:p>
        </p:txBody>
      </p:sp>
      <p:sp>
        <p:nvSpPr>
          <p:cNvPr id="6" name="标注: 双弯曲线形(无边框) 5">
            <a:extLst>
              <a:ext uri="{FF2B5EF4-FFF2-40B4-BE49-F238E27FC236}">
                <a16:creationId xmlns:a16="http://schemas.microsoft.com/office/drawing/2014/main" id="{4EF9A99E-119F-48A8-81A9-A3219FB95184}"/>
              </a:ext>
            </a:extLst>
          </p:cNvPr>
          <p:cNvSpPr/>
          <p:nvPr/>
        </p:nvSpPr>
        <p:spPr>
          <a:xfrm>
            <a:off x="7391400" y="3356918"/>
            <a:ext cx="1752600" cy="72493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60043"/>
              <a:gd name="adj6" fmla="val -16665"/>
              <a:gd name="adj7" fmla="val 61305"/>
              <a:gd name="adj8" fmla="val -258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Unknown but constant</a:t>
            </a:r>
            <a:endParaRPr lang="zh-CN" altLang="en-US" sz="2000" baseline="-25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>
            <a:extLst>
              <a:ext uri="{FF2B5EF4-FFF2-40B4-BE49-F238E27FC236}">
                <a16:creationId xmlns:a16="http://schemas.microsoft.com/office/drawing/2014/main" id="{4F45C3E8-9694-4F1B-BBDA-7FEFBC6BE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331179BD-0D41-4470-BB05-B046745AD05C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D2D4677-9C17-414F-BE12-A9B7DA4ED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Linear Attack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B910CE1-61D7-48C1-815B-0AD50F7EC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Linear attack to find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0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8917" name="Picture 4">
            <a:extLst>
              <a:ext uri="{FF2B5EF4-FFF2-40B4-BE49-F238E27FC236}">
                <a16:creationId xmlns:a16="http://schemas.microsoft.com/office/drawing/2014/main" id="{9144DFAE-AFFB-411A-B3CE-AD6EDC1F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8580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3">
            <a:extLst>
              <a:ext uri="{FF2B5EF4-FFF2-40B4-BE49-F238E27FC236}">
                <a16:creationId xmlns:a16="http://schemas.microsoft.com/office/drawing/2014/main" id="{FFCFF89B-E5B8-44A4-8B2F-D9C38812B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8953DE81-3B70-453E-8A9A-67392A1D70C9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76CB96B-C899-4CF1-94CC-F4D23FF85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Linear Attack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0699967-3056-4B9D-AB24-7EB75B915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Possible to improve on linear attack of previous slide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Exhaust for 12 bits of </a:t>
            </a:r>
            <a:r>
              <a:rPr lang="en-US" altLang="zh-CN" dirty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first, then…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Work is much less than 2</a:t>
            </a:r>
            <a:r>
              <a:rPr lang="en-US" altLang="zh-CN" baseline="30000" dirty="0">
                <a:ea typeface="宋体" panose="02010600030101010101" pitchFamily="2" charset="-122"/>
              </a:rPr>
              <a:t>32</a:t>
            </a:r>
            <a:r>
              <a:rPr lang="en-US" altLang="zh-CN" dirty="0">
                <a:ea typeface="宋体" panose="02010600030101010101" pitchFamily="2" charset="-122"/>
              </a:rPr>
              <a:t> (see text)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Can extend this attack to recover other subkeys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How about linear approximations with prob. &lt;&lt; 1?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3">
            <a:extLst>
              <a:ext uri="{FF2B5EF4-FFF2-40B4-BE49-F238E27FC236}">
                <a16:creationId xmlns:a16="http://schemas.microsoft.com/office/drawing/2014/main" id="{FB016F74-9DFA-43DE-99DE-866F00F224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E55745F4-4689-4576-A555-64811FBCC01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330C54B-3675-4D90-BDDF-CC927777D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Confusion and Diffusion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D1B9981-4760-4A85-9A57-39CF741AA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Modern block ciphers employ both confusion and diffusion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FEAL-4 is a Feistel cipher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With round function 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F(X 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 K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Diffusion: shift bytes in 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 and bits in 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,G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Confusion: XOR of 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and addition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FEAL-4: diffusion and confusion are weak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>
            <a:extLst>
              <a:ext uri="{FF2B5EF4-FFF2-40B4-BE49-F238E27FC236}">
                <a16:creationId xmlns:a16="http://schemas.microsoft.com/office/drawing/2014/main" id="{221E6F57-4E7E-44AB-8FD4-3E0C161A7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BA338E06-98D8-4A63-911B-116CE74C5EF3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DFD84B6-C931-4A70-8AEC-8CC0CE1BF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Conclusion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630464D-2469-4356-8E8D-15CE6319D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Weak block cipher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Important in modern cryptanalysis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Many variants in FEAL cipher family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All broken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Differential cryptanalysis developed for FEAL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Good example to illustrate both linear and differential attacks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3">
            <a:extLst>
              <a:ext uri="{FF2B5EF4-FFF2-40B4-BE49-F238E27FC236}">
                <a16:creationId xmlns:a16="http://schemas.microsoft.com/office/drawing/2014/main" id="{B2DB2F17-67DE-471D-9195-80E3B62B2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D8B6D79F-3767-4700-95FA-B3F845A97D7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1BE11B4-6AB5-4978-81E1-694B20A7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Linear and Differential Attacks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8EB2A88-2652-4F0F-A614-B51E19F64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Important tools to analyze ciphers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Used in block cipher design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Seldom practical methods of attack for block ciphers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Will see again with hash functions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 particular, differential attacks</a:t>
            </a: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Application to ciphers stronger than FEAL-4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Diff./Linear characteristic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737C1-9D34-40CC-AB4A-EEEB57F2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54" y="1737592"/>
            <a:ext cx="7772400" cy="41148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Characteristic/trail/path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CF79B-9DD6-4361-A118-3D92356C2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/>
              <p:nvPr/>
            </p:nvSpPr>
            <p:spPr>
              <a:xfrm>
                <a:off x="2604337" y="2378966"/>
                <a:ext cx="4403898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37" y="2378966"/>
                <a:ext cx="4403898" cy="516616"/>
              </a:xfrm>
              <a:prstGeom prst="rect">
                <a:avLst/>
              </a:prstGeom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F38A4D-247B-460B-885A-D5B37BEA88FB}"/>
              </a:ext>
            </a:extLst>
          </p:cNvPr>
          <p:cNvSpPr/>
          <p:nvPr/>
        </p:nvSpPr>
        <p:spPr>
          <a:xfrm>
            <a:off x="2659746" y="3497908"/>
            <a:ext cx="3244616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6E6706-C157-46BB-9386-B71C17518083}"/>
                  </a:ext>
                </a:extLst>
              </p:cNvPr>
              <p:cNvSpPr txBox="1"/>
              <p:nvPr/>
            </p:nvSpPr>
            <p:spPr>
              <a:xfrm>
                <a:off x="754746" y="3505242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⊕</m:t>
                      </m:r>
                      <m:sSup>
                        <m:sSup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p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6E6706-C157-46BB-9386-B71C17518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46" y="3505242"/>
                <a:ext cx="198120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25C4B080-B092-47CA-B3BA-E328CA5E4BFD}"/>
              </a:ext>
            </a:extLst>
          </p:cNvPr>
          <p:cNvSpPr txBox="1"/>
          <p:nvPr/>
        </p:nvSpPr>
        <p:spPr>
          <a:xfrm>
            <a:off x="1950339" y="4262735"/>
            <a:ext cx="440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r-round distinguisher, pr &gt; 2</a:t>
            </a:r>
            <a:r>
              <a:rPr lang="en-US" altLang="zh-CN" baseline="30000" dirty="0">
                <a:solidFill>
                  <a:srgbClr val="FFC000"/>
                </a:solidFill>
              </a:rPr>
              <a:t>-n</a:t>
            </a:r>
            <a:endParaRPr lang="zh-CN" altLang="en-US" baseline="30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/>
              <p:nvPr/>
            </p:nvSpPr>
            <p:spPr>
              <a:xfrm>
                <a:off x="2735946" y="5112098"/>
                <a:ext cx="2810834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46" y="5112098"/>
                <a:ext cx="2810834" cy="516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C14EEFF-4342-4693-8BC0-D384FFA1D168}"/>
              </a:ext>
            </a:extLst>
          </p:cNvPr>
          <p:cNvSpPr/>
          <p:nvPr/>
        </p:nvSpPr>
        <p:spPr>
          <a:xfrm>
            <a:off x="2659746" y="5028606"/>
            <a:ext cx="3055249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4D9BDFC-3BC6-4C4E-9CFE-8EA6793861B0}"/>
              </a:ext>
            </a:extLst>
          </p:cNvPr>
          <p:cNvSpPr txBox="1"/>
          <p:nvPr/>
        </p:nvSpPr>
        <p:spPr>
          <a:xfrm>
            <a:off x="1893871" y="5867400"/>
            <a:ext cx="528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r-round distinguisher, bias &gt; 2</a:t>
            </a:r>
            <a:r>
              <a:rPr lang="en-US" altLang="zh-CN" baseline="30000" dirty="0">
                <a:solidFill>
                  <a:srgbClr val="FFC000"/>
                </a:solidFill>
              </a:rPr>
              <a:t>-n/2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B67DAC2-2E8F-4E93-9814-EE917A69B282}"/>
              </a:ext>
            </a:extLst>
          </p:cNvPr>
          <p:cNvSpPr txBox="1"/>
          <p:nvPr/>
        </p:nvSpPr>
        <p:spPr>
          <a:xfrm>
            <a:off x="190512" y="2965259"/>
            <a:ext cx="1053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Diff.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EC11A3-DAB5-4AFA-A338-F22199C66499}"/>
              </a:ext>
            </a:extLst>
          </p:cNvPr>
          <p:cNvSpPr txBox="1"/>
          <p:nvPr/>
        </p:nvSpPr>
        <p:spPr>
          <a:xfrm>
            <a:off x="162458" y="4824825"/>
            <a:ext cx="136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Linear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4B85C-352A-493F-B3EE-94E001229C62}"/>
                  </a:ext>
                </a:extLst>
              </p:cNvPr>
              <p:cNvSpPr txBox="1"/>
              <p:nvPr/>
            </p:nvSpPr>
            <p:spPr>
              <a:xfrm>
                <a:off x="2888346" y="3566427"/>
                <a:ext cx="3016018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4B85C-352A-493F-B3EE-94E00122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46" y="3566427"/>
                <a:ext cx="3016018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48A3EBD-C34F-40EE-8446-ED013EEE93CB}"/>
                  </a:ext>
                </a:extLst>
              </p:cNvPr>
              <p:cNvSpPr txBox="1"/>
              <p:nvPr/>
            </p:nvSpPr>
            <p:spPr>
              <a:xfrm>
                <a:off x="1800687" y="2510729"/>
                <a:ext cx="76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48A3EBD-C34F-40EE-8446-ED013EEE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87" y="2510729"/>
                <a:ext cx="762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4E3961B-B11F-403D-90D3-5BCF2F9083A9}"/>
                  </a:ext>
                </a:extLst>
              </p:cNvPr>
              <p:cNvSpPr txBox="1"/>
              <p:nvPr/>
            </p:nvSpPr>
            <p:spPr>
              <a:xfrm>
                <a:off x="6942922" y="2477288"/>
                <a:ext cx="76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4E3961B-B11F-403D-90D3-5BCF2F908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922" y="2477288"/>
                <a:ext cx="7620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02D291F-DFAB-496E-AFA0-8948CFCB2E4B}"/>
                  </a:ext>
                </a:extLst>
              </p:cNvPr>
              <p:cNvSpPr txBox="1"/>
              <p:nvPr/>
            </p:nvSpPr>
            <p:spPr>
              <a:xfrm>
                <a:off x="6343744" y="3363866"/>
                <a:ext cx="2800256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02D291F-DFAB-496E-AFA0-8948CFCB2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4" y="3363866"/>
                <a:ext cx="2800256" cy="831253"/>
              </a:xfrm>
              <a:prstGeom prst="rect">
                <a:avLst/>
              </a:prstGeom>
              <a:blipFill>
                <a:blip r:embed="rId9"/>
                <a:stretch>
                  <a:fillRect l="-11329" t="-28676" b="-10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1950A8F4-1F43-4703-B00E-4FE4D52D41FF}"/>
              </a:ext>
            </a:extLst>
          </p:cNvPr>
          <p:cNvSpPr txBox="1"/>
          <p:nvPr/>
        </p:nvSpPr>
        <p:spPr>
          <a:xfrm>
            <a:off x="6476626" y="5028606"/>
            <a:ext cx="2456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Introduce later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012E16-E0B4-40FB-AAF8-0E58DCB1D245}"/>
              </a:ext>
            </a:extLst>
          </p:cNvPr>
          <p:cNvSpPr txBox="1"/>
          <p:nvPr/>
        </p:nvSpPr>
        <p:spPr>
          <a:xfrm>
            <a:off x="140764" y="2379617"/>
            <a:ext cx="1469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State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35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2" grpId="0"/>
      <p:bldP spid="31" grpId="0"/>
      <p:bldP spid="37" grpId="0" animBg="1"/>
      <p:bldP spid="40" grpId="0"/>
      <p:bldP spid="48" grpId="0"/>
      <p:bldP spid="49" grpId="0"/>
      <p:bldP spid="50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>
            <a:extLst>
              <a:ext uri="{FF2B5EF4-FFF2-40B4-BE49-F238E27FC236}">
                <a16:creationId xmlns:a16="http://schemas.microsoft.com/office/drawing/2014/main" id="{7577EF8E-76D2-412B-8E07-ABD3CFD890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8F956E0E-3260-476A-89A2-7DCEEFA6B54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FC195D8-0BB3-4D33-B329-62D561FED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0B00E81-7B7C-4373-A58F-AF0DC8573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Here, we consider FEAL-4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Important in history of cryptanalysis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Differential crypytanalysis developed to attack FEAL-4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Powerful method to analyze block ciphers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We present differential and linear attacks on FEAL-4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diff./linear analysis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2558435-7B95-4122-B758-F54F71EB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r>
              <a:rPr lang="en-US" altLang="zh-CN" dirty="0"/>
              <a:t>Prepend/Append some rounds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CF79B-9DD6-4361-A118-3D92356C2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/>
              <p:nvPr/>
            </p:nvSpPr>
            <p:spPr>
              <a:xfrm>
                <a:off x="2514600" y="2819400"/>
                <a:ext cx="3126625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19400"/>
                <a:ext cx="3126625" cy="516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AD3451-BE4B-4B4A-B97C-7B056C09449F}"/>
                  </a:ext>
                </a:extLst>
              </p:cNvPr>
              <p:cNvSpPr/>
              <p:nvPr/>
            </p:nvSpPr>
            <p:spPr>
              <a:xfrm>
                <a:off x="5860146" y="2918254"/>
                <a:ext cx="800934" cy="419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AD3451-BE4B-4B4A-B97C-7B056C094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6" y="2918254"/>
                <a:ext cx="800934" cy="41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61AC3C-CCC4-49C9-9B2D-B54D64F1A665}"/>
              </a:ext>
            </a:extLst>
          </p:cNvPr>
          <p:cNvCxnSpPr>
            <a:cxnSpLocks/>
          </p:cNvCxnSpPr>
          <p:nvPr/>
        </p:nvCxnSpPr>
        <p:spPr>
          <a:xfrm flipH="1">
            <a:off x="6260613" y="2591146"/>
            <a:ext cx="0" cy="32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4D4805D-2DEA-4EE0-903C-CCCC96187BA7}"/>
              </a:ext>
            </a:extLst>
          </p:cNvPr>
          <p:cNvSpPr txBox="1"/>
          <p:nvPr/>
        </p:nvSpPr>
        <p:spPr>
          <a:xfrm>
            <a:off x="5979090" y="223324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r+1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DA0BF5-CAF6-421D-B31B-540ED6F7032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79146" y="3128234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A819DE-0579-45DD-B753-4F379133DE39}"/>
              </a:ext>
            </a:extLst>
          </p:cNvPr>
          <p:cNvCxnSpPr>
            <a:cxnSpLocks/>
          </p:cNvCxnSpPr>
          <p:nvPr/>
        </p:nvCxnSpPr>
        <p:spPr>
          <a:xfrm>
            <a:off x="6698346" y="3128233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F38A4D-247B-460B-885A-D5B37BEA88FB}"/>
              </a:ext>
            </a:extLst>
          </p:cNvPr>
          <p:cNvSpPr/>
          <p:nvPr/>
        </p:nvSpPr>
        <p:spPr>
          <a:xfrm>
            <a:off x="2438400" y="2735908"/>
            <a:ext cx="3048003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6E6706-C157-46BB-9386-B71C17518083}"/>
                  </a:ext>
                </a:extLst>
              </p:cNvPr>
              <p:cNvSpPr txBox="1"/>
              <p:nvPr/>
            </p:nvSpPr>
            <p:spPr>
              <a:xfrm>
                <a:off x="533400" y="2910615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⊕</m:t>
                      </m:r>
                      <m:sSup>
                        <m:sSup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p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6E6706-C157-46BB-9386-B71C17518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910615"/>
                <a:ext cx="198120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A5B7B3-BEDE-4386-AB7E-415BD45CC9FF}"/>
                  </a:ext>
                </a:extLst>
              </p:cNvPr>
              <p:cNvSpPr txBox="1"/>
              <p:nvPr/>
            </p:nvSpPr>
            <p:spPr>
              <a:xfrm>
                <a:off x="7210809" y="2869258"/>
                <a:ext cx="9425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′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A5B7B3-BEDE-4386-AB7E-415BD45CC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09" y="2869258"/>
                <a:ext cx="9425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25C4B080-B092-47CA-B3BA-E328CA5E4BFD}"/>
              </a:ext>
            </a:extLst>
          </p:cNvPr>
          <p:cNvSpPr txBox="1"/>
          <p:nvPr/>
        </p:nvSpPr>
        <p:spPr>
          <a:xfrm>
            <a:off x="2644742" y="3646437"/>
            <a:ext cx="244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Distinguisher pr &gt; 2</a:t>
            </a:r>
            <a:r>
              <a:rPr lang="en-US" altLang="zh-CN" baseline="30000" dirty="0">
                <a:solidFill>
                  <a:srgbClr val="FFC000"/>
                </a:solidFill>
              </a:rPr>
              <a:t>-n</a:t>
            </a:r>
            <a:endParaRPr lang="zh-CN" altLang="en-US" baseline="30000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B5E91A-2663-4F4A-9987-9F2AE18864AB}"/>
              </a:ext>
            </a:extLst>
          </p:cNvPr>
          <p:cNvCxnSpPr>
            <a:cxnSpLocks/>
          </p:cNvCxnSpPr>
          <p:nvPr/>
        </p:nvCxnSpPr>
        <p:spPr>
          <a:xfrm flipV="1">
            <a:off x="3817254" y="3468548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74529A0-5344-4816-8A2D-DC0DDBC0DDA8}"/>
              </a:ext>
            </a:extLst>
          </p:cNvPr>
          <p:cNvSpPr/>
          <p:nvPr/>
        </p:nvSpPr>
        <p:spPr>
          <a:xfrm>
            <a:off x="5695537" y="2209800"/>
            <a:ext cx="2381664" cy="13026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64BF9B-0CD7-48A8-A743-00B4101225C4}"/>
              </a:ext>
            </a:extLst>
          </p:cNvPr>
          <p:cNvSpPr txBox="1"/>
          <p:nvPr/>
        </p:nvSpPr>
        <p:spPr>
          <a:xfrm>
            <a:off x="5631551" y="3626708"/>
            <a:ext cx="244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Key recovery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089A80-86CF-4225-B878-0A0C6FB6B6E5}"/>
              </a:ext>
            </a:extLst>
          </p:cNvPr>
          <p:cNvCxnSpPr>
            <a:cxnSpLocks/>
          </p:cNvCxnSpPr>
          <p:nvPr/>
        </p:nvCxnSpPr>
        <p:spPr>
          <a:xfrm flipV="1">
            <a:off x="6858000" y="3505200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/>
              <p:nvPr/>
            </p:nvSpPr>
            <p:spPr>
              <a:xfrm>
                <a:off x="2590800" y="4800600"/>
                <a:ext cx="2810834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00600"/>
                <a:ext cx="2810834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B6F3A3-2BAB-43A5-BED3-8D7255BE871E}"/>
                  </a:ext>
                </a:extLst>
              </p:cNvPr>
              <p:cNvSpPr/>
              <p:nvPr/>
            </p:nvSpPr>
            <p:spPr>
              <a:xfrm>
                <a:off x="5860146" y="4899454"/>
                <a:ext cx="800934" cy="419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B6F3A3-2BAB-43A5-BED3-8D7255BE8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6" y="4899454"/>
                <a:ext cx="800934" cy="41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358BA7-68F3-4AAD-A6A2-836B659F3E04}"/>
              </a:ext>
            </a:extLst>
          </p:cNvPr>
          <p:cNvCxnSpPr>
            <a:cxnSpLocks/>
          </p:cNvCxnSpPr>
          <p:nvPr/>
        </p:nvCxnSpPr>
        <p:spPr>
          <a:xfrm flipH="1">
            <a:off x="6260613" y="4572346"/>
            <a:ext cx="0" cy="32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CB9F77D-D131-41C6-801E-36BBD3C95C7D}"/>
              </a:ext>
            </a:extLst>
          </p:cNvPr>
          <p:cNvSpPr txBox="1"/>
          <p:nvPr/>
        </p:nvSpPr>
        <p:spPr>
          <a:xfrm>
            <a:off x="5979090" y="421444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r+1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6BA46C-B961-49AF-BE6C-5F5B7AB906D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479146" y="5109434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1634B3-63F4-4B80-B4FC-A064D59C5EC6}"/>
              </a:ext>
            </a:extLst>
          </p:cNvPr>
          <p:cNvCxnSpPr>
            <a:cxnSpLocks/>
          </p:cNvCxnSpPr>
          <p:nvPr/>
        </p:nvCxnSpPr>
        <p:spPr>
          <a:xfrm>
            <a:off x="6698346" y="5109433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C14EEFF-4342-4693-8BC0-D384FFA1D168}"/>
              </a:ext>
            </a:extLst>
          </p:cNvPr>
          <p:cNvSpPr/>
          <p:nvPr/>
        </p:nvSpPr>
        <p:spPr>
          <a:xfrm>
            <a:off x="2514600" y="4717108"/>
            <a:ext cx="2887029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D878BEB-911A-4AC6-A97D-0CC0F003CCFA}"/>
                  </a:ext>
                </a:extLst>
              </p:cNvPr>
              <p:cNvSpPr txBox="1"/>
              <p:nvPr/>
            </p:nvSpPr>
            <p:spPr>
              <a:xfrm>
                <a:off x="609600" y="4891815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D878BEB-911A-4AC6-A97D-0CC0F003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91815"/>
                <a:ext cx="19812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AF623-8D2C-45E1-98FC-72301D8DF60B}"/>
                  </a:ext>
                </a:extLst>
              </p:cNvPr>
              <p:cNvSpPr txBox="1"/>
              <p:nvPr/>
            </p:nvSpPr>
            <p:spPr>
              <a:xfrm>
                <a:off x="7210809" y="4850458"/>
                <a:ext cx="9425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AF623-8D2C-45E1-98FC-72301D8D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09" y="4850458"/>
                <a:ext cx="9425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F4D9BDFC-3BC6-4C4E-9CFE-8EA6793861B0}"/>
              </a:ext>
            </a:extLst>
          </p:cNvPr>
          <p:cNvSpPr txBox="1"/>
          <p:nvPr/>
        </p:nvSpPr>
        <p:spPr>
          <a:xfrm>
            <a:off x="2423395" y="5627637"/>
            <a:ext cx="306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Distinguisher</a:t>
            </a:r>
          </a:p>
          <a:p>
            <a:pPr algn="ctr"/>
            <a:r>
              <a:rPr lang="en-US" altLang="zh-CN" dirty="0">
                <a:solidFill>
                  <a:srgbClr val="FFC000"/>
                </a:solidFill>
              </a:rPr>
              <a:t>Bias &gt; 2</a:t>
            </a:r>
            <a:r>
              <a:rPr lang="en-US" altLang="zh-CN" baseline="30000" dirty="0">
                <a:solidFill>
                  <a:srgbClr val="FFC000"/>
                </a:solidFill>
              </a:rPr>
              <a:t>-n/2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5DA8E2B-CC96-4641-95A3-07D28AEE1AB0}"/>
              </a:ext>
            </a:extLst>
          </p:cNvPr>
          <p:cNvCxnSpPr>
            <a:cxnSpLocks/>
          </p:cNvCxnSpPr>
          <p:nvPr/>
        </p:nvCxnSpPr>
        <p:spPr>
          <a:xfrm flipV="1">
            <a:off x="3893454" y="5449748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46B0FB2-37F3-4E58-9847-BA67FCC1BCD8}"/>
              </a:ext>
            </a:extLst>
          </p:cNvPr>
          <p:cNvSpPr/>
          <p:nvPr/>
        </p:nvSpPr>
        <p:spPr>
          <a:xfrm>
            <a:off x="5695537" y="4191000"/>
            <a:ext cx="2381664" cy="13026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B45450C-88A6-43A5-A84D-A46C3273A3D1}"/>
              </a:ext>
            </a:extLst>
          </p:cNvPr>
          <p:cNvSpPr txBox="1"/>
          <p:nvPr/>
        </p:nvSpPr>
        <p:spPr>
          <a:xfrm>
            <a:off x="5631551" y="5607908"/>
            <a:ext cx="244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Key recovery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7E35CB3-DD24-42A9-A372-EFEF61FAC8AE}"/>
              </a:ext>
            </a:extLst>
          </p:cNvPr>
          <p:cNvCxnSpPr>
            <a:cxnSpLocks/>
          </p:cNvCxnSpPr>
          <p:nvPr/>
        </p:nvCxnSpPr>
        <p:spPr>
          <a:xfrm flipV="1">
            <a:off x="6858000" y="5486400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B67DAC2-2E8F-4E93-9814-EE917A69B282}"/>
              </a:ext>
            </a:extLst>
          </p:cNvPr>
          <p:cNvSpPr txBox="1"/>
          <p:nvPr/>
        </p:nvSpPr>
        <p:spPr>
          <a:xfrm>
            <a:off x="190512" y="2370632"/>
            <a:ext cx="1053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Diff.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EC11A3-DAB5-4AFA-A338-F22199C66499}"/>
              </a:ext>
            </a:extLst>
          </p:cNvPr>
          <p:cNvSpPr txBox="1"/>
          <p:nvPr/>
        </p:nvSpPr>
        <p:spPr>
          <a:xfrm>
            <a:off x="162458" y="4513327"/>
            <a:ext cx="136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Linear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5772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recovery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CF79B-9DD6-4361-A118-3D92356C2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/>
              <p:nvPr/>
            </p:nvSpPr>
            <p:spPr>
              <a:xfrm>
                <a:off x="2568541" y="2819400"/>
                <a:ext cx="3183423" cy="516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448BBB-8A3A-4430-8789-C47EBCF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1" y="2819400"/>
                <a:ext cx="3183423" cy="516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AD3451-BE4B-4B4A-B97C-7B056C09449F}"/>
                  </a:ext>
                </a:extLst>
              </p:cNvPr>
              <p:cNvSpPr/>
              <p:nvPr/>
            </p:nvSpPr>
            <p:spPr>
              <a:xfrm>
                <a:off x="5860146" y="2918254"/>
                <a:ext cx="800934" cy="419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AD3451-BE4B-4B4A-B97C-7B056C094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6" y="2918254"/>
                <a:ext cx="800934" cy="41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361AC3C-CCC4-49C9-9B2D-B54D64F1A665}"/>
              </a:ext>
            </a:extLst>
          </p:cNvPr>
          <p:cNvCxnSpPr>
            <a:cxnSpLocks/>
          </p:cNvCxnSpPr>
          <p:nvPr/>
        </p:nvCxnSpPr>
        <p:spPr>
          <a:xfrm flipH="1">
            <a:off x="6260613" y="2591146"/>
            <a:ext cx="0" cy="32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4D4805D-2DEA-4EE0-903C-CCCC96187BA7}"/>
              </a:ext>
            </a:extLst>
          </p:cNvPr>
          <p:cNvSpPr txBox="1"/>
          <p:nvPr/>
        </p:nvSpPr>
        <p:spPr>
          <a:xfrm>
            <a:off x="5979090" y="223324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r+1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DA0BF5-CAF6-421D-B31B-540ED6F7032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79146" y="3128234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A819DE-0579-45DD-B753-4F379133DE39}"/>
              </a:ext>
            </a:extLst>
          </p:cNvPr>
          <p:cNvCxnSpPr>
            <a:cxnSpLocks/>
          </p:cNvCxnSpPr>
          <p:nvPr/>
        </p:nvCxnSpPr>
        <p:spPr>
          <a:xfrm>
            <a:off x="6698346" y="3128233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F38A4D-247B-460B-885A-D5B37BEA88FB}"/>
              </a:ext>
            </a:extLst>
          </p:cNvPr>
          <p:cNvSpPr/>
          <p:nvPr/>
        </p:nvSpPr>
        <p:spPr>
          <a:xfrm>
            <a:off x="2528284" y="2735908"/>
            <a:ext cx="2874659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6E6706-C157-46BB-9386-B71C17518083}"/>
                  </a:ext>
                </a:extLst>
              </p:cNvPr>
              <p:cNvSpPr txBox="1"/>
              <p:nvPr/>
            </p:nvSpPr>
            <p:spPr>
              <a:xfrm>
                <a:off x="754746" y="2754368"/>
                <a:ext cx="1813795" cy="822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⊕</m:t>
                      </m:r>
                      <m:sSup>
                        <m:sSup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p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86E6706-C157-46BB-9386-B71C17518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46" y="2754368"/>
                <a:ext cx="1813795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A5B7B3-BEDE-4386-AB7E-415BD45CC9FF}"/>
                  </a:ext>
                </a:extLst>
              </p:cNvPr>
              <p:cNvSpPr txBox="1"/>
              <p:nvPr/>
            </p:nvSpPr>
            <p:spPr>
              <a:xfrm>
                <a:off x="7210809" y="2869258"/>
                <a:ext cx="9425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′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A5B7B3-BEDE-4386-AB7E-415BD45CC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09" y="2869258"/>
                <a:ext cx="9425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25C4B080-B092-47CA-B3BA-E328CA5E4BFD}"/>
              </a:ext>
            </a:extLst>
          </p:cNvPr>
          <p:cNvSpPr txBox="1"/>
          <p:nvPr/>
        </p:nvSpPr>
        <p:spPr>
          <a:xfrm>
            <a:off x="2866088" y="3646437"/>
            <a:ext cx="244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Distinguisher pr &gt; 2</a:t>
            </a:r>
            <a:r>
              <a:rPr lang="en-US" altLang="zh-CN" baseline="30000" dirty="0">
                <a:solidFill>
                  <a:srgbClr val="FFC000"/>
                </a:solidFill>
              </a:rPr>
              <a:t>-n</a:t>
            </a:r>
            <a:endParaRPr lang="zh-CN" altLang="en-US" baseline="30000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B5E91A-2663-4F4A-9987-9F2AE18864AB}"/>
              </a:ext>
            </a:extLst>
          </p:cNvPr>
          <p:cNvCxnSpPr>
            <a:cxnSpLocks/>
          </p:cNvCxnSpPr>
          <p:nvPr/>
        </p:nvCxnSpPr>
        <p:spPr>
          <a:xfrm flipV="1">
            <a:off x="4038600" y="3468548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74529A0-5344-4816-8A2D-DC0DDBC0DDA8}"/>
              </a:ext>
            </a:extLst>
          </p:cNvPr>
          <p:cNvSpPr/>
          <p:nvPr/>
        </p:nvSpPr>
        <p:spPr>
          <a:xfrm>
            <a:off x="5695537" y="2209800"/>
            <a:ext cx="2381664" cy="13026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64BF9B-0CD7-48A8-A743-00B4101225C4}"/>
              </a:ext>
            </a:extLst>
          </p:cNvPr>
          <p:cNvSpPr txBox="1"/>
          <p:nvPr/>
        </p:nvSpPr>
        <p:spPr>
          <a:xfrm>
            <a:off x="5631551" y="3626708"/>
            <a:ext cx="244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Key recovery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089A80-86CF-4225-B878-0A0C6FB6B6E5}"/>
              </a:ext>
            </a:extLst>
          </p:cNvPr>
          <p:cNvCxnSpPr>
            <a:cxnSpLocks/>
          </p:cNvCxnSpPr>
          <p:nvPr/>
        </p:nvCxnSpPr>
        <p:spPr>
          <a:xfrm flipV="1">
            <a:off x="6858000" y="3505200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/>
              <p:nvPr/>
            </p:nvSpPr>
            <p:spPr>
              <a:xfrm>
                <a:off x="2659746" y="4800600"/>
                <a:ext cx="2887034" cy="516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3BA266-D51D-437E-BC00-549C9186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46" y="4800600"/>
                <a:ext cx="2887034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B6F3A3-2BAB-43A5-BED3-8D7255BE871E}"/>
                  </a:ext>
                </a:extLst>
              </p:cNvPr>
              <p:cNvSpPr/>
              <p:nvPr/>
            </p:nvSpPr>
            <p:spPr>
              <a:xfrm>
                <a:off x="5860146" y="4899454"/>
                <a:ext cx="800934" cy="4199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FB6F3A3-2BAB-43A5-BED3-8D7255BE8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6" y="4899454"/>
                <a:ext cx="800934" cy="41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358BA7-68F3-4AAD-A6A2-836B659F3E04}"/>
              </a:ext>
            </a:extLst>
          </p:cNvPr>
          <p:cNvCxnSpPr>
            <a:cxnSpLocks/>
          </p:cNvCxnSpPr>
          <p:nvPr/>
        </p:nvCxnSpPr>
        <p:spPr>
          <a:xfrm flipH="1">
            <a:off x="6260613" y="4572346"/>
            <a:ext cx="0" cy="32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CB9F77D-D131-41C6-801E-36BBD3C95C7D}"/>
              </a:ext>
            </a:extLst>
          </p:cNvPr>
          <p:cNvSpPr txBox="1"/>
          <p:nvPr/>
        </p:nvSpPr>
        <p:spPr>
          <a:xfrm>
            <a:off x="5979090" y="421444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K</a:t>
            </a:r>
            <a:r>
              <a:rPr lang="en-US" altLang="zh-CN" sz="1800" baseline="-25000" dirty="0">
                <a:solidFill>
                  <a:srgbClr val="00B050"/>
                </a:solidFill>
              </a:rPr>
              <a:t>r+1</a:t>
            </a:r>
            <a:endParaRPr lang="zh-CN" altLang="en-US" sz="1800" baseline="-25000" dirty="0">
              <a:solidFill>
                <a:srgbClr val="00B05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6BA46C-B961-49AF-BE6C-5F5B7AB906D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479146" y="5109434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1634B3-63F4-4B80-B4FC-A064D59C5EC6}"/>
              </a:ext>
            </a:extLst>
          </p:cNvPr>
          <p:cNvCxnSpPr>
            <a:cxnSpLocks/>
          </p:cNvCxnSpPr>
          <p:nvPr/>
        </p:nvCxnSpPr>
        <p:spPr>
          <a:xfrm>
            <a:off x="6698346" y="5109433"/>
            <a:ext cx="381000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C14EEFF-4342-4693-8BC0-D384FFA1D168}"/>
              </a:ext>
            </a:extLst>
          </p:cNvPr>
          <p:cNvSpPr/>
          <p:nvPr/>
        </p:nvSpPr>
        <p:spPr>
          <a:xfrm>
            <a:off x="2528284" y="4717108"/>
            <a:ext cx="2874660" cy="6930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D878BEB-911A-4AC6-A97D-0CC0F003CCFA}"/>
                  </a:ext>
                </a:extLst>
              </p:cNvPr>
              <p:cNvSpPr txBox="1"/>
              <p:nvPr/>
            </p:nvSpPr>
            <p:spPr>
              <a:xfrm>
                <a:off x="754746" y="4891815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D878BEB-911A-4AC6-A97D-0CC0F003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46" y="4891815"/>
                <a:ext cx="19812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AF623-8D2C-45E1-98FC-72301D8DF60B}"/>
                  </a:ext>
                </a:extLst>
              </p:cNvPr>
              <p:cNvSpPr txBox="1"/>
              <p:nvPr/>
            </p:nvSpPr>
            <p:spPr>
              <a:xfrm>
                <a:off x="7210809" y="4850458"/>
                <a:ext cx="9425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AF623-8D2C-45E1-98FC-72301D8D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09" y="4850458"/>
                <a:ext cx="9425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F4D9BDFC-3BC6-4C4E-9CFE-8EA6793861B0}"/>
              </a:ext>
            </a:extLst>
          </p:cNvPr>
          <p:cNvSpPr txBox="1"/>
          <p:nvPr/>
        </p:nvSpPr>
        <p:spPr>
          <a:xfrm>
            <a:off x="2568541" y="5627637"/>
            <a:ext cx="306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Distinguisher</a:t>
            </a:r>
          </a:p>
          <a:p>
            <a:pPr algn="ctr"/>
            <a:r>
              <a:rPr lang="en-US" altLang="zh-CN" dirty="0">
                <a:solidFill>
                  <a:srgbClr val="FFC000"/>
                </a:solidFill>
              </a:rPr>
              <a:t>Correlation c &gt; 2</a:t>
            </a:r>
            <a:r>
              <a:rPr lang="en-US" altLang="zh-CN" baseline="30000" dirty="0">
                <a:solidFill>
                  <a:srgbClr val="FFC000"/>
                </a:solidFill>
              </a:rPr>
              <a:t>-n/2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5DA8E2B-CC96-4641-95A3-07D28AEE1AB0}"/>
              </a:ext>
            </a:extLst>
          </p:cNvPr>
          <p:cNvCxnSpPr>
            <a:cxnSpLocks/>
          </p:cNvCxnSpPr>
          <p:nvPr/>
        </p:nvCxnSpPr>
        <p:spPr>
          <a:xfrm flipV="1">
            <a:off x="4038600" y="5449748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46B0FB2-37F3-4E58-9847-BA67FCC1BCD8}"/>
              </a:ext>
            </a:extLst>
          </p:cNvPr>
          <p:cNvSpPr/>
          <p:nvPr/>
        </p:nvSpPr>
        <p:spPr>
          <a:xfrm>
            <a:off x="5695537" y="4191000"/>
            <a:ext cx="2381664" cy="13026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B45450C-88A6-43A5-A84D-A46C3273A3D1}"/>
              </a:ext>
            </a:extLst>
          </p:cNvPr>
          <p:cNvSpPr txBox="1"/>
          <p:nvPr/>
        </p:nvSpPr>
        <p:spPr>
          <a:xfrm>
            <a:off x="5631551" y="5607908"/>
            <a:ext cx="244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Key recovery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7E35CB3-DD24-42A9-A372-EFEF61FAC8AE}"/>
              </a:ext>
            </a:extLst>
          </p:cNvPr>
          <p:cNvCxnSpPr>
            <a:cxnSpLocks/>
          </p:cNvCxnSpPr>
          <p:nvPr/>
        </p:nvCxnSpPr>
        <p:spPr>
          <a:xfrm flipV="1">
            <a:off x="6858000" y="5486400"/>
            <a:ext cx="0" cy="1868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96A0D24-C1CC-4781-8538-081019565EB3}"/>
              </a:ext>
            </a:extLst>
          </p:cNvPr>
          <p:cNvSpPr txBox="1"/>
          <p:nvPr/>
        </p:nvSpPr>
        <p:spPr>
          <a:xfrm>
            <a:off x="190512" y="2370632"/>
            <a:ext cx="1053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Diff.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A4DEA7C-3710-48CB-96F3-7745A36A5CED}"/>
              </a:ext>
            </a:extLst>
          </p:cNvPr>
          <p:cNvSpPr txBox="1"/>
          <p:nvPr/>
        </p:nvSpPr>
        <p:spPr>
          <a:xfrm>
            <a:off x="162458" y="4513327"/>
            <a:ext cx="136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Linear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D7C6DA9B-6EF1-4922-A6A9-A37025C2EB0D}"/>
                  </a:ext>
                </a:extLst>
              </p:cNvPr>
              <p:cNvSpPr/>
              <p:nvPr/>
            </p:nvSpPr>
            <p:spPr>
              <a:xfrm>
                <a:off x="1588386" y="2238334"/>
                <a:ext cx="3537508" cy="983308"/>
              </a:xfrm>
              <a:prstGeom prst="wedgeRectCallout">
                <a:avLst>
                  <a:gd name="adj1" fmla="val 66704"/>
                  <a:gd name="adj2" fmla="val -1709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Under the guessed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K</a:t>
                </a:r>
                <a:r>
                  <a:rPr lang="en-US" altLang="zh-CN" sz="2000" baseline="-25000" dirty="0">
                    <a:solidFill>
                      <a:srgbClr val="00B050"/>
                    </a:solidFill>
                  </a:rPr>
                  <a:t>r+1</a:t>
                </a:r>
                <a:r>
                  <a:rPr lang="en-US" altLang="zh-CN" sz="2000" dirty="0"/>
                  <a:t>, Check if the intermediate diff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0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D7C6DA9B-6EF1-4922-A6A9-A37025C2E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86" y="2238334"/>
                <a:ext cx="3537508" cy="983308"/>
              </a:xfrm>
              <a:prstGeom prst="wedgeRectCallout">
                <a:avLst>
                  <a:gd name="adj1" fmla="val 66704"/>
                  <a:gd name="adj2" fmla="val -1709"/>
                </a:avLst>
              </a:prstGeom>
              <a:blipFill>
                <a:blip r:embed="rId9"/>
                <a:stretch>
                  <a:fillRect t="-4348" b="-124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对话气泡: 矩形 46">
                <a:extLst>
                  <a:ext uri="{FF2B5EF4-FFF2-40B4-BE49-F238E27FC236}">
                    <a16:creationId xmlns:a16="http://schemas.microsoft.com/office/drawing/2014/main" id="{765CB103-2E04-45F7-8573-0F362FA1DE72}"/>
                  </a:ext>
                </a:extLst>
              </p:cNvPr>
              <p:cNvSpPr/>
              <p:nvPr/>
            </p:nvSpPr>
            <p:spPr>
              <a:xfrm>
                <a:off x="1745300" y="4242243"/>
                <a:ext cx="3537508" cy="1216430"/>
              </a:xfrm>
              <a:prstGeom prst="wedgeRectCallout">
                <a:avLst>
                  <a:gd name="adj1" fmla="val 66704"/>
                  <a:gd name="adj2" fmla="val -1709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Under the guessed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K</a:t>
                </a:r>
                <a:r>
                  <a:rPr lang="en-US" altLang="zh-CN" sz="2000" baseline="-25000" dirty="0">
                    <a:solidFill>
                      <a:srgbClr val="00B050"/>
                    </a:solidFill>
                  </a:rPr>
                  <a:t>r+1</a:t>
                </a:r>
                <a:r>
                  <a:rPr lang="en-US" altLang="zh-CN" sz="2000" dirty="0"/>
                  <a:t>, 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to see whether it is more likely to be 0 or 1.</a:t>
                </a:r>
                <a:endParaRPr lang="zh-CN" altLang="en-US" sz="2000" baseline="-25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对话气泡: 矩形 46">
                <a:extLst>
                  <a:ext uri="{FF2B5EF4-FFF2-40B4-BE49-F238E27FC236}">
                    <a16:creationId xmlns:a16="http://schemas.microsoft.com/office/drawing/2014/main" id="{765CB103-2E04-45F7-8573-0F362FA1D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00" y="4242243"/>
                <a:ext cx="3537508" cy="1216430"/>
              </a:xfrm>
              <a:prstGeom prst="wedgeRectCallout">
                <a:avLst>
                  <a:gd name="adj1" fmla="val 66704"/>
                  <a:gd name="adj2" fmla="val -1709"/>
                </a:avLst>
              </a:prstGeom>
              <a:blipFill>
                <a:blip r:embed="rId10"/>
                <a:stretch>
                  <a:fillRect t="-19095" b="-150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85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Differential prob.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CF79B-9DD6-4361-A118-3D92356C2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C4B080-B092-47CA-B3BA-E328CA5E4BFD}"/>
              </a:ext>
            </a:extLst>
          </p:cNvPr>
          <p:cNvSpPr txBox="1"/>
          <p:nvPr/>
        </p:nvSpPr>
        <p:spPr>
          <a:xfrm>
            <a:off x="1021546" y="3988575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Probability of the diff. trail:</a:t>
            </a:r>
            <a:endParaRPr lang="zh-CN" altLang="en-US" baseline="30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4B85C-352A-493F-B3EE-94E001229C62}"/>
                  </a:ext>
                </a:extLst>
              </p:cNvPr>
              <p:cNvSpPr txBox="1"/>
              <p:nvPr/>
            </p:nvSpPr>
            <p:spPr>
              <a:xfrm>
                <a:off x="4145746" y="3083225"/>
                <a:ext cx="3016018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4B85C-352A-493F-B3EE-94E00122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46" y="3083225"/>
                <a:ext cx="3016018" cy="51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02D291F-DFAB-496E-AFA0-8948CFCB2E4B}"/>
                  </a:ext>
                </a:extLst>
              </p:cNvPr>
              <p:cNvSpPr txBox="1"/>
              <p:nvPr/>
            </p:nvSpPr>
            <p:spPr>
              <a:xfrm>
                <a:off x="2819400" y="4602778"/>
                <a:ext cx="3969654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Pr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02D291F-DFAB-496E-AFA0-8948CFCB2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602778"/>
                <a:ext cx="3969654" cy="461921"/>
              </a:xfrm>
              <a:prstGeom prst="rect">
                <a:avLst/>
              </a:prstGeom>
              <a:blipFill>
                <a:blip r:embed="rId4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8232B8C-35EC-4A3C-805A-273FC837325E}"/>
              </a:ext>
            </a:extLst>
          </p:cNvPr>
          <p:cNvSpPr txBox="1"/>
          <p:nvPr/>
        </p:nvSpPr>
        <p:spPr>
          <a:xfrm>
            <a:off x="1600200" y="5312400"/>
            <a:ext cx="678180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subkeys are random and independent.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BBD15C7-CD9C-4D88-9FE2-0D497A8B04EF}"/>
                  </a:ext>
                </a:extLst>
              </p:cNvPr>
              <p:cNvSpPr txBox="1"/>
              <p:nvPr/>
            </p:nvSpPr>
            <p:spPr>
              <a:xfrm>
                <a:off x="4116914" y="2378966"/>
                <a:ext cx="3274486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BBD15C7-CD9C-4D88-9FE2-0D497A8B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14" y="2378966"/>
                <a:ext cx="3274486" cy="516616"/>
              </a:xfrm>
              <a:prstGeom prst="rect">
                <a:avLst/>
              </a:prstGeom>
              <a:blipFill>
                <a:blip r:embed="rId5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F484B51-B0EB-42E3-9B8A-8F953CAADC04}"/>
              </a:ext>
            </a:extLst>
          </p:cNvPr>
          <p:cNvSpPr txBox="1"/>
          <p:nvPr/>
        </p:nvSpPr>
        <p:spPr>
          <a:xfrm>
            <a:off x="419100" y="2440798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 transition: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2BA12-2D97-4906-8287-1C8255231B85}"/>
              </a:ext>
            </a:extLst>
          </p:cNvPr>
          <p:cNvSpPr txBox="1"/>
          <p:nvPr/>
        </p:nvSpPr>
        <p:spPr>
          <a:xfrm>
            <a:off x="457200" y="321745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diff. transition: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53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87D1E6-6C34-461C-A73C-53EEA25DE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/>
              <p:nvPr/>
            </p:nvSpPr>
            <p:spPr>
              <a:xfrm>
                <a:off x="688371" y="475098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1" y="475098"/>
                <a:ext cx="3528380" cy="25200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12">
            <a:extLst>
              <a:ext uri="{FF2B5EF4-FFF2-40B4-BE49-F238E27FC236}">
                <a16:creationId xmlns:a16="http://schemas.microsoft.com/office/drawing/2014/main" id="{83085EE9-32FF-4ACC-98DD-D2ECB7B4EE09}"/>
              </a:ext>
            </a:extLst>
          </p:cNvPr>
          <p:cNvCxnSpPr>
            <a:cxnSpLocks/>
          </p:cNvCxnSpPr>
          <p:nvPr/>
        </p:nvCxnSpPr>
        <p:spPr>
          <a:xfrm>
            <a:off x="2488570" y="259098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/>
              <p:nvPr/>
            </p:nvSpPr>
            <p:spPr>
              <a:xfrm>
                <a:off x="2391913" y="-483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3" y="-48399"/>
                <a:ext cx="201209" cy="276999"/>
              </a:xfrm>
              <a:prstGeom prst="rect">
                <a:avLst/>
              </a:prstGeom>
              <a:blipFill>
                <a:blip r:embed="rId3"/>
                <a:stretch>
                  <a:fillRect l="-51515" r="-48485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/>
              <p:nvPr/>
            </p:nvSpPr>
            <p:spPr>
              <a:xfrm>
                <a:off x="68837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0" y="871074"/>
                <a:ext cx="720080" cy="288032"/>
              </a:xfrm>
              <a:prstGeom prst="rect">
                <a:avLst/>
              </a:prstGeom>
              <a:blipFill>
                <a:blip r:embed="rId4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12">
            <a:extLst>
              <a:ext uri="{FF2B5EF4-FFF2-40B4-BE49-F238E27FC236}">
                <a16:creationId xmlns:a16="http://schemas.microsoft.com/office/drawing/2014/main" id="{C9B23DE8-CF47-4981-BE4E-AD93849B92CD}"/>
              </a:ext>
            </a:extLst>
          </p:cNvPr>
          <p:cNvCxnSpPr>
            <a:cxnSpLocks/>
          </p:cNvCxnSpPr>
          <p:nvPr/>
        </p:nvCxnSpPr>
        <p:spPr>
          <a:xfrm>
            <a:off x="83238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2">
            <a:extLst>
              <a:ext uri="{FF2B5EF4-FFF2-40B4-BE49-F238E27FC236}">
                <a16:creationId xmlns:a16="http://schemas.microsoft.com/office/drawing/2014/main" id="{0D0DD623-8D32-469A-BEF1-A2AC88358855}"/>
              </a:ext>
            </a:extLst>
          </p:cNvPr>
          <p:cNvCxnSpPr>
            <a:cxnSpLocks/>
          </p:cNvCxnSpPr>
          <p:nvPr/>
        </p:nvCxnSpPr>
        <p:spPr>
          <a:xfrm>
            <a:off x="97640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2">
            <a:extLst>
              <a:ext uri="{FF2B5EF4-FFF2-40B4-BE49-F238E27FC236}">
                <a16:creationId xmlns:a16="http://schemas.microsoft.com/office/drawing/2014/main" id="{05794DE2-1119-403B-B560-14FC11CD8FA3}"/>
              </a:ext>
            </a:extLst>
          </p:cNvPr>
          <p:cNvCxnSpPr>
            <a:cxnSpLocks/>
          </p:cNvCxnSpPr>
          <p:nvPr/>
        </p:nvCxnSpPr>
        <p:spPr>
          <a:xfrm>
            <a:off x="112041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2">
            <a:extLst>
              <a:ext uri="{FF2B5EF4-FFF2-40B4-BE49-F238E27FC236}">
                <a16:creationId xmlns:a16="http://schemas.microsoft.com/office/drawing/2014/main" id="{1ECF7472-9F6E-467C-B2FE-BAE227CA61BD}"/>
              </a:ext>
            </a:extLst>
          </p:cNvPr>
          <p:cNvCxnSpPr>
            <a:cxnSpLocks/>
          </p:cNvCxnSpPr>
          <p:nvPr/>
        </p:nvCxnSpPr>
        <p:spPr>
          <a:xfrm>
            <a:off x="126443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3224F5-4917-4347-9250-2EE91B876572}"/>
              </a:ext>
            </a:extLst>
          </p:cNvPr>
          <p:cNvCxnSpPr>
            <a:cxnSpLocks/>
          </p:cNvCxnSpPr>
          <p:nvPr/>
        </p:nvCxnSpPr>
        <p:spPr>
          <a:xfrm>
            <a:off x="97640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2">
            <a:extLst>
              <a:ext uri="{FF2B5EF4-FFF2-40B4-BE49-F238E27FC236}">
                <a16:creationId xmlns:a16="http://schemas.microsoft.com/office/drawing/2014/main" id="{983CBEA1-C7E4-4EE1-8130-CC0DFA758578}"/>
              </a:ext>
            </a:extLst>
          </p:cNvPr>
          <p:cNvCxnSpPr>
            <a:cxnSpLocks/>
          </p:cNvCxnSpPr>
          <p:nvPr/>
        </p:nvCxnSpPr>
        <p:spPr>
          <a:xfrm>
            <a:off x="1120418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2">
            <a:extLst>
              <a:ext uri="{FF2B5EF4-FFF2-40B4-BE49-F238E27FC236}">
                <a16:creationId xmlns:a16="http://schemas.microsoft.com/office/drawing/2014/main" id="{A453EA56-DBCC-4F37-8B9C-33014D771F9C}"/>
              </a:ext>
            </a:extLst>
          </p:cNvPr>
          <p:cNvCxnSpPr>
            <a:cxnSpLocks/>
          </p:cNvCxnSpPr>
          <p:nvPr/>
        </p:nvCxnSpPr>
        <p:spPr>
          <a:xfrm>
            <a:off x="1264434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/>
              <p:nvPr/>
            </p:nvSpPr>
            <p:spPr>
              <a:xfrm>
                <a:off x="1624474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74" y="871074"/>
                <a:ext cx="720080" cy="288032"/>
              </a:xfrm>
              <a:prstGeom prst="rect">
                <a:avLst/>
              </a:prstGeom>
              <a:blipFill>
                <a:blip r:embed="rId5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2">
            <a:extLst>
              <a:ext uri="{FF2B5EF4-FFF2-40B4-BE49-F238E27FC236}">
                <a16:creationId xmlns:a16="http://schemas.microsoft.com/office/drawing/2014/main" id="{9C180A78-28BE-48FB-A64D-D2700CA08DE9}"/>
              </a:ext>
            </a:extLst>
          </p:cNvPr>
          <p:cNvCxnSpPr>
            <a:cxnSpLocks/>
          </p:cNvCxnSpPr>
          <p:nvPr/>
        </p:nvCxnSpPr>
        <p:spPr>
          <a:xfrm>
            <a:off x="1768490" y="727098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2">
            <a:extLst>
              <a:ext uri="{FF2B5EF4-FFF2-40B4-BE49-F238E27FC236}">
                <a16:creationId xmlns:a16="http://schemas.microsoft.com/office/drawing/2014/main" id="{82FE98B6-1D8E-44E5-B2D0-841C129B59B3}"/>
              </a:ext>
            </a:extLst>
          </p:cNvPr>
          <p:cNvCxnSpPr>
            <a:cxnSpLocks/>
          </p:cNvCxnSpPr>
          <p:nvPr/>
        </p:nvCxnSpPr>
        <p:spPr>
          <a:xfrm>
            <a:off x="191250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2">
            <a:extLst>
              <a:ext uri="{FF2B5EF4-FFF2-40B4-BE49-F238E27FC236}">
                <a16:creationId xmlns:a16="http://schemas.microsoft.com/office/drawing/2014/main" id="{9DF88916-31E8-4F8C-8303-DF1A51B0A523}"/>
              </a:ext>
            </a:extLst>
          </p:cNvPr>
          <p:cNvCxnSpPr>
            <a:cxnSpLocks/>
          </p:cNvCxnSpPr>
          <p:nvPr/>
        </p:nvCxnSpPr>
        <p:spPr>
          <a:xfrm>
            <a:off x="2056522" y="727098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2">
            <a:extLst>
              <a:ext uri="{FF2B5EF4-FFF2-40B4-BE49-F238E27FC236}">
                <a16:creationId xmlns:a16="http://schemas.microsoft.com/office/drawing/2014/main" id="{0F348844-5FA9-4E49-AE5A-8108762ED6C3}"/>
              </a:ext>
            </a:extLst>
          </p:cNvPr>
          <p:cNvCxnSpPr>
            <a:cxnSpLocks/>
          </p:cNvCxnSpPr>
          <p:nvPr/>
        </p:nvCxnSpPr>
        <p:spPr>
          <a:xfrm>
            <a:off x="2200538" y="727098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12">
            <a:extLst>
              <a:ext uri="{FF2B5EF4-FFF2-40B4-BE49-F238E27FC236}">
                <a16:creationId xmlns:a16="http://schemas.microsoft.com/office/drawing/2014/main" id="{052DA8B5-4CD5-425C-B9D1-BF945FEF1ECF}"/>
              </a:ext>
            </a:extLst>
          </p:cNvPr>
          <p:cNvCxnSpPr>
            <a:cxnSpLocks/>
          </p:cNvCxnSpPr>
          <p:nvPr/>
        </p:nvCxnSpPr>
        <p:spPr>
          <a:xfrm>
            <a:off x="1768490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2">
            <a:extLst>
              <a:ext uri="{FF2B5EF4-FFF2-40B4-BE49-F238E27FC236}">
                <a16:creationId xmlns:a16="http://schemas.microsoft.com/office/drawing/2014/main" id="{A624BE09-D8F4-4FE0-A51F-1B697BB57AD6}"/>
              </a:ext>
            </a:extLst>
          </p:cNvPr>
          <p:cNvCxnSpPr>
            <a:cxnSpLocks/>
          </p:cNvCxnSpPr>
          <p:nvPr/>
        </p:nvCxnSpPr>
        <p:spPr>
          <a:xfrm>
            <a:off x="2056522" y="1159146"/>
            <a:ext cx="0" cy="10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12">
            <a:extLst>
              <a:ext uri="{FF2B5EF4-FFF2-40B4-BE49-F238E27FC236}">
                <a16:creationId xmlns:a16="http://schemas.microsoft.com/office/drawing/2014/main" id="{EE946419-763F-4FD8-B0B5-521A9C5E619E}"/>
              </a:ext>
            </a:extLst>
          </p:cNvPr>
          <p:cNvCxnSpPr>
            <a:cxnSpLocks/>
          </p:cNvCxnSpPr>
          <p:nvPr/>
        </p:nvCxnSpPr>
        <p:spPr>
          <a:xfrm>
            <a:off x="2200538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/>
              <p:nvPr/>
            </p:nvSpPr>
            <p:spPr>
              <a:xfrm>
                <a:off x="2560577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577" y="871074"/>
                <a:ext cx="720080" cy="288032"/>
              </a:xfrm>
              <a:prstGeom prst="rect">
                <a:avLst/>
              </a:prstGeom>
              <a:blipFill>
                <a:blip r:embed="rId6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12">
            <a:extLst>
              <a:ext uri="{FF2B5EF4-FFF2-40B4-BE49-F238E27FC236}">
                <a16:creationId xmlns:a16="http://schemas.microsoft.com/office/drawing/2014/main" id="{2F145C9C-7F71-475C-9B22-3E043A64057E}"/>
              </a:ext>
            </a:extLst>
          </p:cNvPr>
          <p:cNvCxnSpPr>
            <a:cxnSpLocks/>
          </p:cNvCxnSpPr>
          <p:nvPr/>
        </p:nvCxnSpPr>
        <p:spPr>
          <a:xfrm>
            <a:off x="2704593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12">
            <a:extLst>
              <a:ext uri="{FF2B5EF4-FFF2-40B4-BE49-F238E27FC236}">
                <a16:creationId xmlns:a16="http://schemas.microsoft.com/office/drawing/2014/main" id="{7F5CEAF8-3F63-4414-A0CE-6C1551CFE68E}"/>
              </a:ext>
            </a:extLst>
          </p:cNvPr>
          <p:cNvCxnSpPr>
            <a:cxnSpLocks/>
          </p:cNvCxnSpPr>
          <p:nvPr/>
        </p:nvCxnSpPr>
        <p:spPr>
          <a:xfrm>
            <a:off x="284860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12">
            <a:extLst>
              <a:ext uri="{FF2B5EF4-FFF2-40B4-BE49-F238E27FC236}">
                <a16:creationId xmlns:a16="http://schemas.microsoft.com/office/drawing/2014/main" id="{6C8D19CF-0C77-489B-BA36-2880A90E094B}"/>
              </a:ext>
            </a:extLst>
          </p:cNvPr>
          <p:cNvCxnSpPr>
            <a:cxnSpLocks/>
          </p:cNvCxnSpPr>
          <p:nvPr/>
        </p:nvCxnSpPr>
        <p:spPr>
          <a:xfrm>
            <a:off x="299262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2">
            <a:extLst>
              <a:ext uri="{FF2B5EF4-FFF2-40B4-BE49-F238E27FC236}">
                <a16:creationId xmlns:a16="http://schemas.microsoft.com/office/drawing/2014/main" id="{0C71D308-2C3F-43F8-8F87-3DAB72516E89}"/>
              </a:ext>
            </a:extLst>
          </p:cNvPr>
          <p:cNvCxnSpPr>
            <a:cxnSpLocks/>
          </p:cNvCxnSpPr>
          <p:nvPr/>
        </p:nvCxnSpPr>
        <p:spPr>
          <a:xfrm>
            <a:off x="313664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12">
            <a:extLst>
              <a:ext uri="{FF2B5EF4-FFF2-40B4-BE49-F238E27FC236}">
                <a16:creationId xmlns:a16="http://schemas.microsoft.com/office/drawing/2014/main" id="{C9E26FF1-D783-4658-84ED-E3F365DCD205}"/>
              </a:ext>
            </a:extLst>
          </p:cNvPr>
          <p:cNvCxnSpPr>
            <a:cxnSpLocks/>
          </p:cNvCxnSpPr>
          <p:nvPr/>
        </p:nvCxnSpPr>
        <p:spPr>
          <a:xfrm>
            <a:off x="2704593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12">
            <a:extLst>
              <a:ext uri="{FF2B5EF4-FFF2-40B4-BE49-F238E27FC236}">
                <a16:creationId xmlns:a16="http://schemas.microsoft.com/office/drawing/2014/main" id="{ACB5631F-B141-403B-A382-5583749ACE73}"/>
              </a:ext>
            </a:extLst>
          </p:cNvPr>
          <p:cNvCxnSpPr>
            <a:cxnSpLocks/>
          </p:cNvCxnSpPr>
          <p:nvPr/>
        </p:nvCxnSpPr>
        <p:spPr>
          <a:xfrm>
            <a:off x="2848609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12">
            <a:extLst>
              <a:ext uri="{FF2B5EF4-FFF2-40B4-BE49-F238E27FC236}">
                <a16:creationId xmlns:a16="http://schemas.microsoft.com/office/drawing/2014/main" id="{86CECA7F-A242-4BE0-982A-3B195B3A4D3E}"/>
              </a:ext>
            </a:extLst>
          </p:cNvPr>
          <p:cNvCxnSpPr>
            <a:cxnSpLocks/>
          </p:cNvCxnSpPr>
          <p:nvPr/>
        </p:nvCxnSpPr>
        <p:spPr>
          <a:xfrm>
            <a:off x="313664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/>
              <p:nvPr/>
            </p:nvSpPr>
            <p:spPr>
              <a:xfrm>
                <a:off x="349668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80" y="871074"/>
                <a:ext cx="720080" cy="288032"/>
              </a:xfrm>
              <a:prstGeom prst="rect">
                <a:avLst/>
              </a:prstGeom>
              <a:blipFill>
                <a:blip r:embed="rId7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12">
            <a:extLst>
              <a:ext uri="{FF2B5EF4-FFF2-40B4-BE49-F238E27FC236}">
                <a16:creationId xmlns:a16="http://schemas.microsoft.com/office/drawing/2014/main" id="{CF1C2E96-1140-4744-AB8D-7C2D7FBA4E10}"/>
              </a:ext>
            </a:extLst>
          </p:cNvPr>
          <p:cNvCxnSpPr>
            <a:cxnSpLocks/>
          </p:cNvCxnSpPr>
          <p:nvPr/>
        </p:nvCxnSpPr>
        <p:spPr>
          <a:xfrm>
            <a:off x="364069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2">
            <a:extLst>
              <a:ext uri="{FF2B5EF4-FFF2-40B4-BE49-F238E27FC236}">
                <a16:creationId xmlns:a16="http://schemas.microsoft.com/office/drawing/2014/main" id="{E1D1503C-25A4-4AED-B139-6AEC46391F01}"/>
              </a:ext>
            </a:extLst>
          </p:cNvPr>
          <p:cNvCxnSpPr>
            <a:cxnSpLocks/>
          </p:cNvCxnSpPr>
          <p:nvPr/>
        </p:nvCxnSpPr>
        <p:spPr>
          <a:xfrm>
            <a:off x="378471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2">
            <a:extLst>
              <a:ext uri="{FF2B5EF4-FFF2-40B4-BE49-F238E27FC236}">
                <a16:creationId xmlns:a16="http://schemas.microsoft.com/office/drawing/2014/main" id="{5E462AB8-695B-4C74-A8FD-8FBA3294564E}"/>
              </a:ext>
            </a:extLst>
          </p:cNvPr>
          <p:cNvCxnSpPr>
            <a:cxnSpLocks/>
          </p:cNvCxnSpPr>
          <p:nvPr/>
        </p:nvCxnSpPr>
        <p:spPr>
          <a:xfrm>
            <a:off x="392872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12">
            <a:extLst>
              <a:ext uri="{FF2B5EF4-FFF2-40B4-BE49-F238E27FC236}">
                <a16:creationId xmlns:a16="http://schemas.microsoft.com/office/drawing/2014/main" id="{6F5CCF26-8550-40EB-9EF4-3073E97D70F1}"/>
              </a:ext>
            </a:extLst>
          </p:cNvPr>
          <p:cNvCxnSpPr>
            <a:cxnSpLocks/>
          </p:cNvCxnSpPr>
          <p:nvPr/>
        </p:nvCxnSpPr>
        <p:spPr>
          <a:xfrm>
            <a:off x="407274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2">
            <a:extLst>
              <a:ext uri="{FF2B5EF4-FFF2-40B4-BE49-F238E27FC236}">
                <a16:creationId xmlns:a16="http://schemas.microsoft.com/office/drawing/2014/main" id="{1FCA9100-0FF1-45D8-812B-94229BFC69B6}"/>
              </a:ext>
            </a:extLst>
          </p:cNvPr>
          <p:cNvCxnSpPr>
            <a:cxnSpLocks/>
          </p:cNvCxnSpPr>
          <p:nvPr/>
        </p:nvCxnSpPr>
        <p:spPr>
          <a:xfrm>
            <a:off x="3640696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12">
            <a:extLst>
              <a:ext uri="{FF2B5EF4-FFF2-40B4-BE49-F238E27FC236}">
                <a16:creationId xmlns:a16="http://schemas.microsoft.com/office/drawing/2014/main" id="{4BD83D86-8A10-4CB5-B12F-4AAB710FDA04}"/>
              </a:ext>
            </a:extLst>
          </p:cNvPr>
          <p:cNvCxnSpPr>
            <a:cxnSpLocks/>
          </p:cNvCxnSpPr>
          <p:nvPr/>
        </p:nvCxnSpPr>
        <p:spPr>
          <a:xfrm>
            <a:off x="378471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>
            <a:extLst>
              <a:ext uri="{FF2B5EF4-FFF2-40B4-BE49-F238E27FC236}">
                <a16:creationId xmlns:a16="http://schemas.microsoft.com/office/drawing/2014/main" id="{D06A631C-6071-4102-85CF-BBAFD6B616AA}"/>
              </a:ext>
            </a:extLst>
          </p:cNvPr>
          <p:cNvCxnSpPr>
            <a:cxnSpLocks/>
          </p:cNvCxnSpPr>
          <p:nvPr/>
        </p:nvCxnSpPr>
        <p:spPr>
          <a:xfrm>
            <a:off x="3928728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12">
            <a:extLst>
              <a:ext uri="{FF2B5EF4-FFF2-40B4-BE49-F238E27FC236}">
                <a16:creationId xmlns:a16="http://schemas.microsoft.com/office/drawing/2014/main" id="{75A206E9-092B-4F6F-B76C-2FEB3D18B434}"/>
              </a:ext>
            </a:extLst>
          </p:cNvPr>
          <p:cNvCxnSpPr>
            <a:cxnSpLocks/>
          </p:cNvCxnSpPr>
          <p:nvPr/>
        </p:nvCxnSpPr>
        <p:spPr>
          <a:xfrm>
            <a:off x="832388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12">
            <a:extLst>
              <a:ext uri="{FF2B5EF4-FFF2-40B4-BE49-F238E27FC236}">
                <a16:creationId xmlns:a16="http://schemas.microsoft.com/office/drawing/2014/main" id="{E99FC5D4-23AA-43E6-8C89-AB4B3535F260}"/>
              </a:ext>
            </a:extLst>
          </p:cNvPr>
          <p:cNvCxnSpPr>
            <a:cxnSpLocks/>
          </p:cNvCxnSpPr>
          <p:nvPr/>
        </p:nvCxnSpPr>
        <p:spPr>
          <a:xfrm>
            <a:off x="97640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2">
            <a:extLst>
              <a:ext uri="{FF2B5EF4-FFF2-40B4-BE49-F238E27FC236}">
                <a16:creationId xmlns:a16="http://schemas.microsoft.com/office/drawing/2014/main" id="{5FC20662-35F3-4867-9920-177628F34D8F}"/>
              </a:ext>
            </a:extLst>
          </p:cNvPr>
          <p:cNvCxnSpPr>
            <a:cxnSpLocks/>
          </p:cNvCxnSpPr>
          <p:nvPr/>
        </p:nvCxnSpPr>
        <p:spPr>
          <a:xfrm>
            <a:off x="1120420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12">
            <a:extLst>
              <a:ext uri="{FF2B5EF4-FFF2-40B4-BE49-F238E27FC236}">
                <a16:creationId xmlns:a16="http://schemas.microsoft.com/office/drawing/2014/main" id="{FB13B113-7F0C-4602-90CC-2C2C1AEC5607}"/>
              </a:ext>
            </a:extLst>
          </p:cNvPr>
          <p:cNvCxnSpPr>
            <a:cxnSpLocks/>
          </p:cNvCxnSpPr>
          <p:nvPr/>
        </p:nvCxnSpPr>
        <p:spPr>
          <a:xfrm>
            <a:off x="1264436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2">
            <a:extLst>
              <a:ext uri="{FF2B5EF4-FFF2-40B4-BE49-F238E27FC236}">
                <a16:creationId xmlns:a16="http://schemas.microsoft.com/office/drawing/2014/main" id="{C93717F0-D4F2-4BFA-B0E2-9990AAB00E6D}"/>
              </a:ext>
            </a:extLst>
          </p:cNvPr>
          <p:cNvCxnSpPr>
            <a:cxnSpLocks/>
          </p:cNvCxnSpPr>
          <p:nvPr/>
        </p:nvCxnSpPr>
        <p:spPr>
          <a:xfrm>
            <a:off x="1768492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2">
            <a:extLst>
              <a:ext uri="{FF2B5EF4-FFF2-40B4-BE49-F238E27FC236}">
                <a16:creationId xmlns:a16="http://schemas.microsoft.com/office/drawing/2014/main" id="{D125EFD9-7D84-495E-9ADF-8273CC6F79D6}"/>
              </a:ext>
            </a:extLst>
          </p:cNvPr>
          <p:cNvCxnSpPr>
            <a:cxnSpLocks/>
          </p:cNvCxnSpPr>
          <p:nvPr/>
        </p:nvCxnSpPr>
        <p:spPr>
          <a:xfrm>
            <a:off x="1912508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12">
            <a:extLst>
              <a:ext uri="{FF2B5EF4-FFF2-40B4-BE49-F238E27FC236}">
                <a16:creationId xmlns:a16="http://schemas.microsoft.com/office/drawing/2014/main" id="{B2AC7B30-1885-4EC4-AE96-6931A333A155}"/>
              </a:ext>
            </a:extLst>
          </p:cNvPr>
          <p:cNvCxnSpPr>
            <a:cxnSpLocks/>
          </p:cNvCxnSpPr>
          <p:nvPr/>
        </p:nvCxnSpPr>
        <p:spPr>
          <a:xfrm>
            <a:off x="205652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12">
            <a:extLst>
              <a:ext uri="{FF2B5EF4-FFF2-40B4-BE49-F238E27FC236}">
                <a16:creationId xmlns:a16="http://schemas.microsoft.com/office/drawing/2014/main" id="{A9092F5D-6E5C-4E3C-B086-821923855A3F}"/>
              </a:ext>
            </a:extLst>
          </p:cNvPr>
          <p:cNvCxnSpPr>
            <a:cxnSpLocks/>
          </p:cNvCxnSpPr>
          <p:nvPr/>
        </p:nvCxnSpPr>
        <p:spPr>
          <a:xfrm>
            <a:off x="2200540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2">
            <a:extLst>
              <a:ext uri="{FF2B5EF4-FFF2-40B4-BE49-F238E27FC236}">
                <a16:creationId xmlns:a16="http://schemas.microsoft.com/office/drawing/2014/main" id="{7ED48272-A33A-41D1-9AA6-24DB7FC9D867}"/>
              </a:ext>
            </a:extLst>
          </p:cNvPr>
          <p:cNvCxnSpPr>
            <a:cxnSpLocks/>
          </p:cNvCxnSpPr>
          <p:nvPr/>
        </p:nvCxnSpPr>
        <p:spPr>
          <a:xfrm>
            <a:off x="2704595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2">
            <a:extLst>
              <a:ext uri="{FF2B5EF4-FFF2-40B4-BE49-F238E27FC236}">
                <a16:creationId xmlns:a16="http://schemas.microsoft.com/office/drawing/2014/main" id="{A5F50CC4-686D-45AA-9396-4E22D21C18B3}"/>
              </a:ext>
            </a:extLst>
          </p:cNvPr>
          <p:cNvCxnSpPr>
            <a:cxnSpLocks/>
          </p:cNvCxnSpPr>
          <p:nvPr/>
        </p:nvCxnSpPr>
        <p:spPr>
          <a:xfrm>
            <a:off x="2848611" y="1951250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2">
            <a:extLst>
              <a:ext uri="{FF2B5EF4-FFF2-40B4-BE49-F238E27FC236}">
                <a16:creationId xmlns:a16="http://schemas.microsoft.com/office/drawing/2014/main" id="{5317EB72-2025-4F40-A402-E6B6B787711C}"/>
              </a:ext>
            </a:extLst>
          </p:cNvPr>
          <p:cNvCxnSpPr>
            <a:cxnSpLocks/>
          </p:cNvCxnSpPr>
          <p:nvPr/>
        </p:nvCxnSpPr>
        <p:spPr>
          <a:xfrm>
            <a:off x="2992627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12">
            <a:extLst>
              <a:ext uri="{FF2B5EF4-FFF2-40B4-BE49-F238E27FC236}">
                <a16:creationId xmlns:a16="http://schemas.microsoft.com/office/drawing/2014/main" id="{A9685063-055D-4951-95E5-BF3D446BD5DD}"/>
              </a:ext>
            </a:extLst>
          </p:cNvPr>
          <p:cNvCxnSpPr>
            <a:cxnSpLocks/>
          </p:cNvCxnSpPr>
          <p:nvPr/>
        </p:nvCxnSpPr>
        <p:spPr>
          <a:xfrm>
            <a:off x="313664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12">
            <a:extLst>
              <a:ext uri="{FF2B5EF4-FFF2-40B4-BE49-F238E27FC236}">
                <a16:creationId xmlns:a16="http://schemas.microsoft.com/office/drawing/2014/main" id="{D5973AFB-2569-42F3-B088-A9502ADCC479}"/>
              </a:ext>
            </a:extLst>
          </p:cNvPr>
          <p:cNvCxnSpPr>
            <a:cxnSpLocks/>
          </p:cNvCxnSpPr>
          <p:nvPr/>
        </p:nvCxnSpPr>
        <p:spPr>
          <a:xfrm>
            <a:off x="3640698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12">
            <a:extLst>
              <a:ext uri="{FF2B5EF4-FFF2-40B4-BE49-F238E27FC236}">
                <a16:creationId xmlns:a16="http://schemas.microsoft.com/office/drawing/2014/main" id="{9635A147-86DF-4F9B-8353-BCF3929A5E7F}"/>
              </a:ext>
            </a:extLst>
          </p:cNvPr>
          <p:cNvCxnSpPr>
            <a:cxnSpLocks/>
          </p:cNvCxnSpPr>
          <p:nvPr/>
        </p:nvCxnSpPr>
        <p:spPr>
          <a:xfrm>
            <a:off x="378471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12">
            <a:extLst>
              <a:ext uri="{FF2B5EF4-FFF2-40B4-BE49-F238E27FC236}">
                <a16:creationId xmlns:a16="http://schemas.microsoft.com/office/drawing/2014/main" id="{6B3EFA84-A7C7-426E-BF3E-CF0C7D7B6659}"/>
              </a:ext>
            </a:extLst>
          </p:cNvPr>
          <p:cNvCxnSpPr>
            <a:cxnSpLocks/>
          </p:cNvCxnSpPr>
          <p:nvPr/>
        </p:nvCxnSpPr>
        <p:spPr>
          <a:xfrm>
            <a:off x="3928730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2">
            <a:extLst>
              <a:ext uri="{FF2B5EF4-FFF2-40B4-BE49-F238E27FC236}">
                <a16:creationId xmlns:a16="http://schemas.microsoft.com/office/drawing/2014/main" id="{CA99EE0F-07C4-4A70-9D9B-77C4F6E3B787}"/>
              </a:ext>
            </a:extLst>
          </p:cNvPr>
          <p:cNvCxnSpPr>
            <a:cxnSpLocks/>
          </p:cNvCxnSpPr>
          <p:nvPr/>
        </p:nvCxnSpPr>
        <p:spPr>
          <a:xfrm>
            <a:off x="4072746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/>
              <p:nvPr/>
            </p:nvSpPr>
            <p:spPr>
              <a:xfrm>
                <a:off x="688371" y="2095266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1" y="2095266"/>
                <a:ext cx="3528380" cy="252000"/>
              </a:xfrm>
              <a:prstGeom prst="rect">
                <a:avLst/>
              </a:prstGeom>
              <a:blipFill>
                <a:blip r:embed="rId8"/>
                <a:stretch>
                  <a:fillRect b="-1860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CCD01B0-E93C-4481-8EE4-83AB83CA1643}"/>
              </a:ext>
            </a:extLst>
          </p:cNvPr>
          <p:cNvCxnSpPr/>
          <p:nvPr/>
        </p:nvCxnSpPr>
        <p:spPr>
          <a:xfrm>
            <a:off x="976401" y="1267146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B2A1599-2B84-4436-827C-646157A15787}"/>
              </a:ext>
            </a:extLst>
          </p:cNvPr>
          <p:cNvCxnSpPr>
            <a:cxnSpLocks/>
          </p:cNvCxnSpPr>
          <p:nvPr/>
        </p:nvCxnSpPr>
        <p:spPr>
          <a:xfrm>
            <a:off x="1120419" y="1267106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C10E4DD-8B96-49BE-9F5B-1F5DB7E2727A}"/>
              </a:ext>
            </a:extLst>
          </p:cNvPr>
          <p:cNvCxnSpPr>
            <a:cxnSpLocks/>
          </p:cNvCxnSpPr>
          <p:nvPr/>
        </p:nvCxnSpPr>
        <p:spPr>
          <a:xfrm>
            <a:off x="1264433" y="1268496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2852B30-78FA-403B-B922-573A63C1FA0D}"/>
              </a:ext>
            </a:extLst>
          </p:cNvPr>
          <p:cNvCxnSpPr>
            <a:cxnSpLocks/>
          </p:cNvCxnSpPr>
          <p:nvPr/>
        </p:nvCxnSpPr>
        <p:spPr>
          <a:xfrm flipH="1">
            <a:off x="972205" y="1267066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F34E1D-AF96-4383-9FE9-341953AE174A}"/>
              </a:ext>
            </a:extLst>
          </p:cNvPr>
          <p:cNvCxnSpPr>
            <a:cxnSpLocks/>
          </p:cNvCxnSpPr>
          <p:nvPr/>
        </p:nvCxnSpPr>
        <p:spPr>
          <a:xfrm>
            <a:off x="2054423" y="1267066"/>
            <a:ext cx="792087" cy="684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D21397B-EE3A-4168-BBE6-552A5CF98A98}"/>
              </a:ext>
            </a:extLst>
          </p:cNvPr>
          <p:cNvCxnSpPr>
            <a:cxnSpLocks/>
          </p:cNvCxnSpPr>
          <p:nvPr/>
        </p:nvCxnSpPr>
        <p:spPr>
          <a:xfrm>
            <a:off x="2196552" y="1258342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6F45FF3-C738-4342-A75F-06CB2C85E0BC}"/>
              </a:ext>
            </a:extLst>
          </p:cNvPr>
          <p:cNvCxnSpPr>
            <a:cxnSpLocks/>
          </p:cNvCxnSpPr>
          <p:nvPr/>
        </p:nvCxnSpPr>
        <p:spPr>
          <a:xfrm flipH="1">
            <a:off x="1116219" y="125834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598BA3B-59A5-4203-9545-6E0CF943D124}"/>
              </a:ext>
            </a:extLst>
          </p:cNvPr>
          <p:cNvCxnSpPr>
            <a:cxnSpLocks/>
          </p:cNvCxnSpPr>
          <p:nvPr/>
        </p:nvCxnSpPr>
        <p:spPr>
          <a:xfrm flipH="1">
            <a:off x="2050433" y="1267026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394289-D61B-4EF3-AB05-CC61A1F0B9DC}"/>
              </a:ext>
            </a:extLst>
          </p:cNvPr>
          <p:cNvCxnSpPr>
            <a:cxnSpLocks/>
          </p:cNvCxnSpPr>
          <p:nvPr/>
        </p:nvCxnSpPr>
        <p:spPr>
          <a:xfrm>
            <a:off x="3136639" y="1257649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90885A9-E904-4F4B-B134-BB44D6A60A61}"/>
              </a:ext>
            </a:extLst>
          </p:cNvPr>
          <p:cNvCxnSpPr>
            <a:cxnSpLocks/>
          </p:cNvCxnSpPr>
          <p:nvPr/>
        </p:nvCxnSpPr>
        <p:spPr>
          <a:xfrm flipH="1">
            <a:off x="1265382" y="1265516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189D96-5721-46B9-9129-28A5ECF34452}"/>
              </a:ext>
            </a:extLst>
          </p:cNvPr>
          <p:cNvCxnSpPr>
            <a:cxnSpLocks/>
          </p:cNvCxnSpPr>
          <p:nvPr/>
        </p:nvCxnSpPr>
        <p:spPr>
          <a:xfrm flipH="1">
            <a:off x="2205576" y="1262784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77B759C-725B-4096-A4A0-26A075A1F1FE}"/>
              </a:ext>
            </a:extLst>
          </p:cNvPr>
          <p:cNvCxnSpPr>
            <a:cxnSpLocks/>
          </p:cNvCxnSpPr>
          <p:nvPr/>
        </p:nvCxnSpPr>
        <p:spPr>
          <a:xfrm flipH="1">
            <a:off x="3137589" y="1258303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/>
              <p:nvPr/>
            </p:nvSpPr>
            <p:spPr>
              <a:xfrm>
                <a:off x="68580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91242"/>
                <a:ext cx="720080" cy="288032"/>
              </a:xfrm>
              <a:prstGeom prst="rect">
                <a:avLst/>
              </a:prstGeom>
              <a:blipFill>
                <a:blip r:embed="rId9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12">
            <a:extLst>
              <a:ext uri="{FF2B5EF4-FFF2-40B4-BE49-F238E27FC236}">
                <a16:creationId xmlns:a16="http://schemas.microsoft.com/office/drawing/2014/main" id="{DE01FB2D-FAA5-425C-ABA4-9005E352E36C}"/>
              </a:ext>
            </a:extLst>
          </p:cNvPr>
          <p:cNvCxnSpPr>
            <a:cxnSpLocks/>
          </p:cNvCxnSpPr>
          <p:nvPr/>
        </p:nvCxnSpPr>
        <p:spPr>
          <a:xfrm>
            <a:off x="82981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12">
            <a:extLst>
              <a:ext uri="{FF2B5EF4-FFF2-40B4-BE49-F238E27FC236}">
                <a16:creationId xmlns:a16="http://schemas.microsoft.com/office/drawing/2014/main" id="{BB3AD07B-2C62-42CF-BA8E-0155241D92B1}"/>
              </a:ext>
            </a:extLst>
          </p:cNvPr>
          <p:cNvCxnSpPr>
            <a:cxnSpLocks/>
          </p:cNvCxnSpPr>
          <p:nvPr/>
        </p:nvCxnSpPr>
        <p:spPr>
          <a:xfrm>
            <a:off x="97383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2">
            <a:extLst>
              <a:ext uri="{FF2B5EF4-FFF2-40B4-BE49-F238E27FC236}">
                <a16:creationId xmlns:a16="http://schemas.microsoft.com/office/drawing/2014/main" id="{96D117DB-FAF1-4842-8E81-DA4FFB4E5B59}"/>
              </a:ext>
            </a:extLst>
          </p:cNvPr>
          <p:cNvCxnSpPr>
            <a:cxnSpLocks/>
          </p:cNvCxnSpPr>
          <p:nvPr/>
        </p:nvCxnSpPr>
        <p:spPr>
          <a:xfrm>
            <a:off x="111784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2">
            <a:extLst>
              <a:ext uri="{FF2B5EF4-FFF2-40B4-BE49-F238E27FC236}">
                <a16:creationId xmlns:a16="http://schemas.microsoft.com/office/drawing/2014/main" id="{6E7C8FA0-1A3F-41F0-9000-09A8702F66EE}"/>
              </a:ext>
            </a:extLst>
          </p:cNvPr>
          <p:cNvCxnSpPr>
            <a:cxnSpLocks/>
          </p:cNvCxnSpPr>
          <p:nvPr/>
        </p:nvCxnSpPr>
        <p:spPr>
          <a:xfrm>
            <a:off x="126186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2">
            <a:extLst>
              <a:ext uri="{FF2B5EF4-FFF2-40B4-BE49-F238E27FC236}">
                <a16:creationId xmlns:a16="http://schemas.microsoft.com/office/drawing/2014/main" id="{E223B0C3-6CBA-4C80-9094-668F0A94183B}"/>
              </a:ext>
            </a:extLst>
          </p:cNvPr>
          <p:cNvCxnSpPr>
            <a:cxnSpLocks/>
          </p:cNvCxnSpPr>
          <p:nvPr/>
        </p:nvCxnSpPr>
        <p:spPr>
          <a:xfrm>
            <a:off x="97383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2">
            <a:extLst>
              <a:ext uri="{FF2B5EF4-FFF2-40B4-BE49-F238E27FC236}">
                <a16:creationId xmlns:a16="http://schemas.microsoft.com/office/drawing/2014/main" id="{61A71523-2B2D-443C-8B7D-05E0B37932C5}"/>
              </a:ext>
            </a:extLst>
          </p:cNvPr>
          <p:cNvCxnSpPr>
            <a:cxnSpLocks/>
          </p:cNvCxnSpPr>
          <p:nvPr/>
        </p:nvCxnSpPr>
        <p:spPr>
          <a:xfrm>
            <a:off x="1117848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12">
            <a:extLst>
              <a:ext uri="{FF2B5EF4-FFF2-40B4-BE49-F238E27FC236}">
                <a16:creationId xmlns:a16="http://schemas.microsoft.com/office/drawing/2014/main" id="{E88DECA8-1ACE-4101-AAE0-651C3DA11061}"/>
              </a:ext>
            </a:extLst>
          </p:cNvPr>
          <p:cNvCxnSpPr>
            <a:cxnSpLocks/>
          </p:cNvCxnSpPr>
          <p:nvPr/>
        </p:nvCxnSpPr>
        <p:spPr>
          <a:xfrm>
            <a:off x="1261864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/>
              <p:nvPr/>
            </p:nvSpPr>
            <p:spPr>
              <a:xfrm>
                <a:off x="1621904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04" y="2491242"/>
                <a:ext cx="720080" cy="288032"/>
              </a:xfrm>
              <a:prstGeom prst="rect">
                <a:avLst/>
              </a:prstGeom>
              <a:blipFill>
                <a:blip r:embed="rId10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12">
            <a:extLst>
              <a:ext uri="{FF2B5EF4-FFF2-40B4-BE49-F238E27FC236}">
                <a16:creationId xmlns:a16="http://schemas.microsoft.com/office/drawing/2014/main" id="{696CDE0F-6141-460D-BFB8-F33AD3660656}"/>
              </a:ext>
            </a:extLst>
          </p:cNvPr>
          <p:cNvCxnSpPr>
            <a:cxnSpLocks/>
          </p:cNvCxnSpPr>
          <p:nvPr/>
        </p:nvCxnSpPr>
        <p:spPr>
          <a:xfrm>
            <a:off x="1765920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2">
            <a:extLst>
              <a:ext uri="{FF2B5EF4-FFF2-40B4-BE49-F238E27FC236}">
                <a16:creationId xmlns:a16="http://schemas.microsoft.com/office/drawing/2014/main" id="{BD54A340-C733-4E70-8672-569CA853CF7A}"/>
              </a:ext>
            </a:extLst>
          </p:cNvPr>
          <p:cNvCxnSpPr>
            <a:cxnSpLocks/>
          </p:cNvCxnSpPr>
          <p:nvPr/>
        </p:nvCxnSpPr>
        <p:spPr>
          <a:xfrm>
            <a:off x="190993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12">
            <a:extLst>
              <a:ext uri="{FF2B5EF4-FFF2-40B4-BE49-F238E27FC236}">
                <a16:creationId xmlns:a16="http://schemas.microsoft.com/office/drawing/2014/main" id="{AE8C2E75-28D0-4675-A216-B16D6D12B191}"/>
              </a:ext>
            </a:extLst>
          </p:cNvPr>
          <p:cNvCxnSpPr>
            <a:cxnSpLocks/>
          </p:cNvCxnSpPr>
          <p:nvPr/>
        </p:nvCxnSpPr>
        <p:spPr>
          <a:xfrm>
            <a:off x="205395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12">
            <a:extLst>
              <a:ext uri="{FF2B5EF4-FFF2-40B4-BE49-F238E27FC236}">
                <a16:creationId xmlns:a16="http://schemas.microsoft.com/office/drawing/2014/main" id="{8C5075AB-C3C3-4D09-8536-F94290F5DF06}"/>
              </a:ext>
            </a:extLst>
          </p:cNvPr>
          <p:cNvCxnSpPr>
            <a:cxnSpLocks/>
          </p:cNvCxnSpPr>
          <p:nvPr/>
        </p:nvCxnSpPr>
        <p:spPr>
          <a:xfrm>
            <a:off x="219796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12">
            <a:extLst>
              <a:ext uri="{FF2B5EF4-FFF2-40B4-BE49-F238E27FC236}">
                <a16:creationId xmlns:a16="http://schemas.microsoft.com/office/drawing/2014/main" id="{EF274A0A-003D-4A8D-B824-85CE8098BB9A}"/>
              </a:ext>
            </a:extLst>
          </p:cNvPr>
          <p:cNvCxnSpPr>
            <a:cxnSpLocks/>
          </p:cNvCxnSpPr>
          <p:nvPr/>
        </p:nvCxnSpPr>
        <p:spPr>
          <a:xfrm>
            <a:off x="1765920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12">
            <a:extLst>
              <a:ext uri="{FF2B5EF4-FFF2-40B4-BE49-F238E27FC236}">
                <a16:creationId xmlns:a16="http://schemas.microsoft.com/office/drawing/2014/main" id="{D6D20B82-8A96-4212-A3A3-692E49CCBCEB}"/>
              </a:ext>
            </a:extLst>
          </p:cNvPr>
          <p:cNvCxnSpPr>
            <a:cxnSpLocks/>
          </p:cNvCxnSpPr>
          <p:nvPr/>
        </p:nvCxnSpPr>
        <p:spPr>
          <a:xfrm>
            <a:off x="205395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12">
            <a:extLst>
              <a:ext uri="{FF2B5EF4-FFF2-40B4-BE49-F238E27FC236}">
                <a16:creationId xmlns:a16="http://schemas.microsoft.com/office/drawing/2014/main" id="{FE6B8030-50CB-470E-BDF5-E2B87FF58744}"/>
              </a:ext>
            </a:extLst>
          </p:cNvPr>
          <p:cNvCxnSpPr>
            <a:cxnSpLocks/>
          </p:cNvCxnSpPr>
          <p:nvPr/>
        </p:nvCxnSpPr>
        <p:spPr>
          <a:xfrm>
            <a:off x="2197968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/>
              <p:nvPr/>
            </p:nvSpPr>
            <p:spPr>
              <a:xfrm>
                <a:off x="2558007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007" y="2491242"/>
                <a:ext cx="720080" cy="288032"/>
              </a:xfrm>
              <a:prstGeom prst="rect">
                <a:avLst/>
              </a:prstGeom>
              <a:blipFill>
                <a:blip r:embed="rId11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12">
            <a:extLst>
              <a:ext uri="{FF2B5EF4-FFF2-40B4-BE49-F238E27FC236}">
                <a16:creationId xmlns:a16="http://schemas.microsoft.com/office/drawing/2014/main" id="{AC796FB5-0027-4C49-8CAE-12731286D0D8}"/>
              </a:ext>
            </a:extLst>
          </p:cNvPr>
          <p:cNvCxnSpPr>
            <a:cxnSpLocks/>
          </p:cNvCxnSpPr>
          <p:nvPr/>
        </p:nvCxnSpPr>
        <p:spPr>
          <a:xfrm>
            <a:off x="2702023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2">
            <a:extLst>
              <a:ext uri="{FF2B5EF4-FFF2-40B4-BE49-F238E27FC236}">
                <a16:creationId xmlns:a16="http://schemas.microsoft.com/office/drawing/2014/main" id="{E4D4C9A7-19B5-4011-B812-ED70F83F302A}"/>
              </a:ext>
            </a:extLst>
          </p:cNvPr>
          <p:cNvCxnSpPr>
            <a:cxnSpLocks/>
          </p:cNvCxnSpPr>
          <p:nvPr/>
        </p:nvCxnSpPr>
        <p:spPr>
          <a:xfrm>
            <a:off x="2846039" y="2347266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2">
            <a:extLst>
              <a:ext uri="{FF2B5EF4-FFF2-40B4-BE49-F238E27FC236}">
                <a16:creationId xmlns:a16="http://schemas.microsoft.com/office/drawing/2014/main" id="{1B6E82F2-81C1-47C4-AD39-4BF145A66BEA}"/>
              </a:ext>
            </a:extLst>
          </p:cNvPr>
          <p:cNvCxnSpPr>
            <a:cxnSpLocks/>
          </p:cNvCxnSpPr>
          <p:nvPr/>
        </p:nvCxnSpPr>
        <p:spPr>
          <a:xfrm>
            <a:off x="299005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2">
            <a:extLst>
              <a:ext uri="{FF2B5EF4-FFF2-40B4-BE49-F238E27FC236}">
                <a16:creationId xmlns:a16="http://schemas.microsoft.com/office/drawing/2014/main" id="{5FB41582-1789-4E05-AD5A-535BF88F1733}"/>
              </a:ext>
            </a:extLst>
          </p:cNvPr>
          <p:cNvCxnSpPr>
            <a:cxnSpLocks/>
          </p:cNvCxnSpPr>
          <p:nvPr/>
        </p:nvCxnSpPr>
        <p:spPr>
          <a:xfrm>
            <a:off x="313407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2">
            <a:extLst>
              <a:ext uri="{FF2B5EF4-FFF2-40B4-BE49-F238E27FC236}">
                <a16:creationId xmlns:a16="http://schemas.microsoft.com/office/drawing/2014/main" id="{A2DEA307-1999-4E6A-990E-BF2AA8B715FE}"/>
              </a:ext>
            </a:extLst>
          </p:cNvPr>
          <p:cNvCxnSpPr>
            <a:cxnSpLocks/>
          </p:cNvCxnSpPr>
          <p:nvPr/>
        </p:nvCxnSpPr>
        <p:spPr>
          <a:xfrm>
            <a:off x="2702023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2">
            <a:extLst>
              <a:ext uri="{FF2B5EF4-FFF2-40B4-BE49-F238E27FC236}">
                <a16:creationId xmlns:a16="http://schemas.microsoft.com/office/drawing/2014/main" id="{CE22BD24-6A2C-4692-8FC7-D88BC1FC851C}"/>
              </a:ext>
            </a:extLst>
          </p:cNvPr>
          <p:cNvCxnSpPr>
            <a:cxnSpLocks/>
          </p:cNvCxnSpPr>
          <p:nvPr/>
        </p:nvCxnSpPr>
        <p:spPr>
          <a:xfrm>
            <a:off x="2846039" y="2779314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12">
            <a:extLst>
              <a:ext uri="{FF2B5EF4-FFF2-40B4-BE49-F238E27FC236}">
                <a16:creationId xmlns:a16="http://schemas.microsoft.com/office/drawing/2014/main" id="{6CF88D2B-D7C8-403A-BACC-71B87E0BA830}"/>
              </a:ext>
            </a:extLst>
          </p:cNvPr>
          <p:cNvCxnSpPr>
            <a:cxnSpLocks/>
          </p:cNvCxnSpPr>
          <p:nvPr/>
        </p:nvCxnSpPr>
        <p:spPr>
          <a:xfrm>
            <a:off x="313407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/>
              <p:nvPr/>
            </p:nvSpPr>
            <p:spPr>
              <a:xfrm>
                <a:off x="349411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10" y="2491242"/>
                <a:ext cx="720080" cy="288032"/>
              </a:xfrm>
              <a:prstGeom prst="rect">
                <a:avLst/>
              </a:prstGeom>
              <a:blipFill>
                <a:blip r:embed="rId12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矢印コネクタ 12">
            <a:extLst>
              <a:ext uri="{FF2B5EF4-FFF2-40B4-BE49-F238E27FC236}">
                <a16:creationId xmlns:a16="http://schemas.microsoft.com/office/drawing/2014/main" id="{45D2D8A4-C369-4895-BB47-21CC6AD07778}"/>
              </a:ext>
            </a:extLst>
          </p:cNvPr>
          <p:cNvCxnSpPr>
            <a:cxnSpLocks/>
          </p:cNvCxnSpPr>
          <p:nvPr/>
        </p:nvCxnSpPr>
        <p:spPr>
          <a:xfrm>
            <a:off x="363812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12">
            <a:extLst>
              <a:ext uri="{FF2B5EF4-FFF2-40B4-BE49-F238E27FC236}">
                <a16:creationId xmlns:a16="http://schemas.microsoft.com/office/drawing/2014/main" id="{0A3A69D9-EDA6-4FDF-B2ED-9F4BBE2A6D01}"/>
              </a:ext>
            </a:extLst>
          </p:cNvPr>
          <p:cNvCxnSpPr>
            <a:cxnSpLocks/>
          </p:cNvCxnSpPr>
          <p:nvPr/>
        </p:nvCxnSpPr>
        <p:spPr>
          <a:xfrm>
            <a:off x="378214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12">
            <a:extLst>
              <a:ext uri="{FF2B5EF4-FFF2-40B4-BE49-F238E27FC236}">
                <a16:creationId xmlns:a16="http://schemas.microsoft.com/office/drawing/2014/main" id="{AB4AFC39-756F-4B90-8E14-4C5A8CC22E39}"/>
              </a:ext>
            </a:extLst>
          </p:cNvPr>
          <p:cNvCxnSpPr>
            <a:cxnSpLocks/>
          </p:cNvCxnSpPr>
          <p:nvPr/>
        </p:nvCxnSpPr>
        <p:spPr>
          <a:xfrm>
            <a:off x="392615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12">
            <a:extLst>
              <a:ext uri="{FF2B5EF4-FFF2-40B4-BE49-F238E27FC236}">
                <a16:creationId xmlns:a16="http://schemas.microsoft.com/office/drawing/2014/main" id="{D1E0A91B-BBA5-42A6-A6D1-38059DD88E7E}"/>
              </a:ext>
            </a:extLst>
          </p:cNvPr>
          <p:cNvCxnSpPr>
            <a:cxnSpLocks/>
          </p:cNvCxnSpPr>
          <p:nvPr/>
        </p:nvCxnSpPr>
        <p:spPr>
          <a:xfrm>
            <a:off x="407017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12">
            <a:extLst>
              <a:ext uri="{FF2B5EF4-FFF2-40B4-BE49-F238E27FC236}">
                <a16:creationId xmlns:a16="http://schemas.microsoft.com/office/drawing/2014/main" id="{40C54B2B-7BEE-4482-BEB0-F1F200A3E44C}"/>
              </a:ext>
            </a:extLst>
          </p:cNvPr>
          <p:cNvCxnSpPr>
            <a:cxnSpLocks/>
          </p:cNvCxnSpPr>
          <p:nvPr/>
        </p:nvCxnSpPr>
        <p:spPr>
          <a:xfrm>
            <a:off x="3638126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12">
            <a:extLst>
              <a:ext uri="{FF2B5EF4-FFF2-40B4-BE49-F238E27FC236}">
                <a16:creationId xmlns:a16="http://schemas.microsoft.com/office/drawing/2014/main" id="{B639A050-A513-4839-AB0C-E04F8D5639E0}"/>
              </a:ext>
            </a:extLst>
          </p:cNvPr>
          <p:cNvCxnSpPr>
            <a:cxnSpLocks/>
          </p:cNvCxnSpPr>
          <p:nvPr/>
        </p:nvCxnSpPr>
        <p:spPr>
          <a:xfrm>
            <a:off x="378214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12">
            <a:extLst>
              <a:ext uri="{FF2B5EF4-FFF2-40B4-BE49-F238E27FC236}">
                <a16:creationId xmlns:a16="http://schemas.microsoft.com/office/drawing/2014/main" id="{6CE55A77-3AD5-4C88-93EA-1797CBCCF76D}"/>
              </a:ext>
            </a:extLst>
          </p:cNvPr>
          <p:cNvCxnSpPr>
            <a:cxnSpLocks/>
          </p:cNvCxnSpPr>
          <p:nvPr/>
        </p:nvCxnSpPr>
        <p:spPr>
          <a:xfrm>
            <a:off x="3926158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2">
            <a:extLst>
              <a:ext uri="{FF2B5EF4-FFF2-40B4-BE49-F238E27FC236}">
                <a16:creationId xmlns:a16="http://schemas.microsoft.com/office/drawing/2014/main" id="{2A1FF886-9F7E-46E2-82E1-43C278C9FAD5}"/>
              </a:ext>
            </a:extLst>
          </p:cNvPr>
          <p:cNvCxnSpPr>
            <a:cxnSpLocks/>
          </p:cNvCxnSpPr>
          <p:nvPr/>
        </p:nvCxnSpPr>
        <p:spPr>
          <a:xfrm>
            <a:off x="829818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2">
            <a:extLst>
              <a:ext uri="{FF2B5EF4-FFF2-40B4-BE49-F238E27FC236}">
                <a16:creationId xmlns:a16="http://schemas.microsoft.com/office/drawing/2014/main" id="{8F62484E-418B-44D3-B758-197E6BEA779E}"/>
              </a:ext>
            </a:extLst>
          </p:cNvPr>
          <p:cNvCxnSpPr>
            <a:cxnSpLocks/>
          </p:cNvCxnSpPr>
          <p:nvPr/>
        </p:nvCxnSpPr>
        <p:spPr>
          <a:xfrm>
            <a:off x="97383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2">
            <a:extLst>
              <a:ext uri="{FF2B5EF4-FFF2-40B4-BE49-F238E27FC236}">
                <a16:creationId xmlns:a16="http://schemas.microsoft.com/office/drawing/2014/main" id="{AF1FC061-E37F-4736-B766-D1B6A09E5EC4}"/>
              </a:ext>
            </a:extLst>
          </p:cNvPr>
          <p:cNvCxnSpPr>
            <a:cxnSpLocks/>
          </p:cNvCxnSpPr>
          <p:nvPr/>
        </p:nvCxnSpPr>
        <p:spPr>
          <a:xfrm>
            <a:off x="1117850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2">
            <a:extLst>
              <a:ext uri="{FF2B5EF4-FFF2-40B4-BE49-F238E27FC236}">
                <a16:creationId xmlns:a16="http://schemas.microsoft.com/office/drawing/2014/main" id="{B37F1961-238A-4FB8-A8B8-6C5FE566E731}"/>
              </a:ext>
            </a:extLst>
          </p:cNvPr>
          <p:cNvCxnSpPr>
            <a:cxnSpLocks/>
          </p:cNvCxnSpPr>
          <p:nvPr/>
        </p:nvCxnSpPr>
        <p:spPr>
          <a:xfrm>
            <a:off x="1261866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2">
            <a:extLst>
              <a:ext uri="{FF2B5EF4-FFF2-40B4-BE49-F238E27FC236}">
                <a16:creationId xmlns:a16="http://schemas.microsoft.com/office/drawing/2014/main" id="{AB4A4A76-3835-4527-9B59-F4D76107118A}"/>
              </a:ext>
            </a:extLst>
          </p:cNvPr>
          <p:cNvCxnSpPr>
            <a:cxnSpLocks/>
          </p:cNvCxnSpPr>
          <p:nvPr/>
        </p:nvCxnSpPr>
        <p:spPr>
          <a:xfrm>
            <a:off x="1765922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2">
            <a:extLst>
              <a:ext uri="{FF2B5EF4-FFF2-40B4-BE49-F238E27FC236}">
                <a16:creationId xmlns:a16="http://schemas.microsoft.com/office/drawing/2014/main" id="{572D44CB-C02A-4228-82E8-0A04FD030C8D}"/>
              </a:ext>
            </a:extLst>
          </p:cNvPr>
          <p:cNvCxnSpPr>
            <a:cxnSpLocks/>
          </p:cNvCxnSpPr>
          <p:nvPr/>
        </p:nvCxnSpPr>
        <p:spPr>
          <a:xfrm>
            <a:off x="1909938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2">
            <a:extLst>
              <a:ext uri="{FF2B5EF4-FFF2-40B4-BE49-F238E27FC236}">
                <a16:creationId xmlns:a16="http://schemas.microsoft.com/office/drawing/2014/main" id="{B7F9B510-0C97-4314-81BA-9283EC631B6F}"/>
              </a:ext>
            </a:extLst>
          </p:cNvPr>
          <p:cNvCxnSpPr>
            <a:cxnSpLocks/>
          </p:cNvCxnSpPr>
          <p:nvPr/>
        </p:nvCxnSpPr>
        <p:spPr>
          <a:xfrm>
            <a:off x="2053954" y="35714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2">
            <a:extLst>
              <a:ext uri="{FF2B5EF4-FFF2-40B4-BE49-F238E27FC236}">
                <a16:creationId xmlns:a16="http://schemas.microsoft.com/office/drawing/2014/main" id="{60C320D6-8663-47CD-A6BA-589A5059767B}"/>
              </a:ext>
            </a:extLst>
          </p:cNvPr>
          <p:cNvCxnSpPr>
            <a:cxnSpLocks/>
          </p:cNvCxnSpPr>
          <p:nvPr/>
        </p:nvCxnSpPr>
        <p:spPr>
          <a:xfrm>
            <a:off x="2197970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2">
            <a:extLst>
              <a:ext uri="{FF2B5EF4-FFF2-40B4-BE49-F238E27FC236}">
                <a16:creationId xmlns:a16="http://schemas.microsoft.com/office/drawing/2014/main" id="{985A0551-D560-4297-BE0E-3C45A5FBF010}"/>
              </a:ext>
            </a:extLst>
          </p:cNvPr>
          <p:cNvCxnSpPr>
            <a:cxnSpLocks/>
          </p:cNvCxnSpPr>
          <p:nvPr/>
        </p:nvCxnSpPr>
        <p:spPr>
          <a:xfrm>
            <a:off x="2702025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2">
            <a:extLst>
              <a:ext uri="{FF2B5EF4-FFF2-40B4-BE49-F238E27FC236}">
                <a16:creationId xmlns:a16="http://schemas.microsoft.com/office/drawing/2014/main" id="{554647BA-E2DD-4C55-A136-0BAE71D9F406}"/>
              </a:ext>
            </a:extLst>
          </p:cNvPr>
          <p:cNvCxnSpPr>
            <a:cxnSpLocks/>
          </p:cNvCxnSpPr>
          <p:nvPr/>
        </p:nvCxnSpPr>
        <p:spPr>
          <a:xfrm>
            <a:off x="2846041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2">
            <a:extLst>
              <a:ext uri="{FF2B5EF4-FFF2-40B4-BE49-F238E27FC236}">
                <a16:creationId xmlns:a16="http://schemas.microsoft.com/office/drawing/2014/main" id="{2EC374FE-3A86-4518-B673-5F1BEC277895}"/>
              </a:ext>
            </a:extLst>
          </p:cNvPr>
          <p:cNvCxnSpPr>
            <a:cxnSpLocks/>
          </p:cNvCxnSpPr>
          <p:nvPr/>
        </p:nvCxnSpPr>
        <p:spPr>
          <a:xfrm>
            <a:off x="2990057" y="2779314"/>
            <a:ext cx="0" cy="93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2">
            <a:extLst>
              <a:ext uri="{FF2B5EF4-FFF2-40B4-BE49-F238E27FC236}">
                <a16:creationId xmlns:a16="http://schemas.microsoft.com/office/drawing/2014/main" id="{293B214E-8F83-4383-9E25-482477F3A7BB}"/>
              </a:ext>
            </a:extLst>
          </p:cNvPr>
          <p:cNvCxnSpPr>
            <a:cxnSpLocks/>
          </p:cNvCxnSpPr>
          <p:nvPr/>
        </p:nvCxnSpPr>
        <p:spPr>
          <a:xfrm>
            <a:off x="313407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2">
            <a:extLst>
              <a:ext uri="{FF2B5EF4-FFF2-40B4-BE49-F238E27FC236}">
                <a16:creationId xmlns:a16="http://schemas.microsoft.com/office/drawing/2014/main" id="{B7D45123-A5CD-4330-B40A-69D1DF46B200}"/>
              </a:ext>
            </a:extLst>
          </p:cNvPr>
          <p:cNvCxnSpPr>
            <a:cxnSpLocks/>
          </p:cNvCxnSpPr>
          <p:nvPr/>
        </p:nvCxnSpPr>
        <p:spPr>
          <a:xfrm>
            <a:off x="3638128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2">
            <a:extLst>
              <a:ext uri="{FF2B5EF4-FFF2-40B4-BE49-F238E27FC236}">
                <a16:creationId xmlns:a16="http://schemas.microsoft.com/office/drawing/2014/main" id="{2F843721-E8E6-4054-A619-DD035FD0A00F}"/>
              </a:ext>
            </a:extLst>
          </p:cNvPr>
          <p:cNvCxnSpPr>
            <a:cxnSpLocks/>
          </p:cNvCxnSpPr>
          <p:nvPr/>
        </p:nvCxnSpPr>
        <p:spPr>
          <a:xfrm>
            <a:off x="378214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2">
            <a:extLst>
              <a:ext uri="{FF2B5EF4-FFF2-40B4-BE49-F238E27FC236}">
                <a16:creationId xmlns:a16="http://schemas.microsoft.com/office/drawing/2014/main" id="{15D17774-681E-4FC1-9AA1-D528394F216B}"/>
              </a:ext>
            </a:extLst>
          </p:cNvPr>
          <p:cNvCxnSpPr>
            <a:cxnSpLocks/>
          </p:cNvCxnSpPr>
          <p:nvPr/>
        </p:nvCxnSpPr>
        <p:spPr>
          <a:xfrm>
            <a:off x="3926160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2">
            <a:extLst>
              <a:ext uri="{FF2B5EF4-FFF2-40B4-BE49-F238E27FC236}">
                <a16:creationId xmlns:a16="http://schemas.microsoft.com/office/drawing/2014/main" id="{B2422CCB-F17D-41BE-8145-8BDEB6B334D3}"/>
              </a:ext>
            </a:extLst>
          </p:cNvPr>
          <p:cNvCxnSpPr>
            <a:cxnSpLocks/>
          </p:cNvCxnSpPr>
          <p:nvPr/>
        </p:nvCxnSpPr>
        <p:spPr>
          <a:xfrm>
            <a:off x="4070176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/>
              <p:nvPr/>
            </p:nvSpPr>
            <p:spPr>
              <a:xfrm>
                <a:off x="685801" y="3715434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715434"/>
                <a:ext cx="3528380" cy="25200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902DE1C-FEDA-4A53-ACFD-3678EB3EF9C9}"/>
              </a:ext>
            </a:extLst>
          </p:cNvPr>
          <p:cNvCxnSpPr/>
          <p:nvPr/>
        </p:nvCxnSpPr>
        <p:spPr>
          <a:xfrm>
            <a:off x="973831" y="2887314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CEEC5B3-22AE-4AF3-A31D-7FB4951F71FB}"/>
              </a:ext>
            </a:extLst>
          </p:cNvPr>
          <p:cNvCxnSpPr>
            <a:cxnSpLocks/>
          </p:cNvCxnSpPr>
          <p:nvPr/>
        </p:nvCxnSpPr>
        <p:spPr>
          <a:xfrm>
            <a:off x="1117849" y="2887274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37F2369-3471-44F7-A6F0-0CB4C042D54A}"/>
              </a:ext>
            </a:extLst>
          </p:cNvPr>
          <p:cNvCxnSpPr>
            <a:cxnSpLocks/>
          </p:cNvCxnSpPr>
          <p:nvPr/>
        </p:nvCxnSpPr>
        <p:spPr>
          <a:xfrm>
            <a:off x="1261863" y="2888664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E61FBD2-4B36-4346-8D9B-4CDBB20D2973}"/>
              </a:ext>
            </a:extLst>
          </p:cNvPr>
          <p:cNvCxnSpPr>
            <a:cxnSpLocks/>
          </p:cNvCxnSpPr>
          <p:nvPr/>
        </p:nvCxnSpPr>
        <p:spPr>
          <a:xfrm flipH="1">
            <a:off x="969635" y="2887234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FD65286-078A-4A4C-8308-78FCB5F66DDC}"/>
              </a:ext>
            </a:extLst>
          </p:cNvPr>
          <p:cNvCxnSpPr>
            <a:cxnSpLocks/>
          </p:cNvCxnSpPr>
          <p:nvPr/>
        </p:nvCxnSpPr>
        <p:spPr>
          <a:xfrm>
            <a:off x="2051853" y="2887234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BC76B63-D142-4310-A6CC-74DD4D421945}"/>
              </a:ext>
            </a:extLst>
          </p:cNvPr>
          <p:cNvCxnSpPr>
            <a:cxnSpLocks/>
          </p:cNvCxnSpPr>
          <p:nvPr/>
        </p:nvCxnSpPr>
        <p:spPr>
          <a:xfrm>
            <a:off x="2193982" y="2878510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1DD24B5-768E-4DAA-BA24-060D81BFA21A}"/>
              </a:ext>
            </a:extLst>
          </p:cNvPr>
          <p:cNvCxnSpPr>
            <a:cxnSpLocks/>
          </p:cNvCxnSpPr>
          <p:nvPr/>
        </p:nvCxnSpPr>
        <p:spPr>
          <a:xfrm flipH="1">
            <a:off x="1113649" y="287851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50213E-86A1-48FE-B3EE-105A67D58B80}"/>
              </a:ext>
            </a:extLst>
          </p:cNvPr>
          <p:cNvCxnSpPr>
            <a:cxnSpLocks/>
          </p:cNvCxnSpPr>
          <p:nvPr/>
        </p:nvCxnSpPr>
        <p:spPr>
          <a:xfrm flipH="1">
            <a:off x="2047863" y="2887194"/>
            <a:ext cx="799124" cy="6841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2648051-524F-45AE-8729-C0432FC8F2F1}"/>
              </a:ext>
            </a:extLst>
          </p:cNvPr>
          <p:cNvCxnSpPr>
            <a:cxnSpLocks/>
          </p:cNvCxnSpPr>
          <p:nvPr/>
        </p:nvCxnSpPr>
        <p:spPr>
          <a:xfrm>
            <a:off x="3134069" y="2877817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126A293-7D77-4CBA-9AE6-00E4B3A8C16B}"/>
              </a:ext>
            </a:extLst>
          </p:cNvPr>
          <p:cNvCxnSpPr>
            <a:cxnSpLocks/>
          </p:cNvCxnSpPr>
          <p:nvPr/>
        </p:nvCxnSpPr>
        <p:spPr>
          <a:xfrm flipH="1">
            <a:off x="1262812" y="2885684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883F916-8E82-4999-B938-1F248D567370}"/>
              </a:ext>
            </a:extLst>
          </p:cNvPr>
          <p:cNvCxnSpPr>
            <a:cxnSpLocks/>
          </p:cNvCxnSpPr>
          <p:nvPr/>
        </p:nvCxnSpPr>
        <p:spPr>
          <a:xfrm flipH="1">
            <a:off x="2203006" y="288295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C8F217D-71CC-40BA-A5B1-DB12F7905C71}"/>
              </a:ext>
            </a:extLst>
          </p:cNvPr>
          <p:cNvCxnSpPr>
            <a:cxnSpLocks/>
          </p:cNvCxnSpPr>
          <p:nvPr/>
        </p:nvCxnSpPr>
        <p:spPr>
          <a:xfrm flipH="1">
            <a:off x="3135019" y="2878471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/>
              <p:nvPr/>
            </p:nvSpPr>
            <p:spPr>
              <a:xfrm>
                <a:off x="69060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2" y="4111410"/>
                <a:ext cx="720080" cy="288032"/>
              </a:xfrm>
              <a:prstGeom prst="rect">
                <a:avLst/>
              </a:prstGeom>
              <a:blipFill>
                <a:blip r:embed="rId14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矢印コネクタ 12">
            <a:extLst>
              <a:ext uri="{FF2B5EF4-FFF2-40B4-BE49-F238E27FC236}">
                <a16:creationId xmlns:a16="http://schemas.microsoft.com/office/drawing/2014/main" id="{3A12D61F-E2B6-47B9-B5F6-12D61DA18587}"/>
              </a:ext>
            </a:extLst>
          </p:cNvPr>
          <p:cNvCxnSpPr>
            <a:cxnSpLocks/>
          </p:cNvCxnSpPr>
          <p:nvPr/>
        </p:nvCxnSpPr>
        <p:spPr>
          <a:xfrm>
            <a:off x="83461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2">
            <a:extLst>
              <a:ext uri="{FF2B5EF4-FFF2-40B4-BE49-F238E27FC236}">
                <a16:creationId xmlns:a16="http://schemas.microsoft.com/office/drawing/2014/main" id="{679C4B9F-FD5D-4CEA-84B7-3104090CFF17}"/>
              </a:ext>
            </a:extLst>
          </p:cNvPr>
          <p:cNvCxnSpPr>
            <a:cxnSpLocks/>
          </p:cNvCxnSpPr>
          <p:nvPr/>
        </p:nvCxnSpPr>
        <p:spPr>
          <a:xfrm>
            <a:off x="97863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2">
            <a:extLst>
              <a:ext uri="{FF2B5EF4-FFF2-40B4-BE49-F238E27FC236}">
                <a16:creationId xmlns:a16="http://schemas.microsoft.com/office/drawing/2014/main" id="{E90FD26F-DD8F-4351-B800-58EBC0CE2642}"/>
              </a:ext>
            </a:extLst>
          </p:cNvPr>
          <p:cNvCxnSpPr>
            <a:cxnSpLocks/>
          </p:cNvCxnSpPr>
          <p:nvPr/>
        </p:nvCxnSpPr>
        <p:spPr>
          <a:xfrm>
            <a:off x="112265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2">
            <a:extLst>
              <a:ext uri="{FF2B5EF4-FFF2-40B4-BE49-F238E27FC236}">
                <a16:creationId xmlns:a16="http://schemas.microsoft.com/office/drawing/2014/main" id="{974DE5AC-7F6F-4320-94E7-EA3B1E46C60C}"/>
              </a:ext>
            </a:extLst>
          </p:cNvPr>
          <p:cNvCxnSpPr>
            <a:cxnSpLocks/>
          </p:cNvCxnSpPr>
          <p:nvPr/>
        </p:nvCxnSpPr>
        <p:spPr>
          <a:xfrm>
            <a:off x="126666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2">
            <a:extLst>
              <a:ext uri="{FF2B5EF4-FFF2-40B4-BE49-F238E27FC236}">
                <a16:creationId xmlns:a16="http://schemas.microsoft.com/office/drawing/2014/main" id="{3B81D918-5FB8-4BB6-979B-B59EB0D01DC8}"/>
              </a:ext>
            </a:extLst>
          </p:cNvPr>
          <p:cNvCxnSpPr>
            <a:cxnSpLocks/>
          </p:cNvCxnSpPr>
          <p:nvPr/>
        </p:nvCxnSpPr>
        <p:spPr>
          <a:xfrm>
            <a:off x="97863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2">
            <a:extLst>
              <a:ext uri="{FF2B5EF4-FFF2-40B4-BE49-F238E27FC236}">
                <a16:creationId xmlns:a16="http://schemas.microsoft.com/office/drawing/2014/main" id="{797E0163-27E1-4F1B-AB49-F3C85C265C95}"/>
              </a:ext>
            </a:extLst>
          </p:cNvPr>
          <p:cNvCxnSpPr>
            <a:cxnSpLocks/>
          </p:cNvCxnSpPr>
          <p:nvPr/>
        </p:nvCxnSpPr>
        <p:spPr>
          <a:xfrm>
            <a:off x="1122650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2">
            <a:extLst>
              <a:ext uri="{FF2B5EF4-FFF2-40B4-BE49-F238E27FC236}">
                <a16:creationId xmlns:a16="http://schemas.microsoft.com/office/drawing/2014/main" id="{201F6999-A37B-4681-8796-35EF49EEEB9A}"/>
              </a:ext>
            </a:extLst>
          </p:cNvPr>
          <p:cNvCxnSpPr>
            <a:cxnSpLocks/>
          </p:cNvCxnSpPr>
          <p:nvPr/>
        </p:nvCxnSpPr>
        <p:spPr>
          <a:xfrm>
            <a:off x="1266666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/>
              <p:nvPr/>
            </p:nvSpPr>
            <p:spPr>
              <a:xfrm>
                <a:off x="1626706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706" y="4111410"/>
                <a:ext cx="720080" cy="288032"/>
              </a:xfrm>
              <a:prstGeom prst="rect">
                <a:avLst/>
              </a:prstGeom>
              <a:blipFill>
                <a:blip r:embed="rId15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矢印コネクタ 12">
            <a:extLst>
              <a:ext uri="{FF2B5EF4-FFF2-40B4-BE49-F238E27FC236}">
                <a16:creationId xmlns:a16="http://schemas.microsoft.com/office/drawing/2014/main" id="{A9A62A1F-1582-4861-B0C3-9356675C07C2}"/>
              </a:ext>
            </a:extLst>
          </p:cNvPr>
          <p:cNvCxnSpPr>
            <a:cxnSpLocks/>
          </p:cNvCxnSpPr>
          <p:nvPr/>
        </p:nvCxnSpPr>
        <p:spPr>
          <a:xfrm>
            <a:off x="1770722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2">
            <a:extLst>
              <a:ext uri="{FF2B5EF4-FFF2-40B4-BE49-F238E27FC236}">
                <a16:creationId xmlns:a16="http://schemas.microsoft.com/office/drawing/2014/main" id="{2210C7AE-FA7E-498E-B269-BDF7D260F3E5}"/>
              </a:ext>
            </a:extLst>
          </p:cNvPr>
          <p:cNvCxnSpPr>
            <a:cxnSpLocks/>
          </p:cNvCxnSpPr>
          <p:nvPr/>
        </p:nvCxnSpPr>
        <p:spPr>
          <a:xfrm>
            <a:off x="191473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2">
            <a:extLst>
              <a:ext uri="{FF2B5EF4-FFF2-40B4-BE49-F238E27FC236}">
                <a16:creationId xmlns:a16="http://schemas.microsoft.com/office/drawing/2014/main" id="{C6D39AB6-F4F4-4564-AFDD-834986E744A5}"/>
              </a:ext>
            </a:extLst>
          </p:cNvPr>
          <p:cNvCxnSpPr>
            <a:cxnSpLocks/>
          </p:cNvCxnSpPr>
          <p:nvPr/>
        </p:nvCxnSpPr>
        <p:spPr>
          <a:xfrm>
            <a:off x="2058754" y="3967434"/>
            <a:ext cx="0" cy="14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2">
            <a:extLst>
              <a:ext uri="{FF2B5EF4-FFF2-40B4-BE49-F238E27FC236}">
                <a16:creationId xmlns:a16="http://schemas.microsoft.com/office/drawing/2014/main" id="{1D9CCA14-6FB1-449F-9CFC-405FA470E012}"/>
              </a:ext>
            </a:extLst>
          </p:cNvPr>
          <p:cNvCxnSpPr>
            <a:cxnSpLocks/>
          </p:cNvCxnSpPr>
          <p:nvPr/>
        </p:nvCxnSpPr>
        <p:spPr>
          <a:xfrm>
            <a:off x="220277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2">
            <a:extLst>
              <a:ext uri="{FF2B5EF4-FFF2-40B4-BE49-F238E27FC236}">
                <a16:creationId xmlns:a16="http://schemas.microsoft.com/office/drawing/2014/main" id="{EA520B78-32EA-446B-8598-A7587A65E7B3}"/>
              </a:ext>
            </a:extLst>
          </p:cNvPr>
          <p:cNvCxnSpPr>
            <a:cxnSpLocks/>
          </p:cNvCxnSpPr>
          <p:nvPr/>
        </p:nvCxnSpPr>
        <p:spPr>
          <a:xfrm>
            <a:off x="1770722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2">
            <a:extLst>
              <a:ext uri="{FF2B5EF4-FFF2-40B4-BE49-F238E27FC236}">
                <a16:creationId xmlns:a16="http://schemas.microsoft.com/office/drawing/2014/main" id="{3AAAD1EE-88B0-47CD-BE17-7DCD48422419}"/>
              </a:ext>
            </a:extLst>
          </p:cNvPr>
          <p:cNvCxnSpPr>
            <a:cxnSpLocks/>
          </p:cNvCxnSpPr>
          <p:nvPr/>
        </p:nvCxnSpPr>
        <p:spPr>
          <a:xfrm>
            <a:off x="205875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2">
            <a:extLst>
              <a:ext uri="{FF2B5EF4-FFF2-40B4-BE49-F238E27FC236}">
                <a16:creationId xmlns:a16="http://schemas.microsoft.com/office/drawing/2014/main" id="{2B89F595-6185-4586-BA0C-7B7B2DCBB63F}"/>
              </a:ext>
            </a:extLst>
          </p:cNvPr>
          <p:cNvCxnSpPr>
            <a:cxnSpLocks/>
          </p:cNvCxnSpPr>
          <p:nvPr/>
        </p:nvCxnSpPr>
        <p:spPr>
          <a:xfrm>
            <a:off x="2202770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/>
              <p:nvPr/>
            </p:nvSpPr>
            <p:spPr>
              <a:xfrm>
                <a:off x="2562809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809" y="4111410"/>
                <a:ext cx="720080" cy="288032"/>
              </a:xfrm>
              <a:prstGeom prst="rect">
                <a:avLst/>
              </a:prstGeom>
              <a:blipFill>
                <a:blip r:embed="rId16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2">
            <a:extLst>
              <a:ext uri="{FF2B5EF4-FFF2-40B4-BE49-F238E27FC236}">
                <a16:creationId xmlns:a16="http://schemas.microsoft.com/office/drawing/2014/main" id="{7B1010FB-5DF3-49BA-8145-AE5086A4904D}"/>
              </a:ext>
            </a:extLst>
          </p:cNvPr>
          <p:cNvCxnSpPr>
            <a:cxnSpLocks/>
          </p:cNvCxnSpPr>
          <p:nvPr/>
        </p:nvCxnSpPr>
        <p:spPr>
          <a:xfrm>
            <a:off x="2706825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2">
            <a:extLst>
              <a:ext uri="{FF2B5EF4-FFF2-40B4-BE49-F238E27FC236}">
                <a16:creationId xmlns:a16="http://schemas.microsoft.com/office/drawing/2014/main" id="{7A2AF211-9E2E-43CF-9532-2F2BE443281E}"/>
              </a:ext>
            </a:extLst>
          </p:cNvPr>
          <p:cNvCxnSpPr>
            <a:cxnSpLocks/>
          </p:cNvCxnSpPr>
          <p:nvPr/>
        </p:nvCxnSpPr>
        <p:spPr>
          <a:xfrm>
            <a:off x="285084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2">
            <a:extLst>
              <a:ext uri="{FF2B5EF4-FFF2-40B4-BE49-F238E27FC236}">
                <a16:creationId xmlns:a16="http://schemas.microsoft.com/office/drawing/2014/main" id="{771849CF-E709-4618-BAB2-369A2E20750C}"/>
              </a:ext>
            </a:extLst>
          </p:cNvPr>
          <p:cNvCxnSpPr>
            <a:cxnSpLocks/>
          </p:cNvCxnSpPr>
          <p:nvPr/>
        </p:nvCxnSpPr>
        <p:spPr>
          <a:xfrm>
            <a:off x="2994857" y="396743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2">
            <a:extLst>
              <a:ext uri="{FF2B5EF4-FFF2-40B4-BE49-F238E27FC236}">
                <a16:creationId xmlns:a16="http://schemas.microsoft.com/office/drawing/2014/main" id="{0B3FFA44-47D4-4758-A68A-C0A08EEF4AB1}"/>
              </a:ext>
            </a:extLst>
          </p:cNvPr>
          <p:cNvCxnSpPr>
            <a:cxnSpLocks/>
          </p:cNvCxnSpPr>
          <p:nvPr/>
        </p:nvCxnSpPr>
        <p:spPr>
          <a:xfrm>
            <a:off x="313887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2">
            <a:extLst>
              <a:ext uri="{FF2B5EF4-FFF2-40B4-BE49-F238E27FC236}">
                <a16:creationId xmlns:a16="http://schemas.microsoft.com/office/drawing/2014/main" id="{C4F97E8E-A853-44CF-8BD4-A02D257D05D2}"/>
              </a:ext>
            </a:extLst>
          </p:cNvPr>
          <p:cNvCxnSpPr>
            <a:cxnSpLocks/>
          </p:cNvCxnSpPr>
          <p:nvPr/>
        </p:nvCxnSpPr>
        <p:spPr>
          <a:xfrm>
            <a:off x="2706825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2">
            <a:extLst>
              <a:ext uri="{FF2B5EF4-FFF2-40B4-BE49-F238E27FC236}">
                <a16:creationId xmlns:a16="http://schemas.microsoft.com/office/drawing/2014/main" id="{ED54E20F-EACF-4CE5-9B7F-CCB6B392052D}"/>
              </a:ext>
            </a:extLst>
          </p:cNvPr>
          <p:cNvCxnSpPr>
            <a:cxnSpLocks/>
          </p:cNvCxnSpPr>
          <p:nvPr/>
        </p:nvCxnSpPr>
        <p:spPr>
          <a:xfrm>
            <a:off x="2850841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2">
            <a:extLst>
              <a:ext uri="{FF2B5EF4-FFF2-40B4-BE49-F238E27FC236}">
                <a16:creationId xmlns:a16="http://schemas.microsoft.com/office/drawing/2014/main" id="{DF6AE185-6E2A-45CA-8EF4-07710B41BFEB}"/>
              </a:ext>
            </a:extLst>
          </p:cNvPr>
          <p:cNvCxnSpPr>
            <a:cxnSpLocks/>
          </p:cNvCxnSpPr>
          <p:nvPr/>
        </p:nvCxnSpPr>
        <p:spPr>
          <a:xfrm>
            <a:off x="3138873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/>
              <p:nvPr/>
            </p:nvSpPr>
            <p:spPr>
              <a:xfrm>
                <a:off x="349891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12" y="4111410"/>
                <a:ext cx="720080" cy="288032"/>
              </a:xfrm>
              <a:prstGeom prst="rect">
                <a:avLst/>
              </a:prstGeom>
              <a:blipFill>
                <a:blip r:embed="rId17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矢印コネクタ 12">
            <a:extLst>
              <a:ext uri="{FF2B5EF4-FFF2-40B4-BE49-F238E27FC236}">
                <a16:creationId xmlns:a16="http://schemas.microsoft.com/office/drawing/2014/main" id="{B24D60DD-4EA8-40B6-97C2-31DDC11D8E75}"/>
              </a:ext>
            </a:extLst>
          </p:cNvPr>
          <p:cNvCxnSpPr>
            <a:cxnSpLocks/>
          </p:cNvCxnSpPr>
          <p:nvPr/>
        </p:nvCxnSpPr>
        <p:spPr>
          <a:xfrm>
            <a:off x="364292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2">
            <a:extLst>
              <a:ext uri="{FF2B5EF4-FFF2-40B4-BE49-F238E27FC236}">
                <a16:creationId xmlns:a16="http://schemas.microsoft.com/office/drawing/2014/main" id="{BFE975A0-87E3-414C-AC49-7EBF4FC5CD9E}"/>
              </a:ext>
            </a:extLst>
          </p:cNvPr>
          <p:cNvCxnSpPr>
            <a:cxnSpLocks/>
          </p:cNvCxnSpPr>
          <p:nvPr/>
        </p:nvCxnSpPr>
        <p:spPr>
          <a:xfrm>
            <a:off x="378694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2">
            <a:extLst>
              <a:ext uri="{FF2B5EF4-FFF2-40B4-BE49-F238E27FC236}">
                <a16:creationId xmlns:a16="http://schemas.microsoft.com/office/drawing/2014/main" id="{E456DF00-275E-4D1C-8EE0-628C3E106FEC}"/>
              </a:ext>
            </a:extLst>
          </p:cNvPr>
          <p:cNvCxnSpPr>
            <a:cxnSpLocks/>
          </p:cNvCxnSpPr>
          <p:nvPr/>
        </p:nvCxnSpPr>
        <p:spPr>
          <a:xfrm>
            <a:off x="393096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2">
            <a:extLst>
              <a:ext uri="{FF2B5EF4-FFF2-40B4-BE49-F238E27FC236}">
                <a16:creationId xmlns:a16="http://schemas.microsoft.com/office/drawing/2014/main" id="{D715955D-6A31-41AE-A43B-0AE2DED75C3D}"/>
              </a:ext>
            </a:extLst>
          </p:cNvPr>
          <p:cNvCxnSpPr>
            <a:cxnSpLocks/>
          </p:cNvCxnSpPr>
          <p:nvPr/>
        </p:nvCxnSpPr>
        <p:spPr>
          <a:xfrm>
            <a:off x="407497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2">
            <a:extLst>
              <a:ext uri="{FF2B5EF4-FFF2-40B4-BE49-F238E27FC236}">
                <a16:creationId xmlns:a16="http://schemas.microsoft.com/office/drawing/2014/main" id="{BDA058CD-BC63-489C-B815-6E17FF754F16}"/>
              </a:ext>
            </a:extLst>
          </p:cNvPr>
          <p:cNvCxnSpPr>
            <a:cxnSpLocks/>
          </p:cNvCxnSpPr>
          <p:nvPr/>
        </p:nvCxnSpPr>
        <p:spPr>
          <a:xfrm>
            <a:off x="3642928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2">
            <a:extLst>
              <a:ext uri="{FF2B5EF4-FFF2-40B4-BE49-F238E27FC236}">
                <a16:creationId xmlns:a16="http://schemas.microsoft.com/office/drawing/2014/main" id="{71D572DE-A9F7-46AA-8F90-C57BDE6AEBF1}"/>
              </a:ext>
            </a:extLst>
          </p:cNvPr>
          <p:cNvCxnSpPr>
            <a:cxnSpLocks/>
          </p:cNvCxnSpPr>
          <p:nvPr/>
        </p:nvCxnSpPr>
        <p:spPr>
          <a:xfrm>
            <a:off x="378694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2">
            <a:extLst>
              <a:ext uri="{FF2B5EF4-FFF2-40B4-BE49-F238E27FC236}">
                <a16:creationId xmlns:a16="http://schemas.microsoft.com/office/drawing/2014/main" id="{85798A2E-C4DF-485B-8F86-1A1F9D9A8CB2}"/>
              </a:ext>
            </a:extLst>
          </p:cNvPr>
          <p:cNvCxnSpPr>
            <a:cxnSpLocks/>
          </p:cNvCxnSpPr>
          <p:nvPr/>
        </p:nvCxnSpPr>
        <p:spPr>
          <a:xfrm>
            <a:off x="3930960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2">
            <a:extLst>
              <a:ext uri="{FF2B5EF4-FFF2-40B4-BE49-F238E27FC236}">
                <a16:creationId xmlns:a16="http://schemas.microsoft.com/office/drawing/2014/main" id="{E6DDA1F0-2076-42A8-AFDC-33FCD8BE4482}"/>
              </a:ext>
            </a:extLst>
          </p:cNvPr>
          <p:cNvCxnSpPr>
            <a:cxnSpLocks/>
          </p:cNvCxnSpPr>
          <p:nvPr/>
        </p:nvCxnSpPr>
        <p:spPr>
          <a:xfrm>
            <a:off x="834620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2">
            <a:extLst>
              <a:ext uri="{FF2B5EF4-FFF2-40B4-BE49-F238E27FC236}">
                <a16:creationId xmlns:a16="http://schemas.microsoft.com/office/drawing/2014/main" id="{008E38F6-3077-41D8-A24B-F388BABF20CD}"/>
              </a:ext>
            </a:extLst>
          </p:cNvPr>
          <p:cNvCxnSpPr>
            <a:cxnSpLocks/>
          </p:cNvCxnSpPr>
          <p:nvPr/>
        </p:nvCxnSpPr>
        <p:spPr>
          <a:xfrm>
            <a:off x="978636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2">
            <a:extLst>
              <a:ext uri="{FF2B5EF4-FFF2-40B4-BE49-F238E27FC236}">
                <a16:creationId xmlns:a16="http://schemas.microsoft.com/office/drawing/2014/main" id="{32CCD9B7-4CE3-4B42-B652-2BE9E9FB40E8}"/>
              </a:ext>
            </a:extLst>
          </p:cNvPr>
          <p:cNvCxnSpPr>
            <a:cxnSpLocks/>
          </p:cNvCxnSpPr>
          <p:nvPr/>
        </p:nvCxnSpPr>
        <p:spPr>
          <a:xfrm>
            <a:off x="1122652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2">
            <a:extLst>
              <a:ext uri="{FF2B5EF4-FFF2-40B4-BE49-F238E27FC236}">
                <a16:creationId xmlns:a16="http://schemas.microsoft.com/office/drawing/2014/main" id="{8D71B387-8B0B-40AB-BE7F-C02B9D24F30C}"/>
              </a:ext>
            </a:extLst>
          </p:cNvPr>
          <p:cNvCxnSpPr>
            <a:cxnSpLocks/>
          </p:cNvCxnSpPr>
          <p:nvPr/>
        </p:nvCxnSpPr>
        <p:spPr>
          <a:xfrm>
            <a:off x="1266668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2">
            <a:extLst>
              <a:ext uri="{FF2B5EF4-FFF2-40B4-BE49-F238E27FC236}">
                <a16:creationId xmlns:a16="http://schemas.microsoft.com/office/drawing/2014/main" id="{13FDC635-9F4F-4893-90C9-D4254D4641D8}"/>
              </a:ext>
            </a:extLst>
          </p:cNvPr>
          <p:cNvCxnSpPr>
            <a:cxnSpLocks/>
          </p:cNvCxnSpPr>
          <p:nvPr/>
        </p:nvCxnSpPr>
        <p:spPr>
          <a:xfrm>
            <a:off x="1770724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2">
            <a:extLst>
              <a:ext uri="{FF2B5EF4-FFF2-40B4-BE49-F238E27FC236}">
                <a16:creationId xmlns:a16="http://schemas.microsoft.com/office/drawing/2014/main" id="{683A855D-E60D-44A9-91D0-DADAE954A5D2}"/>
              </a:ext>
            </a:extLst>
          </p:cNvPr>
          <p:cNvCxnSpPr>
            <a:cxnSpLocks/>
          </p:cNvCxnSpPr>
          <p:nvPr/>
        </p:nvCxnSpPr>
        <p:spPr>
          <a:xfrm>
            <a:off x="1914740" y="4399482"/>
            <a:ext cx="0" cy="93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2">
            <a:extLst>
              <a:ext uri="{FF2B5EF4-FFF2-40B4-BE49-F238E27FC236}">
                <a16:creationId xmlns:a16="http://schemas.microsoft.com/office/drawing/2014/main" id="{325653A4-8B64-412A-9A50-91EA0F3422BA}"/>
              </a:ext>
            </a:extLst>
          </p:cNvPr>
          <p:cNvCxnSpPr>
            <a:cxnSpLocks/>
          </p:cNvCxnSpPr>
          <p:nvPr/>
        </p:nvCxnSpPr>
        <p:spPr>
          <a:xfrm>
            <a:off x="2058756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2">
            <a:extLst>
              <a:ext uri="{FF2B5EF4-FFF2-40B4-BE49-F238E27FC236}">
                <a16:creationId xmlns:a16="http://schemas.microsoft.com/office/drawing/2014/main" id="{78CD8F70-8CB8-46A5-9300-E0E080E2F2B9}"/>
              </a:ext>
            </a:extLst>
          </p:cNvPr>
          <p:cNvCxnSpPr>
            <a:cxnSpLocks/>
          </p:cNvCxnSpPr>
          <p:nvPr/>
        </p:nvCxnSpPr>
        <p:spPr>
          <a:xfrm>
            <a:off x="2202772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2">
            <a:extLst>
              <a:ext uri="{FF2B5EF4-FFF2-40B4-BE49-F238E27FC236}">
                <a16:creationId xmlns:a16="http://schemas.microsoft.com/office/drawing/2014/main" id="{81796FC3-EF17-44AE-AE18-A4A073AE7FD5}"/>
              </a:ext>
            </a:extLst>
          </p:cNvPr>
          <p:cNvCxnSpPr>
            <a:cxnSpLocks/>
          </p:cNvCxnSpPr>
          <p:nvPr/>
        </p:nvCxnSpPr>
        <p:spPr>
          <a:xfrm>
            <a:off x="2706827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2">
            <a:extLst>
              <a:ext uri="{FF2B5EF4-FFF2-40B4-BE49-F238E27FC236}">
                <a16:creationId xmlns:a16="http://schemas.microsoft.com/office/drawing/2014/main" id="{C2E93232-6936-4A93-BE65-2756D77EC922}"/>
              </a:ext>
            </a:extLst>
          </p:cNvPr>
          <p:cNvCxnSpPr>
            <a:cxnSpLocks/>
          </p:cNvCxnSpPr>
          <p:nvPr/>
        </p:nvCxnSpPr>
        <p:spPr>
          <a:xfrm>
            <a:off x="2850843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2">
            <a:extLst>
              <a:ext uri="{FF2B5EF4-FFF2-40B4-BE49-F238E27FC236}">
                <a16:creationId xmlns:a16="http://schemas.microsoft.com/office/drawing/2014/main" id="{DFF8B9DC-1FA6-432D-87E5-17547B6C6634}"/>
              </a:ext>
            </a:extLst>
          </p:cNvPr>
          <p:cNvCxnSpPr>
            <a:cxnSpLocks/>
          </p:cNvCxnSpPr>
          <p:nvPr/>
        </p:nvCxnSpPr>
        <p:spPr>
          <a:xfrm>
            <a:off x="2994859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2">
            <a:extLst>
              <a:ext uri="{FF2B5EF4-FFF2-40B4-BE49-F238E27FC236}">
                <a16:creationId xmlns:a16="http://schemas.microsoft.com/office/drawing/2014/main" id="{35B9AE56-A01B-4608-92D4-90F4D10AE722}"/>
              </a:ext>
            </a:extLst>
          </p:cNvPr>
          <p:cNvCxnSpPr>
            <a:cxnSpLocks/>
          </p:cNvCxnSpPr>
          <p:nvPr/>
        </p:nvCxnSpPr>
        <p:spPr>
          <a:xfrm>
            <a:off x="313887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2">
            <a:extLst>
              <a:ext uri="{FF2B5EF4-FFF2-40B4-BE49-F238E27FC236}">
                <a16:creationId xmlns:a16="http://schemas.microsoft.com/office/drawing/2014/main" id="{62500D86-8CFB-4C1B-AD76-61F4D23EDABB}"/>
              </a:ext>
            </a:extLst>
          </p:cNvPr>
          <p:cNvCxnSpPr>
            <a:cxnSpLocks/>
          </p:cNvCxnSpPr>
          <p:nvPr/>
        </p:nvCxnSpPr>
        <p:spPr>
          <a:xfrm>
            <a:off x="3642930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2">
            <a:extLst>
              <a:ext uri="{FF2B5EF4-FFF2-40B4-BE49-F238E27FC236}">
                <a16:creationId xmlns:a16="http://schemas.microsoft.com/office/drawing/2014/main" id="{E6055E4B-9E26-4165-9B74-DE989C3A7CFF}"/>
              </a:ext>
            </a:extLst>
          </p:cNvPr>
          <p:cNvCxnSpPr>
            <a:cxnSpLocks/>
          </p:cNvCxnSpPr>
          <p:nvPr/>
        </p:nvCxnSpPr>
        <p:spPr>
          <a:xfrm>
            <a:off x="3786946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2">
            <a:extLst>
              <a:ext uri="{FF2B5EF4-FFF2-40B4-BE49-F238E27FC236}">
                <a16:creationId xmlns:a16="http://schemas.microsoft.com/office/drawing/2014/main" id="{7247E1F5-17A4-4157-AA72-12FA1644A0A4}"/>
              </a:ext>
            </a:extLst>
          </p:cNvPr>
          <p:cNvCxnSpPr>
            <a:cxnSpLocks/>
          </p:cNvCxnSpPr>
          <p:nvPr/>
        </p:nvCxnSpPr>
        <p:spPr>
          <a:xfrm>
            <a:off x="3930962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2">
            <a:extLst>
              <a:ext uri="{FF2B5EF4-FFF2-40B4-BE49-F238E27FC236}">
                <a16:creationId xmlns:a16="http://schemas.microsoft.com/office/drawing/2014/main" id="{219C17F2-9EE8-45E2-8A9D-D718DC158E50}"/>
              </a:ext>
            </a:extLst>
          </p:cNvPr>
          <p:cNvCxnSpPr>
            <a:cxnSpLocks/>
          </p:cNvCxnSpPr>
          <p:nvPr/>
        </p:nvCxnSpPr>
        <p:spPr>
          <a:xfrm>
            <a:off x="4074978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/>
              <p:nvPr/>
            </p:nvSpPr>
            <p:spPr>
              <a:xfrm>
                <a:off x="690603" y="5335602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3" y="5335602"/>
                <a:ext cx="3528380" cy="252000"/>
              </a:xfrm>
              <a:prstGeom prst="rect">
                <a:avLst/>
              </a:prstGeom>
              <a:blipFill>
                <a:blip r:embed="rId18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35EEFFDA-6578-4BD9-9778-E968D36A562F}"/>
              </a:ext>
            </a:extLst>
          </p:cNvPr>
          <p:cNvCxnSpPr/>
          <p:nvPr/>
        </p:nvCxnSpPr>
        <p:spPr>
          <a:xfrm>
            <a:off x="978633" y="4507482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3312D732-D384-472E-8A3B-8D1491F239E3}"/>
              </a:ext>
            </a:extLst>
          </p:cNvPr>
          <p:cNvCxnSpPr>
            <a:cxnSpLocks/>
          </p:cNvCxnSpPr>
          <p:nvPr/>
        </p:nvCxnSpPr>
        <p:spPr>
          <a:xfrm>
            <a:off x="1122651" y="4507442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8DEEC576-28B5-4FA8-8BEB-76413B8E15B3}"/>
              </a:ext>
            </a:extLst>
          </p:cNvPr>
          <p:cNvCxnSpPr>
            <a:cxnSpLocks/>
          </p:cNvCxnSpPr>
          <p:nvPr/>
        </p:nvCxnSpPr>
        <p:spPr>
          <a:xfrm>
            <a:off x="1266665" y="4508832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9682BC43-259D-44C2-BAA0-B44111BAC13B}"/>
              </a:ext>
            </a:extLst>
          </p:cNvPr>
          <p:cNvCxnSpPr>
            <a:cxnSpLocks/>
          </p:cNvCxnSpPr>
          <p:nvPr/>
        </p:nvCxnSpPr>
        <p:spPr>
          <a:xfrm flipH="1">
            <a:off x="974437" y="4507402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55AF01B-E3E6-4706-9E39-FA50CD63BA7A}"/>
              </a:ext>
            </a:extLst>
          </p:cNvPr>
          <p:cNvCxnSpPr>
            <a:cxnSpLocks/>
          </p:cNvCxnSpPr>
          <p:nvPr/>
        </p:nvCxnSpPr>
        <p:spPr>
          <a:xfrm>
            <a:off x="2056655" y="4507402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F996CAF-601E-48E4-B8FF-7BA95D1D416D}"/>
              </a:ext>
            </a:extLst>
          </p:cNvPr>
          <p:cNvCxnSpPr>
            <a:cxnSpLocks/>
          </p:cNvCxnSpPr>
          <p:nvPr/>
        </p:nvCxnSpPr>
        <p:spPr>
          <a:xfrm>
            <a:off x="2198784" y="4498678"/>
            <a:ext cx="1588163" cy="6928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2DB8BF7-0902-4C40-A1A6-E1058349ACE0}"/>
              </a:ext>
            </a:extLst>
          </p:cNvPr>
          <p:cNvCxnSpPr>
            <a:cxnSpLocks/>
          </p:cNvCxnSpPr>
          <p:nvPr/>
        </p:nvCxnSpPr>
        <p:spPr>
          <a:xfrm flipH="1">
            <a:off x="1118451" y="4498678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F6248197-09DE-475C-8383-B700B03FFA0D}"/>
              </a:ext>
            </a:extLst>
          </p:cNvPr>
          <p:cNvCxnSpPr>
            <a:cxnSpLocks/>
          </p:cNvCxnSpPr>
          <p:nvPr/>
        </p:nvCxnSpPr>
        <p:spPr>
          <a:xfrm flipH="1">
            <a:off x="2052665" y="4507362"/>
            <a:ext cx="799124" cy="684104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258DC5A-1D9A-4D6E-97B4-4A2437307682}"/>
              </a:ext>
            </a:extLst>
          </p:cNvPr>
          <p:cNvCxnSpPr>
            <a:cxnSpLocks/>
          </p:cNvCxnSpPr>
          <p:nvPr/>
        </p:nvCxnSpPr>
        <p:spPr>
          <a:xfrm>
            <a:off x="3138871" y="4497985"/>
            <a:ext cx="798183" cy="703715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966C327-2428-44DF-9255-E50ED8B9A68A}"/>
              </a:ext>
            </a:extLst>
          </p:cNvPr>
          <p:cNvCxnSpPr>
            <a:cxnSpLocks/>
          </p:cNvCxnSpPr>
          <p:nvPr/>
        </p:nvCxnSpPr>
        <p:spPr>
          <a:xfrm flipH="1">
            <a:off x="1267614" y="4505852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8B1DF507-7B95-4CA4-918F-CC7066711B73}"/>
              </a:ext>
            </a:extLst>
          </p:cNvPr>
          <p:cNvCxnSpPr>
            <a:cxnSpLocks/>
          </p:cNvCxnSpPr>
          <p:nvPr/>
        </p:nvCxnSpPr>
        <p:spPr>
          <a:xfrm flipH="1">
            <a:off x="2207808" y="450312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781C8A3-BDB2-44AB-89C4-758062F42B05}"/>
              </a:ext>
            </a:extLst>
          </p:cNvPr>
          <p:cNvCxnSpPr>
            <a:cxnSpLocks/>
          </p:cNvCxnSpPr>
          <p:nvPr/>
        </p:nvCxnSpPr>
        <p:spPr>
          <a:xfrm flipH="1">
            <a:off x="3139821" y="4498639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2">
            <a:extLst>
              <a:ext uri="{FF2B5EF4-FFF2-40B4-BE49-F238E27FC236}">
                <a16:creationId xmlns:a16="http://schemas.microsoft.com/office/drawing/2014/main" id="{FF059975-4BF5-4B47-90C5-6F51C18335F2}"/>
              </a:ext>
            </a:extLst>
          </p:cNvPr>
          <p:cNvCxnSpPr>
            <a:cxnSpLocks/>
          </p:cNvCxnSpPr>
          <p:nvPr/>
        </p:nvCxnSpPr>
        <p:spPr>
          <a:xfrm>
            <a:off x="2488570" y="5587602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/>
              <p:nvPr/>
            </p:nvSpPr>
            <p:spPr>
              <a:xfrm>
                <a:off x="2391913" y="642860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3" y="6428601"/>
                <a:ext cx="200889" cy="276999"/>
              </a:xfrm>
              <a:prstGeom prst="rect">
                <a:avLst/>
              </a:prstGeom>
              <a:blipFill>
                <a:blip r:embed="rId19"/>
                <a:stretch>
                  <a:fillRect l="-51515" r="-45455"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矢印コネクタ 12">
            <a:extLst>
              <a:ext uri="{FF2B5EF4-FFF2-40B4-BE49-F238E27FC236}">
                <a16:creationId xmlns:a16="http://schemas.microsoft.com/office/drawing/2014/main" id="{C808F77C-CB5D-4B5C-839E-50DB959C9B5F}"/>
              </a:ext>
            </a:extLst>
          </p:cNvPr>
          <p:cNvCxnSpPr>
            <a:cxnSpLocks/>
          </p:cNvCxnSpPr>
          <p:nvPr/>
        </p:nvCxnSpPr>
        <p:spPr>
          <a:xfrm>
            <a:off x="1770244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2">
            <a:extLst>
              <a:ext uri="{FF2B5EF4-FFF2-40B4-BE49-F238E27FC236}">
                <a16:creationId xmlns:a16="http://schemas.microsoft.com/office/drawing/2014/main" id="{F1CF7FF2-618B-4CA3-9831-16489191DAF1}"/>
              </a:ext>
            </a:extLst>
          </p:cNvPr>
          <p:cNvCxnSpPr>
            <a:cxnSpLocks/>
          </p:cNvCxnSpPr>
          <p:nvPr/>
        </p:nvCxnSpPr>
        <p:spPr>
          <a:xfrm>
            <a:off x="2058276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2">
            <a:extLst>
              <a:ext uri="{FF2B5EF4-FFF2-40B4-BE49-F238E27FC236}">
                <a16:creationId xmlns:a16="http://schemas.microsoft.com/office/drawing/2014/main" id="{7A2B2360-4602-4DC1-8F9B-90981FBBEEC6}"/>
              </a:ext>
            </a:extLst>
          </p:cNvPr>
          <p:cNvCxnSpPr>
            <a:cxnSpLocks/>
          </p:cNvCxnSpPr>
          <p:nvPr/>
        </p:nvCxnSpPr>
        <p:spPr>
          <a:xfrm>
            <a:off x="2202292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2">
            <a:extLst>
              <a:ext uri="{FF2B5EF4-FFF2-40B4-BE49-F238E27FC236}">
                <a16:creationId xmlns:a16="http://schemas.microsoft.com/office/drawing/2014/main" id="{B99C9BA1-451A-488B-928C-1F3517055022}"/>
              </a:ext>
            </a:extLst>
          </p:cNvPr>
          <p:cNvCxnSpPr>
            <a:cxnSpLocks/>
          </p:cNvCxnSpPr>
          <p:nvPr/>
        </p:nvCxnSpPr>
        <p:spPr>
          <a:xfrm>
            <a:off x="2058276" y="1159066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2">
            <a:extLst>
              <a:ext uri="{FF2B5EF4-FFF2-40B4-BE49-F238E27FC236}">
                <a16:creationId xmlns:a16="http://schemas.microsoft.com/office/drawing/2014/main" id="{C2D1740B-639A-4169-9FBE-3ACD56826375}"/>
              </a:ext>
            </a:extLst>
          </p:cNvPr>
          <p:cNvCxnSpPr>
            <a:cxnSpLocks/>
          </p:cNvCxnSpPr>
          <p:nvPr/>
        </p:nvCxnSpPr>
        <p:spPr>
          <a:xfrm>
            <a:off x="2850365" y="1951170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ECDD525D-D911-4EF8-A8E3-F9784179EFF0}"/>
              </a:ext>
            </a:extLst>
          </p:cNvPr>
          <p:cNvCxnSpPr>
            <a:cxnSpLocks/>
          </p:cNvCxnSpPr>
          <p:nvPr/>
        </p:nvCxnSpPr>
        <p:spPr>
          <a:xfrm>
            <a:off x="2056177" y="1266986"/>
            <a:ext cx="792087" cy="684144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2">
            <a:extLst>
              <a:ext uri="{FF2B5EF4-FFF2-40B4-BE49-F238E27FC236}">
                <a16:creationId xmlns:a16="http://schemas.microsoft.com/office/drawing/2014/main" id="{837DB756-71B8-4E70-B9BE-780B34752E17}"/>
              </a:ext>
            </a:extLst>
          </p:cNvPr>
          <p:cNvCxnSpPr>
            <a:cxnSpLocks/>
          </p:cNvCxnSpPr>
          <p:nvPr/>
        </p:nvCxnSpPr>
        <p:spPr>
          <a:xfrm>
            <a:off x="2847793" y="23471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2">
            <a:extLst>
              <a:ext uri="{FF2B5EF4-FFF2-40B4-BE49-F238E27FC236}">
                <a16:creationId xmlns:a16="http://schemas.microsoft.com/office/drawing/2014/main" id="{73127134-E69A-4EEC-BC15-84E16D8CD8C7}"/>
              </a:ext>
            </a:extLst>
          </p:cNvPr>
          <p:cNvCxnSpPr>
            <a:cxnSpLocks/>
          </p:cNvCxnSpPr>
          <p:nvPr/>
        </p:nvCxnSpPr>
        <p:spPr>
          <a:xfrm>
            <a:off x="2991811" y="2779234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E5E4C7A1-A46D-46E5-B6DB-B6ECDF98E9EC}"/>
              </a:ext>
            </a:extLst>
          </p:cNvPr>
          <p:cNvCxnSpPr>
            <a:cxnSpLocks/>
          </p:cNvCxnSpPr>
          <p:nvPr/>
        </p:nvCxnSpPr>
        <p:spPr>
          <a:xfrm flipH="1">
            <a:off x="2049617" y="2887114"/>
            <a:ext cx="799124" cy="684104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12">
            <a:extLst>
              <a:ext uri="{FF2B5EF4-FFF2-40B4-BE49-F238E27FC236}">
                <a16:creationId xmlns:a16="http://schemas.microsoft.com/office/drawing/2014/main" id="{587E7B91-F4E2-41D4-BE42-D1BDF7E4415C}"/>
              </a:ext>
            </a:extLst>
          </p:cNvPr>
          <p:cNvCxnSpPr>
            <a:cxnSpLocks/>
          </p:cNvCxnSpPr>
          <p:nvPr/>
        </p:nvCxnSpPr>
        <p:spPr>
          <a:xfrm>
            <a:off x="2060508" y="396735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12">
            <a:extLst>
              <a:ext uri="{FF2B5EF4-FFF2-40B4-BE49-F238E27FC236}">
                <a16:creationId xmlns:a16="http://schemas.microsoft.com/office/drawing/2014/main" id="{275D6134-BF97-4D41-943D-C5C312A99A70}"/>
              </a:ext>
            </a:extLst>
          </p:cNvPr>
          <p:cNvCxnSpPr>
            <a:cxnSpLocks/>
          </p:cNvCxnSpPr>
          <p:nvPr/>
        </p:nvCxnSpPr>
        <p:spPr>
          <a:xfrm>
            <a:off x="1916494" y="439940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746F4A2-F0D2-47CC-BC72-DEA2CC655EE5}"/>
              </a:ext>
            </a:extLst>
          </p:cNvPr>
          <p:cNvCxnSpPr>
            <a:cxnSpLocks/>
          </p:cNvCxnSpPr>
          <p:nvPr/>
        </p:nvCxnSpPr>
        <p:spPr>
          <a:xfrm>
            <a:off x="2200538" y="4498598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/>
              <p:nvPr/>
            </p:nvSpPr>
            <p:spPr>
              <a:xfrm>
                <a:off x="685797" y="5799583"/>
                <a:ext cx="3528380" cy="3280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7" y="5799583"/>
                <a:ext cx="3528380" cy="328043"/>
              </a:xfrm>
              <a:prstGeom prst="rect">
                <a:avLst/>
              </a:prstGeom>
              <a:blipFill>
                <a:blip r:embed="rId20"/>
                <a:stretch>
                  <a:fillRect b="-17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12">
            <a:extLst>
              <a:ext uri="{FF2B5EF4-FFF2-40B4-BE49-F238E27FC236}">
                <a16:creationId xmlns:a16="http://schemas.microsoft.com/office/drawing/2014/main" id="{99B8290D-4454-4F4C-B236-5218CBCE41FB}"/>
              </a:ext>
            </a:extLst>
          </p:cNvPr>
          <p:cNvCxnSpPr>
            <a:cxnSpLocks/>
          </p:cNvCxnSpPr>
          <p:nvPr/>
        </p:nvCxnSpPr>
        <p:spPr>
          <a:xfrm>
            <a:off x="2480053" y="6136401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图片 208">
            <a:extLst>
              <a:ext uri="{FF2B5EF4-FFF2-40B4-BE49-F238E27FC236}">
                <a16:creationId xmlns:a16="http://schemas.microsoft.com/office/drawing/2014/main" id="{24F089FE-E149-4863-89B3-16ECCD4DAB2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93565" y="368277"/>
            <a:ext cx="3923732" cy="2504639"/>
          </a:xfrm>
          <a:prstGeom prst="rect">
            <a:avLst/>
          </a:prstGeom>
        </p:spPr>
      </p:pic>
      <p:pic>
        <p:nvPicPr>
          <p:cNvPr id="210" name="图片 209">
            <a:extLst>
              <a:ext uri="{FF2B5EF4-FFF2-40B4-BE49-F238E27FC236}">
                <a16:creationId xmlns:a16="http://schemas.microsoft.com/office/drawing/2014/main" id="{21561003-E137-44B2-8451-B12E876D7C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76015" y="3304152"/>
            <a:ext cx="4717643" cy="1201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3606951-CA64-4A71-AE54-1F3A2A3C13F1}"/>
                  </a:ext>
                </a:extLst>
              </p:cNvPr>
              <p:cNvSpPr txBox="1"/>
              <p:nvPr/>
            </p:nvSpPr>
            <p:spPr>
              <a:xfrm>
                <a:off x="5069023" y="4834981"/>
                <a:ext cx="2000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=1728/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3606951-CA64-4A71-AE54-1F3A2A3C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023" y="4834981"/>
                <a:ext cx="2000291" cy="369332"/>
              </a:xfrm>
              <a:prstGeom prst="rect">
                <a:avLst/>
              </a:prstGeom>
              <a:blipFill>
                <a:blip r:embed="rId23"/>
                <a:stretch>
                  <a:fillRect l="-91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bias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CF79B-9DD6-4361-A118-3D92356C2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B0E77-1ED7-489B-B455-4AC4C6B7CDB9}"/>
              </a:ext>
            </a:extLst>
          </p:cNvPr>
          <p:cNvSpPr txBox="1"/>
          <p:nvPr/>
        </p:nvSpPr>
        <p:spPr>
          <a:xfrm>
            <a:off x="615889" y="2572767"/>
            <a:ext cx="537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approximation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S-boxes: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D96133-8194-46A0-B9D8-50F9D5C1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2931"/>
            <a:ext cx="1397653" cy="18000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D8C7A4-3015-45D5-864A-61E93E2C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54" y="3214926"/>
            <a:ext cx="2733675" cy="561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AEF735-640C-47D1-B852-353FF15AF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619" y="1823022"/>
            <a:ext cx="5377138" cy="4816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D7BF4D-CEB8-4CBB-A3D8-E283C4BE82CE}"/>
              </a:ext>
            </a:extLst>
          </p:cNvPr>
          <p:cNvSpPr txBox="1"/>
          <p:nvPr/>
        </p:nvSpPr>
        <p:spPr>
          <a:xfrm>
            <a:off x="659027" y="1800441"/>
            <a:ext cx="124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S-box: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895704-E326-4465-B372-7473E2283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237" y="3133137"/>
            <a:ext cx="4263363" cy="3701932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8C011C-6640-4B84-94B9-A5260A68FFC2}"/>
              </a:ext>
            </a:extLst>
          </p:cNvPr>
          <p:cNvSpPr/>
          <p:nvPr/>
        </p:nvSpPr>
        <p:spPr>
          <a:xfrm>
            <a:off x="7732446" y="3776901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37335E3-D5C6-4E43-8B89-5FE5255179AD}"/>
              </a:ext>
            </a:extLst>
          </p:cNvPr>
          <p:cNvSpPr/>
          <p:nvPr/>
        </p:nvSpPr>
        <p:spPr>
          <a:xfrm>
            <a:off x="7732446" y="3959750"/>
            <a:ext cx="828546" cy="1576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3E57379-18DA-4796-A3E7-A31C8270C0D8}"/>
              </a:ext>
            </a:extLst>
          </p:cNvPr>
          <p:cNvSpPr/>
          <p:nvPr/>
        </p:nvSpPr>
        <p:spPr>
          <a:xfrm>
            <a:off x="7725831" y="4356749"/>
            <a:ext cx="828546" cy="1576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CBD0922-BEF9-496D-BAE6-5CD546858C72}"/>
              </a:ext>
            </a:extLst>
          </p:cNvPr>
          <p:cNvSpPr/>
          <p:nvPr/>
        </p:nvSpPr>
        <p:spPr>
          <a:xfrm>
            <a:off x="7732446" y="4511799"/>
            <a:ext cx="828546" cy="212602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89AAEA8-3B6F-4746-8111-C5044516586F}"/>
              </a:ext>
            </a:extLst>
          </p:cNvPr>
          <p:cNvSpPr/>
          <p:nvPr/>
        </p:nvSpPr>
        <p:spPr>
          <a:xfrm>
            <a:off x="7725831" y="4715329"/>
            <a:ext cx="828546" cy="193468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65C9BF3-8276-47F5-8F2C-081D1660551C}"/>
              </a:ext>
            </a:extLst>
          </p:cNvPr>
          <p:cNvSpPr/>
          <p:nvPr/>
        </p:nvSpPr>
        <p:spPr>
          <a:xfrm>
            <a:off x="7732446" y="5310022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A274D3B-2D44-4CB9-BB2F-BD11B738B76A}"/>
              </a:ext>
            </a:extLst>
          </p:cNvPr>
          <p:cNvSpPr/>
          <p:nvPr/>
        </p:nvSpPr>
        <p:spPr>
          <a:xfrm>
            <a:off x="7732446" y="5492871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9A85D0C-4965-4108-BCE2-13102CF99A5E}"/>
              </a:ext>
            </a:extLst>
          </p:cNvPr>
          <p:cNvSpPr/>
          <p:nvPr/>
        </p:nvSpPr>
        <p:spPr>
          <a:xfrm>
            <a:off x="7732446" y="5696352"/>
            <a:ext cx="828546" cy="1576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DAE2E7C-2349-42AB-8F30-1D87684D5ACC}"/>
              </a:ext>
            </a:extLst>
          </p:cNvPr>
          <p:cNvSpPr/>
          <p:nvPr/>
        </p:nvSpPr>
        <p:spPr>
          <a:xfrm>
            <a:off x="7739061" y="5851402"/>
            <a:ext cx="828546" cy="212602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9E8470C-1BC7-414F-8E36-3DEE013109AE}"/>
              </a:ext>
            </a:extLst>
          </p:cNvPr>
          <p:cNvSpPr/>
          <p:nvPr/>
        </p:nvSpPr>
        <p:spPr>
          <a:xfrm>
            <a:off x="7732446" y="6054932"/>
            <a:ext cx="828546" cy="193468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BDC2298-0176-4E7A-B14D-CF68BEA7093D}"/>
              </a:ext>
            </a:extLst>
          </p:cNvPr>
          <p:cNvSpPr/>
          <p:nvPr/>
        </p:nvSpPr>
        <p:spPr>
          <a:xfrm>
            <a:off x="7732446" y="6449684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3614D87-D6D8-46C7-A456-BD7E40CFFC26}"/>
              </a:ext>
            </a:extLst>
          </p:cNvPr>
          <p:cNvSpPr/>
          <p:nvPr/>
        </p:nvSpPr>
        <p:spPr>
          <a:xfrm>
            <a:off x="7732446" y="6632533"/>
            <a:ext cx="828546" cy="185499"/>
          </a:xfrm>
          <a:prstGeom prst="roundRect">
            <a:avLst/>
          </a:prstGeom>
          <a:noFill/>
          <a:ln>
            <a:solidFill>
              <a:srgbClr val="B73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91493A-863C-4A09-AEBB-EBE6E00A48C3}"/>
              </a:ext>
            </a:extLst>
          </p:cNvPr>
          <p:cNvSpPr txBox="1"/>
          <p:nvPr/>
        </p:nvSpPr>
        <p:spPr>
          <a:xfrm>
            <a:off x="659027" y="3959750"/>
            <a:ext cx="3227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holds true for 12 out of 16 cases.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17FEC5-0671-4FB8-8C01-904E784F538F}"/>
                  </a:ext>
                </a:extLst>
              </p:cNvPr>
              <p:cNvSpPr txBox="1"/>
              <p:nvPr/>
            </p:nvSpPr>
            <p:spPr>
              <a:xfrm>
                <a:off x="762000" y="5181600"/>
                <a:ext cx="3429000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Bias: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17FEC5-0671-4FB8-8C01-904E784F5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81600"/>
                <a:ext cx="3429000" cy="616964"/>
              </a:xfrm>
              <a:prstGeom prst="rect">
                <a:avLst/>
              </a:prstGeom>
              <a:blipFill>
                <a:blip r:embed="rId7"/>
                <a:stretch>
                  <a:fillRect l="-2664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D87F7C7A-2AE8-47EF-BCDC-5EBE3D68A5EB}"/>
              </a:ext>
            </a:extLst>
          </p:cNvPr>
          <p:cNvSpPr/>
          <p:nvPr/>
        </p:nvSpPr>
        <p:spPr>
          <a:xfrm>
            <a:off x="1756437" y="5961020"/>
            <a:ext cx="2129763" cy="616964"/>
          </a:xfrm>
          <a:prstGeom prst="wedgeRectCallout">
            <a:avLst>
              <a:gd name="adj1" fmla="val -50738"/>
              <a:gd name="adj2" fmla="val -7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It is possibly negative.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28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8" grpId="0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bias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CF79B-9DD6-4361-A118-3D92356C2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B0E77-1ED7-489B-B455-4AC4C6B7CDB9}"/>
              </a:ext>
            </a:extLst>
          </p:cNvPr>
          <p:cNvSpPr txBox="1"/>
          <p:nvPr/>
        </p:nvSpPr>
        <p:spPr>
          <a:xfrm>
            <a:off x="615888" y="2572767"/>
            <a:ext cx="814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Approximation</a:t>
            </a:r>
            <a:r>
              <a:rPr lang="zh-CN" altLang="en-US" dirty="0"/>
              <a:t> </a:t>
            </a:r>
            <a:r>
              <a:rPr lang="en-US" altLang="zh-CN" dirty="0"/>
              <a:t>Table (LAT) 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AEF735-640C-47D1-B852-353FF15A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19" y="1823022"/>
            <a:ext cx="5377138" cy="4816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D7BF4D-CEB8-4CBB-A3D8-E283C4BE82CE}"/>
              </a:ext>
            </a:extLst>
          </p:cNvPr>
          <p:cNvSpPr txBox="1"/>
          <p:nvPr/>
        </p:nvSpPr>
        <p:spPr>
          <a:xfrm>
            <a:off x="659027" y="1800441"/>
            <a:ext cx="124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S-box: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4002E9-84DD-4DDF-8186-8F7341A84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0" t="6774"/>
          <a:stretch/>
        </p:blipFill>
        <p:spPr>
          <a:xfrm>
            <a:off x="1436427" y="3428999"/>
            <a:ext cx="4906983" cy="3146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D70ED1-EDB8-4E7A-9B3C-FDF9B81673FF}"/>
                  </a:ext>
                </a:extLst>
              </p:cNvPr>
              <p:cNvSpPr txBox="1"/>
              <p:nvPr/>
            </p:nvSpPr>
            <p:spPr>
              <a:xfrm>
                <a:off x="2773071" y="3034432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/>
                  <a:t>Output mask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D70ED1-EDB8-4E7A-9B3C-FDF9B816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71" y="3034432"/>
                <a:ext cx="2133600" cy="369332"/>
              </a:xfrm>
              <a:prstGeom prst="rect">
                <a:avLst/>
              </a:prstGeom>
              <a:blipFill>
                <a:blip r:embed="rId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57F0DD-6293-4243-A6DB-FAC090547F5C}"/>
                  </a:ext>
                </a:extLst>
              </p:cNvPr>
              <p:cNvSpPr txBox="1"/>
              <p:nvPr/>
            </p:nvSpPr>
            <p:spPr>
              <a:xfrm>
                <a:off x="1066800" y="4135827"/>
                <a:ext cx="461665" cy="196763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1800" dirty="0"/>
                  <a:t>Input mask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57F0DD-6293-4243-A6DB-FAC09054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135827"/>
                <a:ext cx="461665" cy="1967633"/>
              </a:xfrm>
              <a:prstGeom prst="rect">
                <a:avLst/>
              </a:prstGeom>
              <a:blipFill>
                <a:blip r:embed="rId6"/>
                <a:stretch>
                  <a:fillRect l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C8BA5BD-FCD1-42BF-AF91-A5169CFF8012}"/>
              </a:ext>
            </a:extLst>
          </p:cNvPr>
          <p:cNvSpPr txBox="1"/>
          <p:nvPr/>
        </p:nvSpPr>
        <p:spPr>
          <a:xfrm>
            <a:off x="6477000" y="36626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Approximation: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B1B7C3-5314-4C47-886E-6425DC6476AA}"/>
                  </a:ext>
                </a:extLst>
              </p:cNvPr>
              <p:cNvSpPr txBox="1"/>
              <p:nvPr/>
            </p:nvSpPr>
            <p:spPr>
              <a:xfrm>
                <a:off x="6571835" y="4383213"/>
                <a:ext cx="2419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B1B7C3-5314-4C47-886E-6425DC647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35" y="4383213"/>
                <a:ext cx="2419765" cy="369332"/>
              </a:xfrm>
              <a:prstGeom prst="rect">
                <a:avLst/>
              </a:prstGeom>
              <a:blipFill>
                <a:blip r:embed="rId7"/>
                <a:stretch>
                  <a:fillRect l="-2015" r="-226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42A8850-C535-4CA6-AF7F-12A2E7FE9CF7}"/>
                  </a:ext>
                </a:extLst>
              </p:cNvPr>
              <p:cNvSpPr txBox="1"/>
              <p:nvPr/>
            </p:nvSpPr>
            <p:spPr>
              <a:xfrm>
                <a:off x="6521210" y="5222313"/>
                <a:ext cx="2622790" cy="707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𝐿𝐴𝑇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42A8850-C535-4CA6-AF7F-12A2E7FE9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210" y="5222313"/>
                <a:ext cx="2622790" cy="7072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98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C6F8-F267-4D28-AA38-962ED0A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bias of a trail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CF79B-9DD6-4361-A118-3D92356C2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4B53CBE-3EC3-41D8-95D3-C2ED0F26415C}"/>
                  </a:ext>
                </a:extLst>
              </p:cNvPr>
              <p:cNvSpPr txBox="1"/>
              <p:nvPr/>
            </p:nvSpPr>
            <p:spPr>
              <a:xfrm>
                <a:off x="294908" y="1752600"/>
                <a:ext cx="8010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Piling-up Lemma: 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are random variables </a:t>
                </a:r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4B53CBE-3EC3-41D8-95D3-C2ED0F26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8" y="1752600"/>
                <a:ext cx="8010892" cy="461665"/>
              </a:xfrm>
              <a:prstGeom prst="rect">
                <a:avLst/>
              </a:prstGeom>
              <a:blipFill>
                <a:blip r:embed="rId2"/>
                <a:stretch>
                  <a:fillRect l="-1141" t="-10667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8BC9E17-E05F-44F0-BCD8-7435239F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8863"/>
            <a:ext cx="3448050" cy="215859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B02D6E9-C0AA-41AE-8FEE-D1DAF759436E}"/>
              </a:ext>
            </a:extLst>
          </p:cNvPr>
          <p:cNvGrpSpPr/>
          <p:nvPr/>
        </p:nvGrpSpPr>
        <p:grpSpPr>
          <a:xfrm>
            <a:off x="4171950" y="2499940"/>
            <a:ext cx="4972050" cy="1815231"/>
            <a:chOff x="4191000" y="2507197"/>
            <a:chExt cx="6038850" cy="220470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F201E26-B19C-410C-B4E8-5C280287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600" y="2507197"/>
              <a:ext cx="2543175" cy="82867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19597CD-BE99-4A58-9ADA-0F630AD5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1000" y="3197428"/>
              <a:ext cx="6038850" cy="151447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35396E6-6BA6-44B7-933F-158B978B6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4682274"/>
            <a:ext cx="1647825" cy="4600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43D30D2-EFC4-48A9-ABC6-0E0A82B27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5446395"/>
            <a:ext cx="1619250" cy="4210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58BE5B-39FF-4175-B187-3CCDD8E4E1BF}"/>
              </a:ext>
            </a:extLst>
          </p:cNvPr>
          <p:cNvSpPr txBox="1"/>
          <p:nvPr/>
        </p:nvSpPr>
        <p:spPr>
          <a:xfrm>
            <a:off x="294909" y="501691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A8D8FC-DD1F-46AD-8247-493CC81EB9C4}"/>
              </a:ext>
            </a:extLst>
          </p:cNvPr>
          <p:cNvSpPr txBox="1"/>
          <p:nvPr/>
        </p:nvSpPr>
        <p:spPr>
          <a:xfrm>
            <a:off x="4577302" y="4980324"/>
            <a:ext cx="83289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A5E74E-C9C7-4D4E-9BBD-E35D3EA434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30" y="4816166"/>
            <a:ext cx="3349052" cy="562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DED861-F8A1-43C7-BA37-80DDC8DFBB19}"/>
                  </a:ext>
                </a:extLst>
              </p:cNvPr>
              <p:cNvSpPr txBox="1"/>
              <p:nvPr/>
            </p:nvSpPr>
            <p:spPr>
              <a:xfrm>
                <a:off x="2709323" y="4495800"/>
                <a:ext cx="175291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1/2+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DED861-F8A1-43C7-BA37-80DDC8DFB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23" y="4495800"/>
                <a:ext cx="1752916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8296CE-8F80-4686-9CF3-255AFA921A28}"/>
                  </a:ext>
                </a:extLst>
              </p:cNvPr>
              <p:cNvSpPr txBox="1"/>
              <p:nvPr/>
            </p:nvSpPr>
            <p:spPr>
              <a:xfrm>
                <a:off x="2729962" y="5225054"/>
                <a:ext cx="176003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1/2+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8296CE-8F80-4686-9CF3-255AFA92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962" y="5225054"/>
                <a:ext cx="1760034" cy="691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77EC1F-9B8C-483F-9141-FF664183316F}"/>
                  </a:ext>
                </a:extLst>
              </p:cNvPr>
              <p:cNvSpPr txBox="1"/>
              <p:nvPr/>
            </p:nvSpPr>
            <p:spPr>
              <a:xfrm>
                <a:off x="5562600" y="5344845"/>
                <a:ext cx="202908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1/2+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D77EC1F-9B8C-483F-9141-FF6641833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44845"/>
                <a:ext cx="2029082" cy="691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23E916A4-A5AA-4CD2-9E19-8CB29CAA1082}"/>
              </a:ext>
            </a:extLst>
          </p:cNvPr>
          <p:cNvSpPr/>
          <p:nvPr/>
        </p:nvSpPr>
        <p:spPr>
          <a:xfrm>
            <a:off x="1562100" y="6134937"/>
            <a:ext cx="6096000" cy="691471"/>
          </a:xfrm>
          <a:prstGeom prst="wedgeRectCallout">
            <a:avLst>
              <a:gd name="adj1" fmla="val 41507"/>
              <a:gd name="adj2" fmla="val -75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Product of correlations! Can be extended to the case with k random </a:t>
            </a:r>
            <a:r>
              <a:rPr lang="en-US" altLang="zh-CN" dirty="0" err="1"/>
              <a:t>varialbes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1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87D1E6-6C34-461C-A73C-53EEA25DE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/>
              <p:nvPr/>
            </p:nvSpPr>
            <p:spPr>
              <a:xfrm>
                <a:off x="307374" y="475098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483C94-7E1A-4DB8-9ABE-9120E7983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4" y="475098"/>
                <a:ext cx="3528380" cy="25200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12">
            <a:extLst>
              <a:ext uri="{FF2B5EF4-FFF2-40B4-BE49-F238E27FC236}">
                <a16:creationId xmlns:a16="http://schemas.microsoft.com/office/drawing/2014/main" id="{83085EE9-32FF-4ACC-98DD-D2ECB7B4EE09}"/>
              </a:ext>
            </a:extLst>
          </p:cNvPr>
          <p:cNvCxnSpPr>
            <a:cxnSpLocks/>
          </p:cNvCxnSpPr>
          <p:nvPr/>
        </p:nvCxnSpPr>
        <p:spPr>
          <a:xfrm>
            <a:off x="2107573" y="259098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/>
              <p:nvPr/>
            </p:nvSpPr>
            <p:spPr>
              <a:xfrm>
                <a:off x="2010916" y="-48399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AEBB8-E61F-4791-BB68-5CE5A2E9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16" y="-48399"/>
                <a:ext cx="201209" cy="276999"/>
              </a:xfrm>
              <a:prstGeom prst="rect">
                <a:avLst/>
              </a:prstGeom>
              <a:blipFill>
                <a:blip r:embed="rId3"/>
                <a:stretch>
                  <a:fillRect l="-54545" r="-45455" b="-4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/>
              <p:nvPr/>
            </p:nvSpPr>
            <p:spPr>
              <a:xfrm>
                <a:off x="307373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8B265D-ED0D-4B5F-B065-7FADD1184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3" y="871074"/>
                <a:ext cx="720080" cy="288032"/>
              </a:xfrm>
              <a:prstGeom prst="rect">
                <a:avLst/>
              </a:prstGeom>
              <a:blipFill>
                <a:blip r:embed="rId4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12">
            <a:extLst>
              <a:ext uri="{FF2B5EF4-FFF2-40B4-BE49-F238E27FC236}">
                <a16:creationId xmlns:a16="http://schemas.microsoft.com/office/drawing/2014/main" id="{C9B23DE8-CF47-4981-BE4E-AD93849B92CD}"/>
              </a:ext>
            </a:extLst>
          </p:cNvPr>
          <p:cNvCxnSpPr>
            <a:cxnSpLocks/>
          </p:cNvCxnSpPr>
          <p:nvPr/>
        </p:nvCxnSpPr>
        <p:spPr>
          <a:xfrm>
            <a:off x="45138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2">
            <a:extLst>
              <a:ext uri="{FF2B5EF4-FFF2-40B4-BE49-F238E27FC236}">
                <a16:creationId xmlns:a16="http://schemas.microsoft.com/office/drawing/2014/main" id="{0D0DD623-8D32-469A-BEF1-A2AC88358855}"/>
              </a:ext>
            </a:extLst>
          </p:cNvPr>
          <p:cNvCxnSpPr>
            <a:cxnSpLocks/>
          </p:cNvCxnSpPr>
          <p:nvPr/>
        </p:nvCxnSpPr>
        <p:spPr>
          <a:xfrm>
            <a:off x="59540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2">
            <a:extLst>
              <a:ext uri="{FF2B5EF4-FFF2-40B4-BE49-F238E27FC236}">
                <a16:creationId xmlns:a16="http://schemas.microsoft.com/office/drawing/2014/main" id="{05794DE2-1119-403B-B560-14FC11CD8FA3}"/>
              </a:ext>
            </a:extLst>
          </p:cNvPr>
          <p:cNvCxnSpPr>
            <a:cxnSpLocks/>
          </p:cNvCxnSpPr>
          <p:nvPr/>
        </p:nvCxnSpPr>
        <p:spPr>
          <a:xfrm>
            <a:off x="73942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2">
            <a:extLst>
              <a:ext uri="{FF2B5EF4-FFF2-40B4-BE49-F238E27FC236}">
                <a16:creationId xmlns:a16="http://schemas.microsoft.com/office/drawing/2014/main" id="{1ECF7472-9F6E-467C-B2FE-BAE227CA61BD}"/>
              </a:ext>
            </a:extLst>
          </p:cNvPr>
          <p:cNvCxnSpPr>
            <a:cxnSpLocks/>
          </p:cNvCxnSpPr>
          <p:nvPr/>
        </p:nvCxnSpPr>
        <p:spPr>
          <a:xfrm>
            <a:off x="883437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3224F5-4917-4347-9250-2EE91B876572}"/>
              </a:ext>
            </a:extLst>
          </p:cNvPr>
          <p:cNvCxnSpPr>
            <a:cxnSpLocks/>
          </p:cNvCxnSpPr>
          <p:nvPr/>
        </p:nvCxnSpPr>
        <p:spPr>
          <a:xfrm>
            <a:off x="59540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2">
            <a:extLst>
              <a:ext uri="{FF2B5EF4-FFF2-40B4-BE49-F238E27FC236}">
                <a16:creationId xmlns:a16="http://schemas.microsoft.com/office/drawing/2014/main" id="{983CBEA1-C7E4-4EE1-8130-CC0DFA758578}"/>
              </a:ext>
            </a:extLst>
          </p:cNvPr>
          <p:cNvCxnSpPr>
            <a:cxnSpLocks/>
          </p:cNvCxnSpPr>
          <p:nvPr/>
        </p:nvCxnSpPr>
        <p:spPr>
          <a:xfrm>
            <a:off x="73942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2">
            <a:extLst>
              <a:ext uri="{FF2B5EF4-FFF2-40B4-BE49-F238E27FC236}">
                <a16:creationId xmlns:a16="http://schemas.microsoft.com/office/drawing/2014/main" id="{A453EA56-DBCC-4F37-8B9C-33014D771F9C}"/>
              </a:ext>
            </a:extLst>
          </p:cNvPr>
          <p:cNvCxnSpPr>
            <a:cxnSpLocks/>
          </p:cNvCxnSpPr>
          <p:nvPr/>
        </p:nvCxnSpPr>
        <p:spPr>
          <a:xfrm>
            <a:off x="883437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/>
              <p:nvPr/>
            </p:nvSpPr>
            <p:spPr>
              <a:xfrm>
                <a:off x="1243477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B3BC1E7-ED7F-4F5C-AA9C-03833BB9E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77" y="871074"/>
                <a:ext cx="720080" cy="288032"/>
              </a:xfrm>
              <a:prstGeom prst="rect">
                <a:avLst/>
              </a:prstGeom>
              <a:blipFill>
                <a:blip r:embed="rId5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2">
            <a:extLst>
              <a:ext uri="{FF2B5EF4-FFF2-40B4-BE49-F238E27FC236}">
                <a16:creationId xmlns:a16="http://schemas.microsoft.com/office/drawing/2014/main" id="{9C180A78-28BE-48FB-A64D-D2700CA08DE9}"/>
              </a:ext>
            </a:extLst>
          </p:cNvPr>
          <p:cNvCxnSpPr>
            <a:cxnSpLocks/>
          </p:cNvCxnSpPr>
          <p:nvPr/>
        </p:nvCxnSpPr>
        <p:spPr>
          <a:xfrm>
            <a:off x="1387493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2">
            <a:extLst>
              <a:ext uri="{FF2B5EF4-FFF2-40B4-BE49-F238E27FC236}">
                <a16:creationId xmlns:a16="http://schemas.microsoft.com/office/drawing/2014/main" id="{82FE98B6-1D8E-44E5-B2D0-841C129B59B3}"/>
              </a:ext>
            </a:extLst>
          </p:cNvPr>
          <p:cNvCxnSpPr>
            <a:cxnSpLocks/>
          </p:cNvCxnSpPr>
          <p:nvPr/>
        </p:nvCxnSpPr>
        <p:spPr>
          <a:xfrm>
            <a:off x="153150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2">
            <a:extLst>
              <a:ext uri="{FF2B5EF4-FFF2-40B4-BE49-F238E27FC236}">
                <a16:creationId xmlns:a16="http://schemas.microsoft.com/office/drawing/2014/main" id="{9DF88916-31E8-4F8C-8303-DF1A51B0A523}"/>
              </a:ext>
            </a:extLst>
          </p:cNvPr>
          <p:cNvCxnSpPr>
            <a:cxnSpLocks/>
          </p:cNvCxnSpPr>
          <p:nvPr/>
        </p:nvCxnSpPr>
        <p:spPr>
          <a:xfrm>
            <a:off x="167552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2">
            <a:extLst>
              <a:ext uri="{FF2B5EF4-FFF2-40B4-BE49-F238E27FC236}">
                <a16:creationId xmlns:a16="http://schemas.microsoft.com/office/drawing/2014/main" id="{0F348844-5FA9-4E49-AE5A-8108762ED6C3}"/>
              </a:ext>
            </a:extLst>
          </p:cNvPr>
          <p:cNvCxnSpPr>
            <a:cxnSpLocks/>
          </p:cNvCxnSpPr>
          <p:nvPr/>
        </p:nvCxnSpPr>
        <p:spPr>
          <a:xfrm>
            <a:off x="181954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12">
            <a:extLst>
              <a:ext uri="{FF2B5EF4-FFF2-40B4-BE49-F238E27FC236}">
                <a16:creationId xmlns:a16="http://schemas.microsoft.com/office/drawing/2014/main" id="{052DA8B5-4CD5-425C-B9D1-BF945FEF1ECF}"/>
              </a:ext>
            </a:extLst>
          </p:cNvPr>
          <p:cNvCxnSpPr>
            <a:cxnSpLocks/>
          </p:cNvCxnSpPr>
          <p:nvPr/>
        </p:nvCxnSpPr>
        <p:spPr>
          <a:xfrm>
            <a:off x="1387493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2">
            <a:extLst>
              <a:ext uri="{FF2B5EF4-FFF2-40B4-BE49-F238E27FC236}">
                <a16:creationId xmlns:a16="http://schemas.microsoft.com/office/drawing/2014/main" id="{A624BE09-D8F4-4FE0-A51F-1B697BB57AD6}"/>
              </a:ext>
            </a:extLst>
          </p:cNvPr>
          <p:cNvCxnSpPr>
            <a:cxnSpLocks/>
          </p:cNvCxnSpPr>
          <p:nvPr/>
        </p:nvCxnSpPr>
        <p:spPr>
          <a:xfrm>
            <a:off x="167552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12">
            <a:extLst>
              <a:ext uri="{FF2B5EF4-FFF2-40B4-BE49-F238E27FC236}">
                <a16:creationId xmlns:a16="http://schemas.microsoft.com/office/drawing/2014/main" id="{EE946419-763F-4FD8-B0B5-521A9C5E619E}"/>
              </a:ext>
            </a:extLst>
          </p:cNvPr>
          <p:cNvCxnSpPr>
            <a:cxnSpLocks/>
          </p:cNvCxnSpPr>
          <p:nvPr/>
        </p:nvCxnSpPr>
        <p:spPr>
          <a:xfrm>
            <a:off x="181954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/>
              <p:nvPr/>
            </p:nvSpPr>
            <p:spPr>
              <a:xfrm>
                <a:off x="2179580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90554F-68EE-42B0-B503-022435917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80" y="871074"/>
                <a:ext cx="720080" cy="288032"/>
              </a:xfrm>
              <a:prstGeom prst="rect">
                <a:avLst/>
              </a:prstGeom>
              <a:blipFill>
                <a:blip r:embed="rId6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12">
            <a:extLst>
              <a:ext uri="{FF2B5EF4-FFF2-40B4-BE49-F238E27FC236}">
                <a16:creationId xmlns:a16="http://schemas.microsoft.com/office/drawing/2014/main" id="{2F145C9C-7F71-475C-9B22-3E043A64057E}"/>
              </a:ext>
            </a:extLst>
          </p:cNvPr>
          <p:cNvCxnSpPr>
            <a:cxnSpLocks/>
          </p:cNvCxnSpPr>
          <p:nvPr/>
        </p:nvCxnSpPr>
        <p:spPr>
          <a:xfrm>
            <a:off x="2323596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12">
            <a:extLst>
              <a:ext uri="{FF2B5EF4-FFF2-40B4-BE49-F238E27FC236}">
                <a16:creationId xmlns:a16="http://schemas.microsoft.com/office/drawing/2014/main" id="{7F5CEAF8-3F63-4414-A0CE-6C1551CFE68E}"/>
              </a:ext>
            </a:extLst>
          </p:cNvPr>
          <p:cNvCxnSpPr>
            <a:cxnSpLocks/>
          </p:cNvCxnSpPr>
          <p:nvPr/>
        </p:nvCxnSpPr>
        <p:spPr>
          <a:xfrm>
            <a:off x="2467612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12">
            <a:extLst>
              <a:ext uri="{FF2B5EF4-FFF2-40B4-BE49-F238E27FC236}">
                <a16:creationId xmlns:a16="http://schemas.microsoft.com/office/drawing/2014/main" id="{6C8D19CF-0C77-489B-BA36-2880A90E094B}"/>
              </a:ext>
            </a:extLst>
          </p:cNvPr>
          <p:cNvCxnSpPr>
            <a:cxnSpLocks/>
          </p:cNvCxnSpPr>
          <p:nvPr/>
        </p:nvCxnSpPr>
        <p:spPr>
          <a:xfrm>
            <a:off x="2611628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2">
            <a:extLst>
              <a:ext uri="{FF2B5EF4-FFF2-40B4-BE49-F238E27FC236}">
                <a16:creationId xmlns:a16="http://schemas.microsoft.com/office/drawing/2014/main" id="{0C71D308-2C3F-43F8-8F87-3DAB72516E89}"/>
              </a:ext>
            </a:extLst>
          </p:cNvPr>
          <p:cNvCxnSpPr>
            <a:cxnSpLocks/>
          </p:cNvCxnSpPr>
          <p:nvPr/>
        </p:nvCxnSpPr>
        <p:spPr>
          <a:xfrm>
            <a:off x="2755644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12">
            <a:extLst>
              <a:ext uri="{FF2B5EF4-FFF2-40B4-BE49-F238E27FC236}">
                <a16:creationId xmlns:a16="http://schemas.microsoft.com/office/drawing/2014/main" id="{C9E26FF1-D783-4658-84ED-E3F365DCD205}"/>
              </a:ext>
            </a:extLst>
          </p:cNvPr>
          <p:cNvCxnSpPr>
            <a:cxnSpLocks/>
          </p:cNvCxnSpPr>
          <p:nvPr/>
        </p:nvCxnSpPr>
        <p:spPr>
          <a:xfrm>
            <a:off x="2323596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12">
            <a:extLst>
              <a:ext uri="{FF2B5EF4-FFF2-40B4-BE49-F238E27FC236}">
                <a16:creationId xmlns:a16="http://schemas.microsoft.com/office/drawing/2014/main" id="{ACB5631F-B141-403B-A382-5583749ACE73}"/>
              </a:ext>
            </a:extLst>
          </p:cNvPr>
          <p:cNvCxnSpPr>
            <a:cxnSpLocks/>
          </p:cNvCxnSpPr>
          <p:nvPr/>
        </p:nvCxnSpPr>
        <p:spPr>
          <a:xfrm>
            <a:off x="2467612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12">
            <a:extLst>
              <a:ext uri="{FF2B5EF4-FFF2-40B4-BE49-F238E27FC236}">
                <a16:creationId xmlns:a16="http://schemas.microsoft.com/office/drawing/2014/main" id="{86CECA7F-A242-4BE0-982A-3B195B3A4D3E}"/>
              </a:ext>
            </a:extLst>
          </p:cNvPr>
          <p:cNvCxnSpPr>
            <a:cxnSpLocks/>
          </p:cNvCxnSpPr>
          <p:nvPr/>
        </p:nvCxnSpPr>
        <p:spPr>
          <a:xfrm>
            <a:off x="2755644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/>
              <p:nvPr/>
            </p:nvSpPr>
            <p:spPr>
              <a:xfrm>
                <a:off x="3115683" y="871074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818CEC-1F17-4B7B-A985-A5690DD89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83" y="871074"/>
                <a:ext cx="720080" cy="288032"/>
              </a:xfrm>
              <a:prstGeom prst="rect">
                <a:avLst/>
              </a:prstGeom>
              <a:blipFill>
                <a:blip r:embed="rId7"/>
                <a:stretch>
                  <a:fillRect t="-2041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12">
            <a:extLst>
              <a:ext uri="{FF2B5EF4-FFF2-40B4-BE49-F238E27FC236}">
                <a16:creationId xmlns:a16="http://schemas.microsoft.com/office/drawing/2014/main" id="{CF1C2E96-1140-4744-AB8D-7C2D7FBA4E10}"/>
              </a:ext>
            </a:extLst>
          </p:cNvPr>
          <p:cNvCxnSpPr>
            <a:cxnSpLocks/>
          </p:cNvCxnSpPr>
          <p:nvPr/>
        </p:nvCxnSpPr>
        <p:spPr>
          <a:xfrm>
            <a:off x="3259699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2">
            <a:extLst>
              <a:ext uri="{FF2B5EF4-FFF2-40B4-BE49-F238E27FC236}">
                <a16:creationId xmlns:a16="http://schemas.microsoft.com/office/drawing/2014/main" id="{E1D1503C-25A4-4AED-B139-6AEC46391F01}"/>
              </a:ext>
            </a:extLst>
          </p:cNvPr>
          <p:cNvCxnSpPr>
            <a:cxnSpLocks/>
          </p:cNvCxnSpPr>
          <p:nvPr/>
        </p:nvCxnSpPr>
        <p:spPr>
          <a:xfrm>
            <a:off x="3403715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2">
            <a:extLst>
              <a:ext uri="{FF2B5EF4-FFF2-40B4-BE49-F238E27FC236}">
                <a16:creationId xmlns:a16="http://schemas.microsoft.com/office/drawing/2014/main" id="{5E462AB8-695B-4C74-A8FD-8FBA3294564E}"/>
              </a:ext>
            </a:extLst>
          </p:cNvPr>
          <p:cNvCxnSpPr>
            <a:cxnSpLocks/>
          </p:cNvCxnSpPr>
          <p:nvPr/>
        </p:nvCxnSpPr>
        <p:spPr>
          <a:xfrm>
            <a:off x="3547731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12">
            <a:extLst>
              <a:ext uri="{FF2B5EF4-FFF2-40B4-BE49-F238E27FC236}">
                <a16:creationId xmlns:a16="http://schemas.microsoft.com/office/drawing/2014/main" id="{6F5CCF26-8550-40EB-9EF4-3073E97D70F1}"/>
              </a:ext>
            </a:extLst>
          </p:cNvPr>
          <p:cNvCxnSpPr>
            <a:cxnSpLocks/>
          </p:cNvCxnSpPr>
          <p:nvPr/>
        </p:nvCxnSpPr>
        <p:spPr>
          <a:xfrm>
            <a:off x="3691747" y="72709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2">
            <a:extLst>
              <a:ext uri="{FF2B5EF4-FFF2-40B4-BE49-F238E27FC236}">
                <a16:creationId xmlns:a16="http://schemas.microsoft.com/office/drawing/2014/main" id="{1FCA9100-0FF1-45D8-812B-94229BFC69B6}"/>
              </a:ext>
            </a:extLst>
          </p:cNvPr>
          <p:cNvCxnSpPr>
            <a:cxnSpLocks/>
          </p:cNvCxnSpPr>
          <p:nvPr/>
        </p:nvCxnSpPr>
        <p:spPr>
          <a:xfrm>
            <a:off x="3259699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12">
            <a:extLst>
              <a:ext uri="{FF2B5EF4-FFF2-40B4-BE49-F238E27FC236}">
                <a16:creationId xmlns:a16="http://schemas.microsoft.com/office/drawing/2014/main" id="{4BD83D86-8A10-4CB5-B12F-4AAB710FDA04}"/>
              </a:ext>
            </a:extLst>
          </p:cNvPr>
          <p:cNvCxnSpPr>
            <a:cxnSpLocks/>
          </p:cNvCxnSpPr>
          <p:nvPr/>
        </p:nvCxnSpPr>
        <p:spPr>
          <a:xfrm>
            <a:off x="3403715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>
            <a:extLst>
              <a:ext uri="{FF2B5EF4-FFF2-40B4-BE49-F238E27FC236}">
                <a16:creationId xmlns:a16="http://schemas.microsoft.com/office/drawing/2014/main" id="{D06A631C-6071-4102-85CF-BBAFD6B616AA}"/>
              </a:ext>
            </a:extLst>
          </p:cNvPr>
          <p:cNvCxnSpPr>
            <a:cxnSpLocks/>
          </p:cNvCxnSpPr>
          <p:nvPr/>
        </p:nvCxnSpPr>
        <p:spPr>
          <a:xfrm>
            <a:off x="3547731" y="115914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12">
            <a:extLst>
              <a:ext uri="{FF2B5EF4-FFF2-40B4-BE49-F238E27FC236}">
                <a16:creationId xmlns:a16="http://schemas.microsoft.com/office/drawing/2014/main" id="{75A206E9-092B-4F6F-B76C-2FEB3D18B434}"/>
              </a:ext>
            </a:extLst>
          </p:cNvPr>
          <p:cNvCxnSpPr>
            <a:cxnSpLocks/>
          </p:cNvCxnSpPr>
          <p:nvPr/>
        </p:nvCxnSpPr>
        <p:spPr>
          <a:xfrm>
            <a:off x="451391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12">
            <a:extLst>
              <a:ext uri="{FF2B5EF4-FFF2-40B4-BE49-F238E27FC236}">
                <a16:creationId xmlns:a16="http://schemas.microsoft.com/office/drawing/2014/main" id="{E99FC5D4-23AA-43E6-8C89-AB4B3535F260}"/>
              </a:ext>
            </a:extLst>
          </p:cNvPr>
          <p:cNvCxnSpPr>
            <a:cxnSpLocks/>
          </p:cNvCxnSpPr>
          <p:nvPr/>
        </p:nvCxnSpPr>
        <p:spPr>
          <a:xfrm>
            <a:off x="59540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2">
            <a:extLst>
              <a:ext uri="{FF2B5EF4-FFF2-40B4-BE49-F238E27FC236}">
                <a16:creationId xmlns:a16="http://schemas.microsoft.com/office/drawing/2014/main" id="{5FC20662-35F3-4867-9920-177628F34D8F}"/>
              </a:ext>
            </a:extLst>
          </p:cNvPr>
          <p:cNvCxnSpPr>
            <a:cxnSpLocks/>
          </p:cNvCxnSpPr>
          <p:nvPr/>
        </p:nvCxnSpPr>
        <p:spPr>
          <a:xfrm>
            <a:off x="73942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12">
            <a:extLst>
              <a:ext uri="{FF2B5EF4-FFF2-40B4-BE49-F238E27FC236}">
                <a16:creationId xmlns:a16="http://schemas.microsoft.com/office/drawing/2014/main" id="{FB13B113-7F0C-4602-90CC-2C2C1AEC5607}"/>
              </a:ext>
            </a:extLst>
          </p:cNvPr>
          <p:cNvCxnSpPr>
            <a:cxnSpLocks/>
          </p:cNvCxnSpPr>
          <p:nvPr/>
        </p:nvCxnSpPr>
        <p:spPr>
          <a:xfrm>
            <a:off x="883439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2">
            <a:extLst>
              <a:ext uri="{FF2B5EF4-FFF2-40B4-BE49-F238E27FC236}">
                <a16:creationId xmlns:a16="http://schemas.microsoft.com/office/drawing/2014/main" id="{C93717F0-D4F2-4BFA-B0E2-9990AAB00E6D}"/>
              </a:ext>
            </a:extLst>
          </p:cNvPr>
          <p:cNvCxnSpPr>
            <a:cxnSpLocks/>
          </p:cNvCxnSpPr>
          <p:nvPr/>
        </p:nvCxnSpPr>
        <p:spPr>
          <a:xfrm>
            <a:off x="1387495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2">
            <a:extLst>
              <a:ext uri="{FF2B5EF4-FFF2-40B4-BE49-F238E27FC236}">
                <a16:creationId xmlns:a16="http://schemas.microsoft.com/office/drawing/2014/main" id="{D125EFD9-7D84-495E-9ADF-8273CC6F79D6}"/>
              </a:ext>
            </a:extLst>
          </p:cNvPr>
          <p:cNvCxnSpPr>
            <a:cxnSpLocks/>
          </p:cNvCxnSpPr>
          <p:nvPr/>
        </p:nvCxnSpPr>
        <p:spPr>
          <a:xfrm>
            <a:off x="1531511" y="1159146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12">
            <a:extLst>
              <a:ext uri="{FF2B5EF4-FFF2-40B4-BE49-F238E27FC236}">
                <a16:creationId xmlns:a16="http://schemas.microsoft.com/office/drawing/2014/main" id="{B2AC7B30-1885-4EC4-AE96-6931A333A155}"/>
              </a:ext>
            </a:extLst>
          </p:cNvPr>
          <p:cNvCxnSpPr>
            <a:cxnSpLocks/>
          </p:cNvCxnSpPr>
          <p:nvPr/>
        </p:nvCxnSpPr>
        <p:spPr>
          <a:xfrm>
            <a:off x="167552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12">
            <a:extLst>
              <a:ext uri="{FF2B5EF4-FFF2-40B4-BE49-F238E27FC236}">
                <a16:creationId xmlns:a16="http://schemas.microsoft.com/office/drawing/2014/main" id="{A9092F5D-6E5C-4E3C-B086-821923855A3F}"/>
              </a:ext>
            </a:extLst>
          </p:cNvPr>
          <p:cNvCxnSpPr>
            <a:cxnSpLocks/>
          </p:cNvCxnSpPr>
          <p:nvPr/>
        </p:nvCxnSpPr>
        <p:spPr>
          <a:xfrm>
            <a:off x="181954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2">
            <a:extLst>
              <a:ext uri="{FF2B5EF4-FFF2-40B4-BE49-F238E27FC236}">
                <a16:creationId xmlns:a16="http://schemas.microsoft.com/office/drawing/2014/main" id="{7ED48272-A33A-41D1-9AA6-24DB7FC9D867}"/>
              </a:ext>
            </a:extLst>
          </p:cNvPr>
          <p:cNvCxnSpPr>
            <a:cxnSpLocks/>
          </p:cNvCxnSpPr>
          <p:nvPr/>
        </p:nvCxnSpPr>
        <p:spPr>
          <a:xfrm>
            <a:off x="2323598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2">
            <a:extLst>
              <a:ext uri="{FF2B5EF4-FFF2-40B4-BE49-F238E27FC236}">
                <a16:creationId xmlns:a16="http://schemas.microsoft.com/office/drawing/2014/main" id="{A5F50CC4-686D-45AA-9396-4E22D21C18B3}"/>
              </a:ext>
            </a:extLst>
          </p:cNvPr>
          <p:cNvCxnSpPr>
            <a:cxnSpLocks/>
          </p:cNvCxnSpPr>
          <p:nvPr/>
        </p:nvCxnSpPr>
        <p:spPr>
          <a:xfrm>
            <a:off x="2467614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2">
            <a:extLst>
              <a:ext uri="{FF2B5EF4-FFF2-40B4-BE49-F238E27FC236}">
                <a16:creationId xmlns:a16="http://schemas.microsoft.com/office/drawing/2014/main" id="{5317EB72-2025-4F40-A402-E6B6B787711C}"/>
              </a:ext>
            </a:extLst>
          </p:cNvPr>
          <p:cNvCxnSpPr>
            <a:cxnSpLocks/>
          </p:cNvCxnSpPr>
          <p:nvPr/>
        </p:nvCxnSpPr>
        <p:spPr>
          <a:xfrm>
            <a:off x="2611630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12">
            <a:extLst>
              <a:ext uri="{FF2B5EF4-FFF2-40B4-BE49-F238E27FC236}">
                <a16:creationId xmlns:a16="http://schemas.microsoft.com/office/drawing/2014/main" id="{A9685063-055D-4951-95E5-BF3D446BD5DD}"/>
              </a:ext>
            </a:extLst>
          </p:cNvPr>
          <p:cNvCxnSpPr>
            <a:cxnSpLocks/>
          </p:cNvCxnSpPr>
          <p:nvPr/>
        </p:nvCxnSpPr>
        <p:spPr>
          <a:xfrm>
            <a:off x="2755646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12">
            <a:extLst>
              <a:ext uri="{FF2B5EF4-FFF2-40B4-BE49-F238E27FC236}">
                <a16:creationId xmlns:a16="http://schemas.microsoft.com/office/drawing/2014/main" id="{D5973AFB-2569-42F3-B088-A9502ADCC479}"/>
              </a:ext>
            </a:extLst>
          </p:cNvPr>
          <p:cNvCxnSpPr>
            <a:cxnSpLocks/>
          </p:cNvCxnSpPr>
          <p:nvPr/>
        </p:nvCxnSpPr>
        <p:spPr>
          <a:xfrm>
            <a:off x="3259701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12">
            <a:extLst>
              <a:ext uri="{FF2B5EF4-FFF2-40B4-BE49-F238E27FC236}">
                <a16:creationId xmlns:a16="http://schemas.microsoft.com/office/drawing/2014/main" id="{9635A147-86DF-4F9B-8353-BCF3929A5E7F}"/>
              </a:ext>
            </a:extLst>
          </p:cNvPr>
          <p:cNvCxnSpPr>
            <a:cxnSpLocks/>
          </p:cNvCxnSpPr>
          <p:nvPr/>
        </p:nvCxnSpPr>
        <p:spPr>
          <a:xfrm>
            <a:off x="3403717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12">
            <a:extLst>
              <a:ext uri="{FF2B5EF4-FFF2-40B4-BE49-F238E27FC236}">
                <a16:creationId xmlns:a16="http://schemas.microsoft.com/office/drawing/2014/main" id="{6B3EFA84-A7C7-426E-BF3E-CF0C7D7B6659}"/>
              </a:ext>
            </a:extLst>
          </p:cNvPr>
          <p:cNvCxnSpPr>
            <a:cxnSpLocks/>
          </p:cNvCxnSpPr>
          <p:nvPr/>
        </p:nvCxnSpPr>
        <p:spPr>
          <a:xfrm>
            <a:off x="3547733" y="195125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2">
            <a:extLst>
              <a:ext uri="{FF2B5EF4-FFF2-40B4-BE49-F238E27FC236}">
                <a16:creationId xmlns:a16="http://schemas.microsoft.com/office/drawing/2014/main" id="{CA99EE0F-07C4-4A70-9D9B-77C4F6E3B787}"/>
              </a:ext>
            </a:extLst>
          </p:cNvPr>
          <p:cNvCxnSpPr>
            <a:cxnSpLocks/>
          </p:cNvCxnSpPr>
          <p:nvPr/>
        </p:nvCxnSpPr>
        <p:spPr>
          <a:xfrm>
            <a:off x="3691749" y="1159146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/>
              <p:nvPr/>
            </p:nvSpPr>
            <p:spPr>
              <a:xfrm>
                <a:off x="307374" y="2095266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34038C-4369-44B6-A3B0-6C9BB63DD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4" y="2095266"/>
                <a:ext cx="3528380" cy="252000"/>
              </a:xfrm>
              <a:prstGeom prst="rect">
                <a:avLst/>
              </a:prstGeom>
              <a:blipFill>
                <a:blip r:embed="rId8"/>
                <a:stretch>
                  <a:fillRect b="-1860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CCD01B0-E93C-4481-8EE4-83AB83CA1643}"/>
              </a:ext>
            </a:extLst>
          </p:cNvPr>
          <p:cNvCxnSpPr/>
          <p:nvPr/>
        </p:nvCxnSpPr>
        <p:spPr>
          <a:xfrm>
            <a:off x="595404" y="1267146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B2A1599-2B84-4436-827C-646157A15787}"/>
              </a:ext>
            </a:extLst>
          </p:cNvPr>
          <p:cNvCxnSpPr>
            <a:cxnSpLocks/>
          </p:cNvCxnSpPr>
          <p:nvPr/>
        </p:nvCxnSpPr>
        <p:spPr>
          <a:xfrm>
            <a:off x="739422" y="1267106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C10E4DD-8B96-49BE-9F5B-1F5DB7E2727A}"/>
              </a:ext>
            </a:extLst>
          </p:cNvPr>
          <p:cNvCxnSpPr>
            <a:cxnSpLocks/>
          </p:cNvCxnSpPr>
          <p:nvPr/>
        </p:nvCxnSpPr>
        <p:spPr>
          <a:xfrm>
            <a:off x="883436" y="1268496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2852B30-78FA-403B-B922-573A63C1FA0D}"/>
              </a:ext>
            </a:extLst>
          </p:cNvPr>
          <p:cNvCxnSpPr>
            <a:cxnSpLocks/>
          </p:cNvCxnSpPr>
          <p:nvPr/>
        </p:nvCxnSpPr>
        <p:spPr>
          <a:xfrm flipH="1">
            <a:off x="591208" y="1267066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F34E1D-AF96-4383-9FE9-341953AE174A}"/>
              </a:ext>
            </a:extLst>
          </p:cNvPr>
          <p:cNvCxnSpPr>
            <a:cxnSpLocks/>
          </p:cNvCxnSpPr>
          <p:nvPr/>
        </p:nvCxnSpPr>
        <p:spPr>
          <a:xfrm>
            <a:off x="1673426" y="1267066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D21397B-EE3A-4168-BBE6-552A5CF98A98}"/>
              </a:ext>
            </a:extLst>
          </p:cNvPr>
          <p:cNvCxnSpPr>
            <a:cxnSpLocks/>
          </p:cNvCxnSpPr>
          <p:nvPr/>
        </p:nvCxnSpPr>
        <p:spPr>
          <a:xfrm>
            <a:off x="1815555" y="1258342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6F45FF3-C738-4342-A75F-06CB2C85E0BC}"/>
              </a:ext>
            </a:extLst>
          </p:cNvPr>
          <p:cNvCxnSpPr>
            <a:cxnSpLocks/>
          </p:cNvCxnSpPr>
          <p:nvPr/>
        </p:nvCxnSpPr>
        <p:spPr>
          <a:xfrm flipH="1">
            <a:off x="735222" y="125834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598BA3B-59A5-4203-9545-6E0CF943D124}"/>
              </a:ext>
            </a:extLst>
          </p:cNvPr>
          <p:cNvCxnSpPr>
            <a:cxnSpLocks/>
          </p:cNvCxnSpPr>
          <p:nvPr/>
        </p:nvCxnSpPr>
        <p:spPr>
          <a:xfrm flipH="1">
            <a:off x="1669436" y="1267026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394289-D61B-4EF3-AB05-CC61A1F0B9DC}"/>
              </a:ext>
            </a:extLst>
          </p:cNvPr>
          <p:cNvCxnSpPr>
            <a:cxnSpLocks/>
          </p:cNvCxnSpPr>
          <p:nvPr/>
        </p:nvCxnSpPr>
        <p:spPr>
          <a:xfrm>
            <a:off x="2755642" y="1257649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90885A9-E904-4F4B-B134-BB44D6A60A61}"/>
              </a:ext>
            </a:extLst>
          </p:cNvPr>
          <p:cNvCxnSpPr>
            <a:cxnSpLocks/>
          </p:cNvCxnSpPr>
          <p:nvPr/>
        </p:nvCxnSpPr>
        <p:spPr>
          <a:xfrm flipH="1">
            <a:off x="884385" y="1265516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189D96-5721-46B9-9129-28A5ECF34452}"/>
              </a:ext>
            </a:extLst>
          </p:cNvPr>
          <p:cNvCxnSpPr>
            <a:cxnSpLocks/>
          </p:cNvCxnSpPr>
          <p:nvPr/>
        </p:nvCxnSpPr>
        <p:spPr>
          <a:xfrm flipH="1">
            <a:off x="1824579" y="1262784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77B759C-725B-4096-A4A0-26A075A1F1FE}"/>
              </a:ext>
            </a:extLst>
          </p:cNvPr>
          <p:cNvCxnSpPr>
            <a:cxnSpLocks/>
          </p:cNvCxnSpPr>
          <p:nvPr/>
        </p:nvCxnSpPr>
        <p:spPr>
          <a:xfrm flipH="1">
            <a:off x="2756592" y="1258303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/>
              <p:nvPr/>
            </p:nvSpPr>
            <p:spPr>
              <a:xfrm>
                <a:off x="304803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A544F96-73CF-477C-B738-CAFBA2414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3" y="2491242"/>
                <a:ext cx="720080" cy="288032"/>
              </a:xfrm>
              <a:prstGeom prst="rect">
                <a:avLst/>
              </a:prstGeom>
              <a:blipFill>
                <a:blip r:embed="rId9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12">
            <a:extLst>
              <a:ext uri="{FF2B5EF4-FFF2-40B4-BE49-F238E27FC236}">
                <a16:creationId xmlns:a16="http://schemas.microsoft.com/office/drawing/2014/main" id="{DE01FB2D-FAA5-425C-ABA4-9005E352E36C}"/>
              </a:ext>
            </a:extLst>
          </p:cNvPr>
          <p:cNvCxnSpPr>
            <a:cxnSpLocks/>
          </p:cNvCxnSpPr>
          <p:nvPr/>
        </p:nvCxnSpPr>
        <p:spPr>
          <a:xfrm>
            <a:off x="448819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12">
            <a:extLst>
              <a:ext uri="{FF2B5EF4-FFF2-40B4-BE49-F238E27FC236}">
                <a16:creationId xmlns:a16="http://schemas.microsoft.com/office/drawing/2014/main" id="{BB3AD07B-2C62-42CF-BA8E-0155241D92B1}"/>
              </a:ext>
            </a:extLst>
          </p:cNvPr>
          <p:cNvCxnSpPr>
            <a:cxnSpLocks/>
          </p:cNvCxnSpPr>
          <p:nvPr/>
        </p:nvCxnSpPr>
        <p:spPr>
          <a:xfrm>
            <a:off x="59283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2">
            <a:extLst>
              <a:ext uri="{FF2B5EF4-FFF2-40B4-BE49-F238E27FC236}">
                <a16:creationId xmlns:a16="http://schemas.microsoft.com/office/drawing/2014/main" id="{96D117DB-FAF1-4842-8E81-DA4FFB4E5B59}"/>
              </a:ext>
            </a:extLst>
          </p:cNvPr>
          <p:cNvCxnSpPr>
            <a:cxnSpLocks/>
          </p:cNvCxnSpPr>
          <p:nvPr/>
        </p:nvCxnSpPr>
        <p:spPr>
          <a:xfrm>
            <a:off x="73685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2">
            <a:extLst>
              <a:ext uri="{FF2B5EF4-FFF2-40B4-BE49-F238E27FC236}">
                <a16:creationId xmlns:a16="http://schemas.microsoft.com/office/drawing/2014/main" id="{6E7C8FA0-1A3F-41F0-9000-09A8702F66EE}"/>
              </a:ext>
            </a:extLst>
          </p:cNvPr>
          <p:cNvCxnSpPr>
            <a:cxnSpLocks/>
          </p:cNvCxnSpPr>
          <p:nvPr/>
        </p:nvCxnSpPr>
        <p:spPr>
          <a:xfrm>
            <a:off x="880867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2">
            <a:extLst>
              <a:ext uri="{FF2B5EF4-FFF2-40B4-BE49-F238E27FC236}">
                <a16:creationId xmlns:a16="http://schemas.microsoft.com/office/drawing/2014/main" id="{E223B0C3-6CBA-4C80-9094-668F0A94183B}"/>
              </a:ext>
            </a:extLst>
          </p:cNvPr>
          <p:cNvCxnSpPr>
            <a:cxnSpLocks/>
          </p:cNvCxnSpPr>
          <p:nvPr/>
        </p:nvCxnSpPr>
        <p:spPr>
          <a:xfrm>
            <a:off x="59283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2">
            <a:extLst>
              <a:ext uri="{FF2B5EF4-FFF2-40B4-BE49-F238E27FC236}">
                <a16:creationId xmlns:a16="http://schemas.microsoft.com/office/drawing/2014/main" id="{61A71523-2B2D-443C-8B7D-05E0B37932C5}"/>
              </a:ext>
            </a:extLst>
          </p:cNvPr>
          <p:cNvCxnSpPr>
            <a:cxnSpLocks/>
          </p:cNvCxnSpPr>
          <p:nvPr/>
        </p:nvCxnSpPr>
        <p:spPr>
          <a:xfrm>
            <a:off x="73685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12">
            <a:extLst>
              <a:ext uri="{FF2B5EF4-FFF2-40B4-BE49-F238E27FC236}">
                <a16:creationId xmlns:a16="http://schemas.microsoft.com/office/drawing/2014/main" id="{E88DECA8-1ACE-4101-AAE0-651C3DA11061}"/>
              </a:ext>
            </a:extLst>
          </p:cNvPr>
          <p:cNvCxnSpPr>
            <a:cxnSpLocks/>
          </p:cNvCxnSpPr>
          <p:nvPr/>
        </p:nvCxnSpPr>
        <p:spPr>
          <a:xfrm>
            <a:off x="880867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/>
              <p:nvPr/>
            </p:nvSpPr>
            <p:spPr>
              <a:xfrm>
                <a:off x="1240907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A55954-8555-4F5F-940A-4F694D699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07" y="2491242"/>
                <a:ext cx="720080" cy="288032"/>
              </a:xfrm>
              <a:prstGeom prst="rect">
                <a:avLst/>
              </a:prstGeom>
              <a:blipFill>
                <a:blip r:embed="rId10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12">
            <a:extLst>
              <a:ext uri="{FF2B5EF4-FFF2-40B4-BE49-F238E27FC236}">
                <a16:creationId xmlns:a16="http://schemas.microsoft.com/office/drawing/2014/main" id="{696CDE0F-6141-460D-BFB8-F33AD3660656}"/>
              </a:ext>
            </a:extLst>
          </p:cNvPr>
          <p:cNvCxnSpPr>
            <a:cxnSpLocks/>
          </p:cNvCxnSpPr>
          <p:nvPr/>
        </p:nvCxnSpPr>
        <p:spPr>
          <a:xfrm>
            <a:off x="1384923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2">
            <a:extLst>
              <a:ext uri="{FF2B5EF4-FFF2-40B4-BE49-F238E27FC236}">
                <a16:creationId xmlns:a16="http://schemas.microsoft.com/office/drawing/2014/main" id="{BD54A340-C733-4E70-8672-569CA853CF7A}"/>
              </a:ext>
            </a:extLst>
          </p:cNvPr>
          <p:cNvCxnSpPr>
            <a:cxnSpLocks/>
          </p:cNvCxnSpPr>
          <p:nvPr/>
        </p:nvCxnSpPr>
        <p:spPr>
          <a:xfrm>
            <a:off x="1528939" y="234726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12">
            <a:extLst>
              <a:ext uri="{FF2B5EF4-FFF2-40B4-BE49-F238E27FC236}">
                <a16:creationId xmlns:a16="http://schemas.microsoft.com/office/drawing/2014/main" id="{AE8C2E75-28D0-4675-A216-B16D6D12B191}"/>
              </a:ext>
            </a:extLst>
          </p:cNvPr>
          <p:cNvCxnSpPr>
            <a:cxnSpLocks/>
          </p:cNvCxnSpPr>
          <p:nvPr/>
        </p:nvCxnSpPr>
        <p:spPr>
          <a:xfrm>
            <a:off x="167295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12">
            <a:extLst>
              <a:ext uri="{FF2B5EF4-FFF2-40B4-BE49-F238E27FC236}">
                <a16:creationId xmlns:a16="http://schemas.microsoft.com/office/drawing/2014/main" id="{8C5075AB-C3C3-4D09-8536-F94290F5DF06}"/>
              </a:ext>
            </a:extLst>
          </p:cNvPr>
          <p:cNvCxnSpPr>
            <a:cxnSpLocks/>
          </p:cNvCxnSpPr>
          <p:nvPr/>
        </p:nvCxnSpPr>
        <p:spPr>
          <a:xfrm>
            <a:off x="181697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12">
            <a:extLst>
              <a:ext uri="{FF2B5EF4-FFF2-40B4-BE49-F238E27FC236}">
                <a16:creationId xmlns:a16="http://schemas.microsoft.com/office/drawing/2014/main" id="{EF274A0A-003D-4A8D-B824-85CE8098BB9A}"/>
              </a:ext>
            </a:extLst>
          </p:cNvPr>
          <p:cNvCxnSpPr>
            <a:cxnSpLocks/>
          </p:cNvCxnSpPr>
          <p:nvPr/>
        </p:nvCxnSpPr>
        <p:spPr>
          <a:xfrm>
            <a:off x="1384923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12">
            <a:extLst>
              <a:ext uri="{FF2B5EF4-FFF2-40B4-BE49-F238E27FC236}">
                <a16:creationId xmlns:a16="http://schemas.microsoft.com/office/drawing/2014/main" id="{D6D20B82-8A96-4212-A3A3-692E49CCBCEB}"/>
              </a:ext>
            </a:extLst>
          </p:cNvPr>
          <p:cNvCxnSpPr>
            <a:cxnSpLocks/>
          </p:cNvCxnSpPr>
          <p:nvPr/>
        </p:nvCxnSpPr>
        <p:spPr>
          <a:xfrm>
            <a:off x="167295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12">
            <a:extLst>
              <a:ext uri="{FF2B5EF4-FFF2-40B4-BE49-F238E27FC236}">
                <a16:creationId xmlns:a16="http://schemas.microsoft.com/office/drawing/2014/main" id="{FE6B8030-50CB-470E-BDF5-E2B87FF58744}"/>
              </a:ext>
            </a:extLst>
          </p:cNvPr>
          <p:cNvCxnSpPr>
            <a:cxnSpLocks/>
          </p:cNvCxnSpPr>
          <p:nvPr/>
        </p:nvCxnSpPr>
        <p:spPr>
          <a:xfrm>
            <a:off x="1816971" y="2779314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/>
              <p:nvPr/>
            </p:nvSpPr>
            <p:spPr>
              <a:xfrm>
                <a:off x="2177010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8A26391-80E3-4C5D-8990-420AD53C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10" y="2491242"/>
                <a:ext cx="720080" cy="288032"/>
              </a:xfrm>
              <a:prstGeom prst="rect">
                <a:avLst/>
              </a:prstGeom>
              <a:blipFill>
                <a:blip r:embed="rId11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12">
            <a:extLst>
              <a:ext uri="{FF2B5EF4-FFF2-40B4-BE49-F238E27FC236}">
                <a16:creationId xmlns:a16="http://schemas.microsoft.com/office/drawing/2014/main" id="{AC796FB5-0027-4C49-8CAE-12731286D0D8}"/>
              </a:ext>
            </a:extLst>
          </p:cNvPr>
          <p:cNvCxnSpPr>
            <a:cxnSpLocks/>
          </p:cNvCxnSpPr>
          <p:nvPr/>
        </p:nvCxnSpPr>
        <p:spPr>
          <a:xfrm>
            <a:off x="2321026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2">
            <a:extLst>
              <a:ext uri="{FF2B5EF4-FFF2-40B4-BE49-F238E27FC236}">
                <a16:creationId xmlns:a16="http://schemas.microsoft.com/office/drawing/2014/main" id="{E4D4C9A7-19B5-4011-B812-ED70F83F302A}"/>
              </a:ext>
            </a:extLst>
          </p:cNvPr>
          <p:cNvCxnSpPr>
            <a:cxnSpLocks/>
          </p:cNvCxnSpPr>
          <p:nvPr/>
        </p:nvCxnSpPr>
        <p:spPr>
          <a:xfrm>
            <a:off x="2465042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2">
            <a:extLst>
              <a:ext uri="{FF2B5EF4-FFF2-40B4-BE49-F238E27FC236}">
                <a16:creationId xmlns:a16="http://schemas.microsoft.com/office/drawing/2014/main" id="{1B6E82F2-81C1-47C4-AD39-4BF145A66BEA}"/>
              </a:ext>
            </a:extLst>
          </p:cNvPr>
          <p:cNvCxnSpPr>
            <a:cxnSpLocks/>
          </p:cNvCxnSpPr>
          <p:nvPr/>
        </p:nvCxnSpPr>
        <p:spPr>
          <a:xfrm>
            <a:off x="2609058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2">
            <a:extLst>
              <a:ext uri="{FF2B5EF4-FFF2-40B4-BE49-F238E27FC236}">
                <a16:creationId xmlns:a16="http://schemas.microsoft.com/office/drawing/2014/main" id="{5FB41582-1789-4E05-AD5A-535BF88F1733}"/>
              </a:ext>
            </a:extLst>
          </p:cNvPr>
          <p:cNvCxnSpPr>
            <a:cxnSpLocks/>
          </p:cNvCxnSpPr>
          <p:nvPr/>
        </p:nvCxnSpPr>
        <p:spPr>
          <a:xfrm>
            <a:off x="2753074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2">
            <a:extLst>
              <a:ext uri="{FF2B5EF4-FFF2-40B4-BE49-F238E27FC236}">
                <a16:creationId xmlns:a16="http://schemas.microsoft.com/office/drawing/2014/main" id="{A2DEA307-1999-4E6A-990E-BF2AA8B715FE}"/>
              </a:ext>
            </a:extLst>
          </p:cNvPr>
          <p:cNvCxnSpPr>
            <a:cxnSpLocks/>
          </p:cNvCxnSpPr>
          <p:nvPr/>
        </p:nvCxnSpPr>
        <p:spPr>
          <a:xfrm>
            <a:off x="2321026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2">
            <a:extLst>
              <a:ext uri="{FF2B5EF4-FFF2-40B4-BE49-F238E27FC236}">
                <a16:creationId xmlns:a16="http://schemas.microsoft.com/office/drawing/2014/main" id="{CE22BD24-6A2C-4692-8FC7-D88BC1FC851C}"/>
              </a:ext>
            </a:extLst>
          </p:cNvPr>
          <p:cNvCxnSpPr>
            <a:cxnSpLocks/>
          </p:cNvCxnSpPr>
          <p:nvPr/>
        </p:nvCxnSpPr>
        <p:spPr>
          <a:xfrm>
            <a:off x="2465042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12">
            <a:extLst>
              <a:ext uri="{FF2B5EF4-FFF2-40B4-BE49-F238E27FC236}">
                <a16:creationId xmlns:a16="http://schemas.microsoft.com/office/drawing/2014/main" id="{6CF88D2B-D7C8-403A-BACC-71B87E0BA830}"/>
              </a:ext>
            </a:extLst>
          </p:cNvPr>
          <p:cNvCxnSpPr>
            <a:cxnSpLocks/>
          </p:cNvCxnSpPr>
          <p:nvPr/>
        </p:nvCxnSpPr>
        <p:spPr>
          <a:xfrm>
            <a:off x="2753074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/>
              <p:nvPr/>
            </p:nvSpPr>
            <p:spPr>
              <a:xfrm>
                <a:off x="3113113" y="2491242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CB0F37C-5B3E-4CD2-A2F9-D02D66A64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13" y="2491242"/>
                <a:ext cx="720080" cy="288032"/>
              </a:xfrm>
              <a:prstGeom prst="rect">
                <a:avLst/>
              </a:prstGeom>
              <a:blipFill>
                <a:blip r:embed="rId12"/>
                <a:stretch>
                  <a:fillRect t="-4082" b="-204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矢印コネクタ 12">
            <a:extLst>
              <a:ext uri="{FF2B5EF4-FFF2-40B4-BE49-F238E27FC236}">
                <a16:creationId xmlns:a16="http://schemas.microsoft.com/office/drawing/2014/main" id="{45D2D8A4-C369-4895-BB47-21CC6AD07778}"/>
              </a:ext>
            </a:extLst>
          </p:cNvPr>
          <p:cNvCxnSpPr>
            <a:cxnSpLocks/>
          </p:cNvCxnSpPr>
          <p:nvPr/>
        </p:nvCxnSpPr>
        <p:spPr>
          <a:xfrm>
            <a:off x="3257129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12">
            <a:extLst>
              <a:ext uri="{FF2B5EF4-FFF2-40B4-BE49-F238E27FC236}">
                <a16:creationId xmlns:a16="http://schemas.microsoft.com/office/drawing/2014/main" id="{0A3A69D9-EDA6-4FDF-B2ED-9F4BBE2A6D01}"/>
              </a:ext>
            </a:extLst>
          </p:cNvPr>
          <p:cNvCxnSpPr>
            <a:cxnSpLocks/>
          </p:cNvCxnSpPr>
          <p:nvPr/>
        </p:nvCxnSpPr>
        <p:spPr>
          <a:xfrm>
            <a:off x="3401145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12">
            <a:extLst>
              <a:ext uri="{FF2B5EF4-FFF2-40B4-BE49-F238E27FC236}">
                <a16:creationId xmlns:a16="http://schemas.microsoft.com/office/drawing/2014/main" id="{AB4AFC39-756F-4B90-8E14-4C5A8CC22E39}"/>
              </a:ext>
            </a:extLst>
          </p:cNvPr>
          <p:cNvCxnSpPr>
            <a:cxnSpLocks/>
          </p:cNvCxnSpPr>
          <p:nvPr/>
        </p:nvCxnSpPr>
        <p:spPr>
          <a:xfrm>
            <a:off x="3545161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12">
            <a:extLst>
              <a:ext uri="{FF2B5EF4-FFF2-40B4-BE49-F238E27FC236}">
                <a16:creationId xmlns:a16="http://schemas.microsoft.com/office/drawing/2014/main" id="{D1E0A91B-BBA5-42A6-A6D1-38059DD88E7E}"/>
              </a:ext>
            </a:extLst>
          </p:cNvPr>
          <p:cNvCxnSpPr>
            <a:cxnSpLocks/>
          </p:cNvCxnSpPr>
          <p:nvPr/>
        </p:nvCxnSpPr>
        <p:spPr>
          <a:xfrm>
            <a:off x="3689177" y="234726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12">
            <a:extLst>
              <a:ext uri="{FF2B5EF4-FFF2-40B4-BE49-F238E27FC236}">
                <a16:creationId xmlns:a16="http://schemas.microsoft.com/office/drawing/2014/main" id="{40C54B2B-7BEE-4482-BEB0-F1F200A3E44C}"/>
              </a:ext>
            </a:extLst>
          </p:cNvPr>
          <p:cNvCxnSpPr>
            <a:cxnSpLocks/>
          </p:cNvCxnSpPr>
          <p:nvPr/>
        </p:nvCxnSpPr>
        <p:spPr>
          <a:xfrm>
            <a:off x="3257129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12">
            <a:extLst>
              <a:ext uri="{FF2B5EF4-FFF2-40B4-BE49-F238E27FC236}">
                <a16:creationId xmlns:a16="http://schemas.microsoft.com/office/drawing/2014/main" id="{B639A050-A513-4839-AB0C-E04F8D5639E0}"/>
              </a:ext>
            </a:extLst>
          </p:cNvPr>
          <p:cNvCxnSpPr>
            <a:cxnSpLocks/>
          </p:cNvCxnSpPr>
          <p:nvPr/>
        </p:nvCxnSpPr>
        <p:spPr>
          <a:xfrm>
            <a:off x="3401145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12">
            <a:extLst>
              <a:ext uri="{FF2B5EF4-FFF2-40B4-BE49-F238E27FC236}">
                <a16:creationId xmlns:a16="http://schemas.microsoft.com/office/drawing/2014/main" id="{6CE55A77-3AD5-4C88-93EA-1797CBCCF76D}"/>
              </a:ext>
            </a:extLst>
          </p:cNvPr>
          <p:cNvCxnSpPr>
            <a:cxnSpLocks/>
          </p:cNvCxnSpPr>
          <p:nvPr/>
        </p:nvCxnSpPr>
        <p:spPr>
          <a:xfrm>
            <a:off x="3545161" y="2779314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2">
            <a:extLst>
              <a:ext uri="{FF2B5EF4-FFF2-40B4-BE49-F238E27FC236}">
                <a16:creationId xmlns:a16="http://schemas.microsoft.com/office/drawing/2014/main" id="{2A1FF886-9F7E-46E2-82E1-43C278C9FAD5}"/>
              </a:ext>
            </a:extLst>
          </p:cNvPr>
          <p:cNvCxnSpPr>
            <a:cxnSpLocks/>
          </p:cNvCxnSpPr>
          <p:nvPr/>
        </p:nvCxnSpPr>
        <p:spPr>
          <a:xfrm>
            <a:off x="448821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2">
            <a:extLst>
              <a:ext uri="{FF2B5EF4-FFF2-40B4-BE49-F238E27FC236}">
                <a16:creationId xmlns:a16="http://schemas.microsoft.com/office/drawing/2014/main" id="{8F62484E-418B-44D3-B758-197E6BEA779E}"/>
              </a:ext>
            </a:extLst>
          </p:cNvPr>
          <p:cNvCxnSpPr>
            <a:cxnSpLocks/>
          </p:cNvCxnSpPr>
          <p:nvPr/>
        </p:nvCxnSpPr>
        <p:spPr>
          <a:xfrm>
            <a:off x="592837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2">
            <a:extLst>
              <a:ext uri="{FF2B5EF4-FFF2-40B4-BE49-F238E27FC236}">
                <a16:creationId xmlns:a16="http://schemas.microsoft.com/office/drawing/2014/main" id="{AF1FC061-E37F-4736-B766-D1B6A09E5EC4}"/>
              </a:ext>
            </a:extLst>
          </p:cNvPr>
          <p:cNvCxnSpPr>
            <a:cxnSpLocks/>
          </p:cNvCxnSpPr>
          <p:nvPr/>
        </p:nvCxnSpPr>
        <p:spPr>
          <a:xfrm>
            <a:off x="73685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2">
            <a:extLst>
              <a:ext uri="{FF2B5EF4-FFF2-40B4-BE49-F238E27FC236}">
                <a16:creationId xmlns:a16="http://schemas.microsoft.com/office/drawing/2014/main" id="{B37F1961-238A-4FB8-A8B8-6C5FE566E731}"/>
              </a:ext>
            </a:extLst>
          </p:cNvPr>
          <p:cNvCxnSpPr>
            <a:cxnSpLocks/>
          </p:cNvCxnSpPr>
          <p:nvPr/>
        </p:nvCxnSpPr>
        <p:spPr>
          <a:xfrm>
            <a:off x="880869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2">
            <a:extLst>
              <a:ext uri="{FF2B5EF4-FFF2-40B4-BE49-F238E27FC236}">
                <a16:creationId xmlns:a16="http://schemas.microsoft.com/office/drawing/2014/main" id="{AB4A4A76-3835-4527-9B59-F4D76107118A}"/>
              </a:ext>
            </a:extLst>
          </p:cNvPr>
          <p:cNvCxnSpPr>
            <a:cxnSpLocks/>
          </p:cNvCxnSpPr>
          <p:nvPr/>
        </p:nvCxnSpPr>
        <p:spPr>
          <a:xfrm>
            <a:off x="1384925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2">
            <a:extLst>
              <a:ext uri="{FF2B5EF4-FFF2-40B4-BE49-F238E27FC236}">
                <a16:creationId xmlns:a16="http://schemas.microsoft.com/office/drawing/2014/main" id="{572D44CB-C02A-4228-82E8-0A04FD030C8D}"/>
              </a:ext>
            </a:extLst>
          </p:cNvPr>
          <p:cNvCxnSpPr>
            <a:cxnSpLocks/>
          </p:cNvCxnSpPr>
          <p:nvPr/>
        </p:nvCxnSpPr>
        <p:spPr>
          <a:xfrm>
            <a:off x="1528941" y="2779314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2">
            <a:extLst>
              <a:ext uri="{FF2B5EF4-FFF2-40B4-BE49-F238E27FC236}">
                <a16:creationId xmlns:a16="http://schemas.microsoft.com/office/drawing/2014/main" id="{B7F9B510-0C97-4314-81BA-9283EC631B6F}"/>
              </a:ext>
            </a:extLst>
          </p:cNvPr>
          <p:cNvCxnSpPr>
            <a:cxnSpLocks/>
          </p:cNvCxnSpPr>
          <p:nvPr/>
        </p:nvCxnSpPr>
        <p:spPr>
          <a:xfrm>
            <a:off x="1672957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2">
            <a:extLst>
              <a:ext uri="{FF2B5EF4-FFF2-40B4-BE49-F238E27FC236}">
                <a16:creationId xmlns:a16="http://schemas.microsoft.com/office/drawing/2014/main" id="{60C320D6-8663-47CD-A6BA-589A5059767B}"/>
              </a:ext>
            </a:extLst>
          </p:cNvPr>
          <p:cNvCxnSpPr>
            <a:cxnSpLocks/>
          </p:cNvCxnSpPr>
          <p:nvPr/>
        </p:nvCxnSpPr>
        <p:spPr>
          <a:xfrm>
            <a:off x="181697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2">
            <a:extLst>
              <a:ext uri="{FF2B5EF4-FFF2-40B4-BE49-F238E27FC236}">
                <a16:creationId xmlns:a16="http://schemas.microsoft.com/office/drawing/2014/main" id="{985A0551-D560-4297-BE0E-3C45A5FBF010}"/>
              </a:ext>
            </a:extLst>
          </p:cNvPr>
          <p:cNvCxnSpPr>
            <a:cxnSpLocks/>
          </p:cNvCxnSpPr>
          <p:nvPr/>
        </p:nvCxnSpPr>
        <p:spPr>
          <a:xfrm>
            <a:off x="2321028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2">
            <a:extLst>
              <a:ext uri="{FF2B5EF4-FFF2-40B4-BE49-F238E27FC236}">
                <a16:creationId xmlns:a16="http://schemas.microsoft.com/office/drawing/2014/main" id="{554647BA-E2DD-4C55-A136-0BAE71D9F406}"/>
              </a:ext>
            </a:extLst>
          </p:cNvPr>
          <p:cNvCxnSpPr>
            <a:cxnSpLocks/>
          </p:cNvCxnSpPr>
          <p:nvPr/>
        </p:nvCxnSpPr>
        <p:spPr>
          <a:xfrm>
            <a:off x="2465044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2">
            <a:extLst>
              <a:ext uri="{FF2B5EF4-FFF2-40B4-BE49-F238E27FC236}">
                <a16:creationId xmlns:a16="http://schemas.microsoft.com/office/drawing/2014/main" id="{2EC374FE-3A86-4518-B673-5F1BEC277895}"/>
              </a:ext>
            </a:extLst>
          </p:cNvPr>
          <p:cNvCxnSpPr>
            <a:cxnSpLocks/>
          </p:cNvCxnSpPr>
          <p:nvPr/>
        </p:nvCxnSpPr>
        <p:spPr>
          <a:xfrm>
            <a:off x="2609060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2">
            <a:extLst>
              <a:ext uri="{FF2B5EF4-FFF2-40B4-BE49-F238E27FC236}">
                <a16:creationId xmlns:a16="http://schemas.microsoft.com/office/drawing/2014/main" id="{293B214E-8F83-4383-9E25-482477F3A7BB}"/>
              </a:ext>
            </a:extLst>
          </p:cNvPr>
          <p:cNvCxnSpPr>
            <a:cxnSpLocks/>
          </p:cNvCxnSpPr>
          <p:nvPr/>
        </p:nvCxnSpPr>
        <p:spPr>
          <a:xfrm>
            <a:off x="2753076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2">
            <a:extLst>
              <a:ext uri="{FF2B5EF4-FFF2-40B4-BE49-F238E27FC236}">
                <a16:creationId xmlns:a16="http://schemas.microsoft.com/office/drawing/2014/main" id="{B7D45123-A5CD-4330-B40A-69D1DF46B200}"/>
              </a:ext>
            </a:extLst>
          </p:cNvPr>
          <p:cNvCxnSpPr>
            <a:cxnSpLocks/>
          </p:cNvCxnSpPr>
          <p:nvPr/>
        </p:nvCxnSpPr>
        <p:spPr>
          <a:xfrm>
            <a:off x="3257131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2">
            <a:extLst>
              <a:ext uri="{FF2B5EF4-FFF2-40B4-BE49-F238E27FC236}">
                <a16:creationId xmlns:a16="http://schemas.microsoft.com/office/drawing/2014/main" id="{2F843721-E8E6-4054-A619-DD035FD0A00F}"/>
              </a:ext>
            </a:extLst>
          </p:cNvPr>
          <p:cNvCxnSpPr>
            <a:cxnSpLocks/>
          </p:cNvCxnSpPr>
          <p:nvPr/>
        </p:nvCxnSpPr>
        <p:spPr>
          <a:xfrm>
            <a:off x="3401147" y="35714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2">
            <a:extLst>
              <a:ext uri="{FF2B5EF4-FFF2-40B4-BE49-F238E27FC236}">
                <a16:creationId xmlns:a16="http://schemas.microsoft.com/office/drawing/2014/main" id="{15D17774-681E-4FC1-9AA1-D528394F216B}"/>
              </a:ext>
            </a:extLst>
          </p:cNvPr>
          <p:cNvCxnSpPr>
            <a:cxnSpLocks/>
          </p:cNvCxnSpPr>
          <p:nvPr/>
        </p:nvCxnSpPr>
        <p:spPr>
          <a:xfrm>
            <a:off x="3545163" y="3571418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2">
            <a:extLst>
              <a:ext uri="{FF2B5EF4-FFF2-40B4-BE49-F238E27FC236}">
                <a16:creationId xmlns:a16="http://schemas.microsoft.com/office/drawing/2014/main" id="{B2422CCB-F17D-41BE-8145-8BDEB6B334D3}"/>
              </a:ext>
            </a:extLst>
          </p:cNvPr>
          <p:cNvCxnSpPr>
            <a:cxnSpLocks/>
          </p:cNvCxnSpPr>
          <p:nvPr/>
        </p:nvCxnSpPr>
        <p:spPr>
          <a:xfrm>
            <a:off x="3689179" y="277931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/>
              <p:nvPr/>
            </p:nvSpPr>
            <p:spPr>
              <a:xfrm>
                <a:off x="304804" y="3715434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FDE8751-8A1E-4419-A13B-4770D6934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4" y="3715434"/>
                <a:ext cx="3528380" cy="25200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902DE1C-FEDA-4A53-ACFD-3678EB3EF9C9}"/>
              </a:ext>
            </a:extLst>
          </p:cNvPr>
          <p:cNvCxnSpPr/>
          <p:nvPr/>
        </p:nvCxnSpPr>
        <p:spPr>
          <a:xfrm>
            <a:off x="592834" y="2887314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CEEC5B3-22AE-4AF3-A31D-7FB4951F71FB}"/>
              </a:ext>
            </a:extLst>
          </p:cNvPr>
          <p:cNvCxnSpPr>
            <a:cxnSpLocks/>
          </p:cNvCxnSpPr>
          <p:nvPr/>
        </p:nvCxnSpPr>
        <p:spPr>
          <a:xfrm>
            <a:off x="736852" y="2887274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37F2369-3471-44F7-A6F0-0CB4C042D54A}"/>
              </a:ext>
            </a:extLst>
          </p:cNvPr>
          <p:cNvCxnSpPr>
            <a:cxnSpLocks/>
          </p:cNvCxnSpPr>
          <p:nvPr/>
        </p:nvCxnSpPr>
        <p:spPr>
          <a:xfrm>
            <a:off x="880866" y="2888664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E61FBD2-4B36-4346-8D9B-4CDBB20D2973}"/>
              </a:ext>
            </a:extLst>
          </p:cNvPr>
          <p:cNvCxnSpPr>
            <a:cxnSpLocks/>
          </p:cNvCxnSpPr>
          <p:nvPr/>
        </p:nvCxnSpPr>
        <p:spPr>
          <a:xfrm flipH="1">
            <a:off x="588638" y="2887234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FD65286-078A-4A4C-8308-78FCB5F66DDC}"/>
              </a:ext>
            </a:extLst>
          </p:cNvPr>
          <p:cNvCxnSpPr>
            <a:cxnSpLocks/>
          </p:cNvCxnSpPr>
          <p:nvPr/>
        </p:nvCxnSpPr>
        <p:spPr>
          <a:xfrm>
            <a:off x="1670856" y="2887234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BC76B63-D142-4310-A6CC-74DD4D421945}"/>
              </a:ext>
            </a:extLst>
          </p:cNvPr>
          <p:cNvCxnSpPr>
            <a:cxnSpLocks/>
          </p:cNvCxnSpPr>
          <p:nvPr/>
        </p:nvCxnSpPr>
        <p:spPr>
          <a:xfrm>
            <a:off x="1812985" y="2878510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1DD24B5-768E-4DAA-BA24-060D81BFA21A}"/>
              </a:ext>
            </a:extLst>
          </p:cNvPr>
          <p:cNvCxnSpPr>
            <a:cxnSpLocks/>
          </p:cNvCxnSpPr>
          <p:nvPr/>
        </p:nvCxnSpPr>
        <p:spPr>
          <a:xfrm flipH="1">
            <a:off x="732652" y="2878510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50213E-86A1-48FE-B3EE-105A67D58B80}"/>
              </a:ext>
            </a:extLst>
          </p:cNvPr>
          <p:cNvCxnSpPr>
            <a:cxnSpLocks/>
          </p:cNvCxnSpPr>
          <p:nvPr/>
        </p:nvCxnSpPr>
        <p:spPr>
          <a:xfrm flipH="1">
            <a:off x="1666866" y="2887194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2648051-524F-45AE-8729-C0432FC8F2F1}"/>
              </a:ext>
            </a:extLst>
          </p:cNvPr>
          <p:cNvCxnSpPr>
            <a:cxnSpLocks/>
          </p:cNvCxnSpPr>
          <p:nvPr/>
        </p:nvCxnSpPr>
        <p:spPr>
          <a:xfrm>
            <a:off x="2753072" y="2877817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126A293-7D77-4CBA-9AE6-00E4B3A8C16B}"/>
              </a:ext>
            </a:extLst>
          </p:cNvPr>
          <p:cNvCxnSpPr>
            <a:cxnSpLocks/>
          </p:cNvCxnSpPr>
          <p:nvPr/>
        </p:nvCxnSpPr>
        <p:spPr>
          <a:xfrm flipH="1">
            <a:off x="881815" y="2885684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883F916-8E82-4999-B938-1F248D567370}"/>
              </a:ext>
            </a:extLst>
          </p:cNvPr>
          <p:cNvCxnSpPr>
            <a:cxnSpLocks/>
          </p:cNvCxnSpPr>
          <p:nvPr/>
        </p:nvCxnSpPr>
        <p:spPr>
          <a:xfrm flipH="1">
            <a:off x="1822009" y="2882952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C8F217D-71CC-40BA-A5B1-DB12F7905C71}"/>
              </a:ext>
            </a:extLst>
          </p:cNvPr>
          <p:cNvCxnSpPr>
            <a:cxnSpLocks/>
          </p:cNvCxnSpPr>
          <p:nvPr/>
        </p:nvCxnSpPr>
        <p:spPr>
          <a:xfrm flipH="1">
            <a:off x="2754022" y="2878471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/>
              <p:nvPr/>
            </p:nvSpPr>
            <p:spPr>
              <a:xfrm>
                <a:off x="309605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C845D9E-3751-47FF-8971-F30E3BAB1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05" y="4111410"/>
                <a:ext cx="720080" cy="288032"/>
              </a:xfrm>
              <a:prstGeom prst="rect">
                <a:avLst/>
              </a:prstGeom>
              <a:blipFill>
                <a:blip r:embed="rId14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矢印コネクタ 12">
            <a:extLst>
              <a:ext uri="{FF2B5EF4-FFF2-40B4-BE49-F238E27FC236}">
                <a16:creationId xmlns:a16="http://schemas.microsoft.com/office/drawing/2014/main" id="{3A12D61F-E2B6-47B9-B5F6-12D61DA18587}"/>
              </a:ext>
            </a:extLst>
          </p:cNvPr>
          <p:cNvCxnSpPr>
            <a:cxnSpLocks/>
          </p:cNvCxnSpPr>
          <p:nvPr/>
        </p:nvCxnSpPr>
        <p:spPr>
          <a:xfrm>
            <a:off x="45362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2">
            <a:extLst>
              <a:ext uri="{FF2B5EF4-FFF2-40B4-BE49-F238E27FC236}">
                <a16:creationId xmlns:a16="http://schemas.microsoft.com/office/drawing/2014/main" id="{679C4B9F-FD5D-4CEA-84B7-3104090CFF17}"/>
              </a:ext>
            </a:extLst>
          </p:cNvPr>
          <p:cNvCxnSpPr>
            <a:cxnSpLocks/>
          </p:cNvCxnSpPr>
          <p:nvPr/>
        </p:nvCxnSpPr>
        <p:spPr>
          <a:xfrm>
            <a:off x="59763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2">
            <a:extLst>
              <a:ext uri="{FF2B5EF4-FFF2-40B4-BE49-F238E27FC236}">
                <a16:creationId xmlns:a16="http://schemas.microsoft.com/office/drawing/2014/main" id="{E90FD26F-DD8F-4351-B800-58EBC0CE2642}"/>
              </a:ext>
            </a:extLst>
          </p:cNvPr>
          <p:cNvCxnSpPr>
            <a:cxnSpLocks/>
          </p:cNvCxnSpPr>
          <p:nvPr/>
        </p:nvCxnSpPr>
        <p:spPr>
          <a:xfrm>
            <a:off x="74165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2">
            <a:extLst>
              <a:ext uri="{FF2B5EF4-FFF2-40B4-BE49-F238E27FC236}">
                <a16:creationId xmlns:a16="http://schemas.microsoft.com/office/drawing/2014/main" id="{974DE5AC-7F6F-4320-94E7-EA3B1E46C60C}"/>
              </a:ext>
            </a:extLst>
          </p:cNvPr>
          <p:cNvCxnSpPr>
            <a:cxnSpLocks/>
          </p:cNvCxnSpPr>
          <p:nvPr/>
        </p:nvCxnSpPr>
        <p:spPr>
          <a:xfrm>
            <a:off x="885669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2">
            <a:extLst>
              <a:ext uri="{FF2B5EF4-FFF2-40B4-BE49-F238E27FC236}">
                <a16:creationId xmlns:a16="http://schemas.microsoft.com/office/drawing/2014/main" id="{3B81D918-5FB8-4BB6-979B-B59EB0D01DC8}"/>
              </a:ext>
            </a:extLst>
          </p:cNvPr>
          <p:cNvCxnSpPr>
            <a:cxnSpLocks/>
          </p:cNvCxnSpPr>
          <p:nvPr/>
        </p:nvCxnSpPr>
        <p:spPr>
          <a:xfrm>
            <a:off x="597637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2">
            <a:extLst>
              <a:ext uri="{FF2B5EF4-FFF2-40B4-BE49-F238E27FC236}">
                <a16:creationId xmlns:a16="http://schemas.microsoft.com/office/drawing/2014/main" id="{797E0163-27E1-4F1B-AB49-F3C85C265C95}"/>
              </a:ext>
            </a:extLst>
          </p:cNvPr>
          <p:cNvCxnSpPr>
            <a:cxnSpLocks/>
          </p:cNvCxnSpPr>
          <p:nvPr/>
        </p:nvCxnSpPr>
        <p:spPr>
          <a:xfrm>
            <a:off x="741653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2">
            <a:extLst>
              <a:ext uri="{FF2B5EF4-FFF2-40B4-BE49-F238E27FC236}">
                <a16:creationId xmlns:a16="http://schemas.microsoft.com/office/drawing/2014/main" id="{201F6999-A37B-4681-8796-35EF49EEEB9A}"/>
              </a:ext>
            </a:extLst>
          </p:cNvPr>
          <p:cNvCxnSpPr>
            <a:cxnSpLocks/>
          </p:cNvCxnSpPr>
          <p:nvPr/>
        </p:nvCxnSpPr>
        <p:spPr>
          <a:xfrm>
            <a:off x="885669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/>
              <p:nvPr/>
            </p:nvSpPr>
            <p:spPr>
              <a:xfrm>
                <a:off x="1245709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C90FA71-D046-403C-BC39-3F7410F91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9" y="4111410"/>
                <a:ext cx="720080" cy="288032"/>
              </a:xfrm>
              <a:prstGeom prst="rect">
                <a:avLst/>
              </a:prstGeom>
              <a:blipFill>
                <a:blip r:embed="rId15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矢印コネクタ 12">
            <a:extLst>
              <a:ext uri="{FF2B5EF4-FFF2-40B4-BE49-F238E27FC236}">
                <a16:creationId xmlns:a16="http://schemas.microsoft.com/office/drawing/2014/main" id="{A9A62A1F-1582-4861-B0C3-9356675C07C2}"/>
              </a:ext>
            </a:extLst>
          </p:cNvPr>
          <p:cNvCxnSpPr>
            <a:cxnSpLocks/>
          </p:cNvCxnSpPr>
          <p:nvPr/>
        </p:nvCxnSpPr>
        <p:spPr>
          <a:xfrm>
            <a:off x="1389725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2">
            <a:extLst>
              <a:ext uri="{FF2B5EF4-FFF2-40B4-BE49-F238E27FC236}">
                <a16:creationId xmlns:a16="http://schemas.microsoft.com/office/drawing/2014/main" id="{2210C7AE-FA7E-498E-B269-BDF7D260F3E5}"/>
              </a:ext>
            </a:extLst>
          </p:cNvPr>
          <p:cNvCxnSpPr>
            <a:cxnSpLocks/>
          </p:cNvCxnSpPr>
          <p:nvPr/>
        </p:nvCxnSpPr>
        <p:spPr>
          <a:xfrm>
            <a:off x="1533741" y="3967434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2">
            <a:extLst>
              <a:ext uri="{FF2B5EF4-FFF2-40B4-BE49-F238E27FC236}">
                <a16:creationId xmlns:a16="http://schemas.microsoft.com/office/drawing/2014/main" id="{C6D39AB6-F4F4-4564-AFDD-834986E744A5}"/>
              </a:ext>
            </a:extLst>
          </p:cNvPr>
          <p:cNvCxnSpPr>
            <a:cxnSpLocks/>
          </p:cNvCxnSpPr>
          <p:nvPr/>
        </p:nvCxnSpPr>
        <p:spPr>
          <a:xfrm>
            <a:off x="167775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2">
            <a:extLst>
              <a:ext uri="{FF2B5EF4-FFF2-40B4-BE49-F238E27FC236}">
                <a16:creationId xmlns:a16="http://schemas.microsoft.com/office/drawing/2014/main" id="{1D9CCA14-6FB1-449F-9CFC-405FA470E012}"/>
              </a:ext>
            </a:extLst>
          </p:cNvPr>
          <p:cNvCxnSpPr>
            <a:cxnSpLocks/>
          </p:cNvCxnSpPr>
          <p:nvPr/>
        </p:nvCxnSpPr>
        <p:spPr>
          <a:xfrm>
            <a:off x="182177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2">
            <a:extLst>
              <a:ext uri="{FF2B5EF4-FFF2-40B4-BE49-F238E27FC236}">
                <a16:creationId xmlns:a16="http://schemas.microsoft.com/office/drawing/2014/main" id="{EA520B78-32EA-446B-8598-A7587A65E7B3}"/>
              </a:ext>
            </a:extLst>
          </p:cNvPr>
          <p:cNvCxnSpPr>
            <a:cxnSpLocks/>
          </p:cNvCxnSpPr>
          <p:nvPr/>
        </p:nvCxnSpPr>
        <p:spPr>
          <a:xfrm>
            <a:off x="1389725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2">
            <a:extLst>
              <a:ext uri="{FF2B5EF4-FFF2-40B4-BE49-F238E27FC236}">
                <a16:creationId xmlns:a16="http://schemas.microsoft.com/office/drawing/2014/main" id="{3AAAD1EE-88B0-47CD-BE17-7DCD48422419}"/>
              </a:ext>
            </a:extLst>
          </p:cNvPr>
          <p:cNvCxnSpPr>
            <a:cxnSpLocks/>
          </p:cNvCxnSpPr>
          <p:nvPr/>
        </p:nvCxnSpPr>
        <p:spPr>
          <a:xfrm>
            <a:off x="1677757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2">
            <a:extLst>
              <a:ext uri="{FF2B5EF4-FFF2-40B4-BE49-F238E27FC236}">
                <a16:creationId xmlns:a16="http://schemas.microsoft.com/office/drawing/2014/main" id="{2B89F595-6185-4586-BA0C-7B7B2DCBB63F}"/>
              </a:ext>
            </a:extLst>
          </p:cNvPr>
          <p:cNvCxnSpPr>
            <a:cxnSpLocks/>
          </p:cNvCxnSpPr>
          <p:nvPr/>
        </p:nvCxnSpPr>
        <p:spPr>
          <a:xfrm>
            <a:off x="1821773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/>
              <p:nvPr/>
            </p:nvSpPr>
            <p:spPr>
              <a:xfrm>
                <a:off x="2181812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67A903-1DE0-4659-8A97-D5A6D7F95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12" y="4111410"/>
                <a:ext cx="720080" cy="288032"/>
              </a:xfrm>
              <a:prstGeom prst="rect">
                <a:avLst/>
              </a:prstGeom>
              <a:blipFill>
                <a:blip r:embed="rId16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2">
            <a:extLst>
              <a:ext uri="{FF2B5EF4-FFF2-40B4-BE49-F238E27FC236}">
                <a16:creationId xmlns:a16="http://schemas.microsoft.com/office/drawing/2014/main" id="{7B1010FB-5DF3-49BA-8145-AE5086A4904D}"/>
              </a:ext>
            </a:extLst>
          </p:cNvPr>
          <p:cNvCxnSpPr>
            <a:cxnSpLocks/>
          </p:cNvCxnSpPr>
          <p:nvPr/>
        </p:nvCxnSpPr>
        <p:spPr>
          <a:xfrm>
            <a:off x="2325828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2">
            <a:extLst>
              <a:ext uri="{FF2B5EF4-FFF2-40B4-BE49-F238E27FC236}">
                <a16:creationId xmlns:a16="http://schemas.microsoft.com/office/drawing/2014/main" id="{7A2AF211-9E2E-43CF-9532-2F2BE443281E}"/>
              </a:ext>
            </a:extLst>
          </p:cNvPr>
          <p:cNvCxnSpPr>
            <a:cxnSpLocks/>
          </p:cNvCxnSpPr>
          <p:nvPr/>
        </p:nvCxnSpPr>
        <p:spPr>
          <a:xfrm>
            <a:off x="2469844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2">
            <a:extLst>
              <a:ext uri="{FF2B5EF4-FFF2-40B4-BE49-F238E27FC236}">
                <a16:creationId xmlns:a16="http://schemas.microsoft.com/office/drawing/2014/main" id="{771849CF-E709-4618-BAB2-369A2E20750C}"/>
              </a:ext>
            </a:extLst>
          </p:cNvPr>
          <p:cNvCxnSpPr>
            <a:cxnSpLocks/>
          </p:cNvCxnSpPr>
          <p:nvPr/>
        </p:nvCxnSpPr>
        <p:spPr>
          <a:xfrm>
            <a:off x="2613860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2">
            <a:extLst>
              <a:ext uri="{FF2B5EF4-FFF2-40B4-BE49-F238E27FC236}">
                <a16:creationId xmlns:a16="http://schemas.microsoft.com/office/drawing/2014/main" id="{0B3FFA44-47D4-4758-A68A-C0A08EEF4AB1}"/>
              </a:ext>
            </a:extLst>
          </p:cNvPr>
          <p:cNvCxnSpPr>
            <a:cxnSpLocks/>
          </p:cNvCxnSpPr>
          <p:nvPr/>
        </p:nvCxnSpPr>
        <p:spPr>
          <a:xfrm>
            <a:off x="2757876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2">
            <a:extLst>
              <a:ext uri="{FF2B5EF4-FFF2-40B4-BE49-F238E27FC236}">
                <a16:creationId xmlns:a16="http://schemas.microsoft.com/office/drawing/2014/main" id="{C4F97E8E-A853-44CF-8BD4-A02D257D05D2}"/>
              </a:ext>
            </a:extLst>
          </p:cNvPr>
          <p:cNvCxnSpPr>
            <a:cxnSpLocks/>
          </p:cNvCxnSpPr>
          <p:nvPr/>
        </p:nvCxnSpPr>
        <p:spPr>
          <a:xfrm>
            <a:off x="2325828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2">
            <a:extLst>
              <a:ext uri="{FF2B5EF4-FFF2-40B4-BE49-F238E27FC236}">
                <a16:creationId xmlns:a16="http://schemas.microsoft.com/office/drawing/2014/main" id="{ED54E20F-EACF-4CE5-9B7F-CCB6B392052D}"/>
              </a:ext>
            </a:extLst>
          </p:cNvPr>
          <p:cNvCxnSpPr>
            <a:cxnSpLocks/>
          </p:cNvCxnSpPr>
          <p:nvPr/>
        </p:nvCxnSpPr>
        <p:spPr>
          <a:xfrm>
            <a:off x="2469844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2">
            <a:extLst>
              <a:ext uri="{FF2B5EF4-FFF2-40B4-BE49-F238E27FC236}">
                <a16:creationId xmlns:a16="http://schemas.microsoft.com/office/drawing/2014/main" id="{DF6AE185-6E2A-45CA-8EF4-07710B41BFEB}"/>
              </a:ext>
            </a:extLst>
          </p:cNvPr>
          <p:cNvCxnSpPr>
            <a:cxnSpLocks/>
          </p:cNvCxnSpPr>
          <p:nvPr/>
        </p:nvCxnSpPr>
        <p:spPr>
          <a:xfrm>
            <a:off x="2757876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/>
              <p:nvPr/>
            </p:nvSpPr>
            <p:spPr>
              <a:xfrm>
                <a:off x="3117915" y="4111410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AB03109-CB66-4049-B94A-BD0CE58BD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15" y="4111410"/>
                <a:ext cx="720080" cy="288032"/>
              </a:xfrm>
              <a:prstGeom prst="rect">
                <a:avLst/>
              </a:prstGeom>
              <a:blipFill>
                <a:blip r:embed="rId17"/>
                <a:stretch>
                  <a:fillRect t="-2000" b="-2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矢印コネクタ 12">
            <a:extLst>
              <a:ext uri="{FF2B5EF4-FFF2-40B4-BE49-F238E27FC236}">
                <a16:creationId xmlns:a16="http://schemas.microsoft.com/office/drawing/2014/main" id="{B24D60DD-4EA8-40B6-97C2-31DDC11D8E75}"/>
              </a:ext>
            </a:extLst>
          </p:cNvPr>
          <p:cNvCxnSpPr>
            <a:cxnSpLocks/>
          </p:cNvCxnSpPr>
          <p:nvPr/>
        </p:nvCxnSpPr>
        <p:spPr>
          <a:xfrm>
            <a:off x="3261931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2">
            <a:extLst>
              <a:ext uri="{FF2B5EF4-FFF2-40B4-BE49-F238E27FC236}">
                <a16:creationId xmlns:a16="http://schemas.microsoft.com/office/drawing/2014/main" id="{BFE975A0-87E3-414C-AC49-7EBF4FC5CD9E}"/>
              </a:ext>
            </a:extLst>
          </p:cNvPr>
          <p:cNvCxnSpPr>
            <a:cxnSpLocks/>
          </p:cNvCxnSpPr>
          <p:nvPr/>
        </p:nvCxnSpPr>
        <p:spPr>
          <a:xfrm>
            <a:off x="3405947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2">
            <a:extLst>
              <a:ext uri="{FF2B5EF4-FFF2-40B4-BE49-F238E27FC236}">
                <a16:creationId xmlns:a16="http://schemas.microsoft.com/office/drawing/2014/main" id="{E456DF00-275E-4D1C-8EE0-628C3E106FEC}"/>
              </a:ext>
            </a:extLst>
          </p:cNvPr>
          <p:cNvCxnSpPr>
            <a:cxnSpLocks/>
          </p:cNvCxnSpPr>
          <p:nvPr/>
        </p:nvCxnSpPr>
        <p:spPr>
          <a:xfrm>
            <a:off x="3549963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2">
            <a:extLst>
              <a:ext uri="{FF2B5EF4-FFF2-40B4-BE49-F238E27FC236}">
                <a16:creationId xmlns:a16="http://schemas.microsoft.com/office/drawing/2014/main" id="{D715955D-6A31-41AE-A43B-0AE2DED75C3D}"/>
              </a:ext>
            </a:extLst>
          </p:cNvPr>
          <p:cNvCxnSpPr>
            <a:cxnSpLocks/>
          </p:cNvCxnSpPr>
          <p:nvPr/>
        </p:nvCxnSpPr>
        <p:spPr>
          <a:xfrm>
            <a:off x="3693979" y="396743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2">
            <a:extLst>
              <a:ext uri="{FF2B5EF4-FFF2-40B4-BE49-F238E27FC236}">
                <a16:creationId xmlns:a16="http://schemas.microsoft.com/office/drawing/2014/main" id="{BDA058CD-BC63-489C-B815-6E17FF754F16}"/>
              </a:ext>
            </a:extLst>
          </p:cNvPr>
          <p:cNvCxnSpPr>
            <a:cxnSpLocks/>
          </p:cNvCxnSpPr>
          <p:nvPr/>
        </p:nvCxnSpPr>
        <p:spPr>
          <a:xfrm>
            <a:off x="3261931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2">
            <a:extLst>
              <a:ext uri="{FF2B5EF4-FFF2-40B4-BE49-F238E27FC236}">
                <a16:creationId xmlns:a16="http://schemas.microsoft.com/office/drawing/2014/main" id="{71D572DE-A9F7-46AA-8F90-C57BDE6AEBF1}"/>
              </a:ext>
            </a:extLst>
          </p:cNvPr>
          <p:cNvCxnSpPr>
            <a:cxnSpLocks/>
          </p:cNvCxnSpPr>
          <p:nvPr/>
        </p:nvCxnSpPr>
        <p:spPr>
          <a:xfrm>
            <a:off x="3405947" y="4399482"/>
            <a:ext cx="0" cy="108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2">
            <a:extLst>
              <a:ext uri="{FF2B5EF4-FFF2-40B4-BE49-F238E27FC236}">
                <a16:creationId xmlns:a16="http://schemas.microsoft.com/office/drawing/2014/main" id="{85798A2E-C4DF-485B-8F86-1A1F9D9A8CB2}"/>
              </a:ext>
            </a:extLst>
          </p:cNvPr>
          <p:cNvCxnSpPr>
            <a:cxnSpLocks/>
          </p:cNvCxnSpPr>
          <p:nvPr/>
        </p:nvCxnSpPr>
        <p:spPr>
          <a:xfrm>
            <a:off x="3549963" y="4399482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2">
            <a:extLst>
              <a:ext uri="{FF2B5EF4-FFF2-40B4-BE49-F238E27FC236}">
                <a16:creationId xmlns:a16="http://schemas.microsoft.com/office/drawing/2014/main" id="{E6DDA1F0-2076-42A8-AFDC-33FCD8BE4482}"/>
              </a:ext>
            </a:extLst>
          </p:cNvPr>
          <p:cNvCxnSpPr>
            <a:cxnSpLocks/>
          </p:cNvCxnSpPr>
          <p:nvPr/>
        </p:nvCxnSpPr>
        <p:spPr>
          <a:xfrm>
            <a:off x="453623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2">
            <a:extLst>
              <a:ext uri="{FF2B5EF4-FFF2-40B4-BE49-F238E27FC236}">
                <a16:creationId xmlns:a16="http://schemas.microsoft.com/office/drawing/2014/main" id="{008E38F6-3077-41D8-A24B-F388BABF20CD}"/>
              </a:ext>
            </a:extLst>
          </p:cNvPr>
          <p:cNvCxnSpPr>
            <a:cxnSpLocks/>
          </p:cNvCxnSpPr>
          <p:nvPr/>
        </p:nvCxnSpPr>
        <p:spPr>
          <a:xfrm>
            <a:off x="597639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2">
            <a:extLst>
              <a:ext uri="{FF2B5EF4-FFF2-40B4-BE49-F238E27FC236}">
                <a16:creationId xmlns:a16="http://schemas.microsoft.com/office/drawing/2014/main" id="{32CCD9B7-4CE3-4B42-B652-2BE9E9FB40E8}"/>
              </a:ext>
            </a:extLst>
          </p:cNvPr>
          <p:cNvCxnSpPr>
            <a:cxnSpLocks/>
          </p:cNvCxnSpPr>
          <p:nvPr/>
        </p:nvCxnSpPr>
        <p:spPr>
          <a:xfrm>
            <a:off x="74165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2">
            <a:extLst>
              <a:ext uri="{FF2B5EF4-FFF2-40B4-BE49-F238E27FC236}">
                <a16:creationId xmlns:a16="http://schemas.microsoft.com/office/drawing/2014/main" id="{8D71B387-8B0B-40AB-BE7F-C02B9D24F30C}"/>
              </a:ext>
            </a:extLst>
          </p:cNvPr>
          <p:cNvCxnSpPr>
            <a:cxnSpLocks/>
          </p:cNvCxnSpPr>
          <p:nvPr/>
        </p:nvCxnSpPr>
        <p:spPr>
          <a:xfrm>
            <a:off x="885671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2">
            <a:extLst>
              <a:ext uri="{FF2B5EF4-FFF2-40B4-BE49-F238E27FC236}">
                <a16:creationId xmlns:a16="http://schemas.microsoft.com/office/drawing/2014/main" id="{13FDC635-9F4F-4893-90C9-D4254D4641D8}"/>
              </a:ext>
            </a:extLst>
          </p:cNvPr>
          <p:cNvCxnSpPr>
            <a:cxnSpLocks/>
          </p:cNvCxnSpPr>
          <p:nvPr/>
        </p:nvCxnSpPr>
        <p:spPr>
          <a:xfrm>
            <a:off x="1389727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2">
            <a:extLst>
              <a:ext uri="{FF2B5EF4-FFF2-40B4-BE49-F238E27FC236}">
                <a16:creationId xmlns:a16="http://schemas.microsoft.com/office/drawing/2014/main" id="{683A855D-E60D-44A9-91D0-DADAE954A5D2}"/>
              </a:ext>
            </a:extLst>
          </p:cNvPr>
          <p:cNvCxnSpPr>
            <a:cxnSpLocks/>
          </p:cNvCxnSpPr>
          <p:nvPr/>
        </p:nvCxnSpPr>
        <p:spPr>
          <a:xfrm>
            <a:off x="1533743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2">
            <a:extLst>
              <a:ext uri="{FF2B5EF4-FFF2-40B4-BE49-F238E27FC236}">
                <a16:creationId xmlns:a16="http://schemas.microsoft.com/office/drawing/2014/main" id="{325653A4-8B64-412A-9A50-91EA0F3422BA}"/>
              </a:ext>
            </a:extLst>
          </p:cNvPr>
          <p:cNvCxnSpPr>
            <a:cxnSpLocks/>
          </p:cNvCxnSpPr>
          <p:nvPr/>
        </p:nvCxnSpPr>
        <p:spPr>
          <a:xfrm>
            <a:off x="1677759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2">
            <a:extLst>
              <a:ext uri="{FF2B5EF4-FFF2-40B4-BE49-F238E27FC236}">
                <a16:creationId xmlns:a16="http://schemas.microsoft.com/office/drawing/2014/main" id="{78CD8F70-8CB8-46A5-9300-E0E080E2F2B9}"/>
              </a:ext>
            </a:extLst>
          </p:cNvPr>
          <p:cNvCxnSpPr>
            <a:cxnSpLocks/>
          </p:cNvCxnSpPr>
          <p:nvPr/>
        </p:nvCxnSpPr>
        <p:spPr>
          <a:xfrm>
            <a:off x="1821775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2">
            <a:extLst>
              <a:ext uri="{FF2B5EF4-FFF2-40B4-BE49-F238E27FC236}">
                <a16:creationId xmlns:a16="http://schemas.microsoft.com/office/drawing/2014/main" id="{81796FC3-EF17-44AE-AE18-A4A073AE7FD5}"/>
              </a:ext>
            </a:extLst>
          </p:cNvPr>
          <p:cNvCxnSpPr>
            <a:cxnSpLocks/>
          </p:cNvCxnSpPr>
          <p:nvPr/>
        </p:nvCxnSpPr>
        <p:spPr>
          <a:xfrm>
            <a:off x="2325830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2">
            <a:extLst>
              <a:ext uri="{FF2B5EF4-FFF2-40B4-BE49-F238E27FC236}">
                <a16:creationId xmlns:a16="http://schemas.microsoft.com/office/drawing/2014/main" id="{C2E93232-6936-4A93-BE65-2756D77EC922}"/>
              </a:ext>
            </a:extLst>
          </p:cNvPr>
          <p:cNvCxnSpPr>
            <a:cxnSpLocks/>
          </p:cNvCxnSpPr>
          <p:nvPr/>
        </p:nvCxnSpPr>
        <p:spPr>
          <a:xfrm>
            <a:off x="2469846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2">
            <a:extLst>
              <a:ext uri="{FF2B5EF4-FFF2-40B4-BE49-F238E27FC236}">
                <a16:creationId xmlns:a16="http://schemas.microsoft.com/office/drawing/2014/main" id="{DFF8B9DC-1FA6-432D-87E5-17547B6C6634}"/>
              </a:ext>
            </a:extLst>
          </p:cNvPr>
          <p:cNvCxnSpPr>
            <a:cxnSpLocks/>
          </p:cNvCxnSpPr>
          <p:nvPr/>
        </p:nvCxnSpPr>
        <p:spPr>
          <a:xfrm>
            <a:off x="2613862" y="4399482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2">
            <a:extLst>
              <a:ext uri="{FF2B5EF4-FFF2-40B4-BE49-F238E27FC236}">
                <a16:creationId xmlns:a16="http://schemas.microsoft.com/office/drawing/2014/main" id="{35B9AE56-A01B-4608-92D4-90F4D10AE722}"/>
              </a:ext>
            </a:extLst>
          </p:cNvPr>
          <p:cNvCxnSpPr>
            <a:cxnSpLocks/>
          </p:cNvCxnSpPr>
          <p:nvPr/>
        </p:nvCxnSpPr>
        <p:spPr>
          <a:xfrm>
            <a:off x="2757878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2">
            <a:extLst>
              <a:ext uri="{FF2B5EF4-FFF2-40B4-BE49-F238E27FC236}">
                <a16:creationId xmlns:a16="http://schemas.microsoft.com/office/drawing/2014/main" id="{62500D86-8CFB-4C1B-AD76-61F4D23EDABB}"/>
              </a:ext>
            </a:extLst>
          </p:cNvPr>
          <p:cNvCxnSpPr>
            <a:cxnSpLocks/>
          </p:cNvCxnSpPr>
          <p:nvPr/>
        </p:nvCxnSpPr>
        <p:spPr>
          <a:xfrm>
            <a:off x="3261933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2">
            <a:extLst>
              <a:ext uri="{FF2B5EF4-FFF2-40B4-BE49-F238E27FC236}">
                <a16:creationId xmlns:a16="http://schemas.microsoft.com/office/drawing/2014/main" id="{E6055E4B-9E26-4165-9B74-DE989C3A7CFF}"/>
              </a:ext>
            </a:extLst>
          </p:cNvPr>
          <p:cNvCxnSpPr>
            <a:cxnSpLocks/>
          </p:cNvCxnSpPr>
          <p:nvPr/>
        </p:nvCxnSpPr>
        <p:spPr>
          <a:xfrm>
            <a:off x="3405949" y="5191586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2">
            <a:extLst>
              <a:ext uri="{FF2B5EF4-FFF2-40B4-BE49-F238E27FC236}">
                <a16:creationId xmlns:a16="http://schemas.microsoft.com/office/drawing/2014/main" id="{7247E1F5-17A4-4157-AA72-12FA1644A0A4}"/>
              </a:ext>
            </a:extLst>
          </p:cNvPr>
          <p:cNvCxnSpPr>
            <a:cxnSpLocks/>
          </p:cNvCxnSpPr>
          <p:nvPr/>
        </p:nvCxnSpPr>
        <p:spPr>
          <a:xfrm>
            <a:off x="3549965" y="51915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2">
            <a:extLst>
              <a:ext uri="{FF2B5EF4-FFF2-40B4-BE49-F238E27FC236}">
                <a16:creationId xmlns:a16="http://schemas.microsoft.com/office/drawing/2014/main" id="{219C17F2-9EE8-45E2-8A9D-D718DC158E50}"/>
              </a:ext>
            </a:extLst>
          </p:cNvPr>
          <p:cNvCxnSpPr>
            <a:cxnSpLocks/>
          </p:cNvCxnSpPr>
          <p:nvPr/>
        </p:nvCxnSpPr>
        <p:spPr>
          <a:xfrm>
            <a:off x="3693981" y="439948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/>
              <p:nvPr/>
            </p:nvSpPr>
            <p:spPr>
              <a:xfrm>
                <a:off x="309606" y="5335602"/>
                <a:ext cx="3528380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C1127F3-7CD6-4FD7-98D3-FFB5C89AE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06" y="5335602"/>
                <a:ext cx="3528380" cy="252000"/>
              </a:xfrm>
              <a:prstGeom prst="rect">
                <a:avLst/>
              </a:prstGeom>
              <a:blipFill>
                <a:blip r:embed="rId18"/>
                <a:stretch>
                  <a:fillRect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35EEFFDA-6578-4BD9-9778-E968D36A562F}"/>
              </a:ext>
            </a:extLst>
          </p:cNvPr>
          <p:cNvCxnSpPr/>
          <p:nvPr/>
        </p:nvCxnSpPr>
        <p:spPr>
          <a:xfrm>
            <a:off x="597636" y="4507482"/>
            <a:ext cx="792088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3312D732-D384-472E-8A3B-8D1491F239E3}"/>
              </a:ext>
            </a:extLst>
          </p:cNvPr>
          <p:cNvCxnSpPr>
            <a:cxnSpLocks/>
          </p:cNvCxnSpPr>
          <p:nvPr/>
        </p:nvCxnSpPr>
        <p:spPr>
          <a:xfrm>
            <a:off x="741654" y="4507442"/>
            <a:ext cx="1584173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8DEEC576-28B5-4FA8-8BEB-76413B8E15B3}"/>
              </a:ext>
            </a:extLst>
          </p:cNvPr>
          <p:cNvCxnSpPr>
            <a:cxnSpLocks/>
          </p:cNvCxnSpPr>
          <p:nvPr/>
        </p:nvCxnSpPr>
        <p:spPr>
          <a:xfrm>
            <a:off x="885668" y="4508832"/>
            <a:ext cx="2376261" cy="682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9682BC43-259D-44C2-BAA0-B44111BAC13B}"/>
              </a:ext>
            </a:extLst>
          </p:cNvPr>
          <p:cNvCxnSpPr>
            <a:cxnSpLocks/>
          </p:cNvCxnSpPr>
          <p:nvPr/>
        </p:nvCxnSpPr>
        <p:spPr>
          <a:xfrm flipH="1">
            <a:off x="593440" y="4507402"/>
            <a:ext cx="794186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55AF01B-E3E6-4706-9E39-FA50CD63BA7A}"/>
              </a:ext>
            </a:extLst>
          </p:cNvPr>
          <p:cNvCxnSpPr>
            <a:cxnSpLocks/>
          </p:cNvCxnSpPr>
          <p:nvPr/>
        </p:nvCxnSpPr>
        <p:spPr>
          <a:xfrm>
            <a:off x="1675658" y="4507402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F996CAF-601E-48E4-B8FF-7BA95D1D416D}"/>
              </a:ext>
            </a:extLst>
          </p:cNvPr>
          <p:cNvCxnSpPr>
            <a:cxnSpLocks/>
          </p:cNvCxnSpPr>
          <p:nvPr/>
        </p:nvCxnSpPr>
        <p:spPr>
          <a:xfrm>
            <a:off x="1817787" y="4498678"/>
            <a:ext cx="1588163" cy="692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2DB8BF7-0902-4C40-A1A6-E1058349ACE0}"/>
              </a:ext>
            </a:extLst>
          </p:cNvPr>
          <p:cNvCxnSpPr>
            <a:cxnSpLocks/>
          </p:cNvCxnSpPr>
          <p:nvPr/>
        </p:nvCxnSpPr>
        <p:spPr>
          <a:xfrm flipH="1">
            <a:off x="737454" y="4498678"/>
            <a:ext cx="1586275" cy="69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F6248197-09DE-475C-8383-B700B03FFA0D}"/>
              </a:ext>
            </a:extLst>
          </p:cNvPr>
          <p:cNvCxnSpPr>
            <a:cxnSpLocks/>
          </p:cNvCxnSpPr>
          <p:nvPr/>
        </p:nvCxnSpPr>
        <p:spPr>
          <a:xfrm flipH="1">
            <a:off x="1671668" y="4507362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258DC5A-1D9A-4D6E-97B4-4A2437307682}"/>
              </a:ext>
            </a:extLst>
          </p:cNvPr>
          <p:cNvCxnSpPr>
            <a:cxnSpLocks/>
          </p:cNvCxnSpPr>
          <p:nvPr/>
        </p:nvCxnSpPr>
        <p:spPr>
          <a:xfrm>
            <a:off x="2757874" y="4497985"/>
            <a:ext cx="798183" cy="703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966C327-2428-44DF-9255-E50ED8B9A68A}"/>
              </a:ext>
            </a:extLst>
          </p:cNvPr>
          <p:cNvCxnSpPr>
            <a:cxnSpLocks/>
          </p:cNvCxnSpPr>
          <p:nvPr/>
        </p:nvCxnSpPr>
        <p:spPr>
          <a:xfrm flipH="1">
            <a:off x="886617" y="4505852"/>
            <a:ext cx="2378830" cy="6888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8B1DF507-7B95-4CA4-918F-CC7066711B73}"/>
              </a:ext>
            </a:extLst>
          </p:cNvPr>
          <p:cNvCxnSpPr>
            <a:cxnSpLocks/>
          </p:cNvCxnSpPr>
          <p:nvPr/>
        </p:nvCxnSpPr>
        <p:spPr>
          <a:xfrm flipH="1">
            <a:off x="1826811" y="4503120"/>
            <a:ext cx="1586275" cy="69278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781C8A3-BDB2-44AB-89C4-758062F42B05}"/>
              </a:ext>
            </a:extLst>
          </p:cNvPr>
          <p:cNvCxnSpPr>
            <a:cxnSpLocks/>
          </p:cNvCxnSpPr>
          <p:nvPr/>
        </p:nvCxnSpPr>
        <p:spPr>
          <a:xfrm flipH="1">
            <a:off x="2758824" y="4498639"/>
            <a:ext cx="795769" cy="7000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2">
            <a:extLst>
              <a:ext uri="{FF2B5EF4-FFF2-40B4-BE49-F238E27FC236}">
                <a16:creationId xmlns:a16="http://schemas.microsoft.com/office/drawing/2014/main" id="{FF059975-4BF5-4B47-90C5-6F51C18335F2}"/>
              </a:ext>
            </a:extLst>
          </p:cNvPr>
          <p:cNvCxnSpPr>
            <a:cxnSpLocks/>
          </p:cNvCxnSpPr>
          <p:nvPr/>
        </p:nvCxnSpPr>
        <p:spPr>
          <a:xfrm>
            <a:off x="2107573" y="5587602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/>
              <p:nvPr/>
            </p:nvSpPr>
            <p:spPr>
              <a:xfrm>
                <a:off x="2010916" y="642860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A2770B15-5FBD-4746-B0E1-46E754FF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16" y="6428601"/>
                <a:ext cx="200889" cy="276999"/>
              </a:xfrm>
              <a:prstGeom prst="rect">
                <a:avLst/>
              </a:prstGeom>
              <a:blipFill>
                <a:blip r:embed="rId19"/>
                <a:stretch>
                  <a:fillRect l="-54545" r="-42424"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矢印コネクタ 12">
            <a:extLst>
              <a:ext uri="{FF2B5EF4-FFF2-40B4-BE49-F238E27FC236}">
                <a16:creationId xmlns:a16="http://schemas.microsoft.com/office/drawing/2014/main" id="{C808F77C-CB5D-4B5C-839E-50DB959C9B5F}"/>
              </a:ext>
            </a:extLst>
          </p:cNvPr>
          <p:cNvCxnSpPr>
            <a:cxnSpLocks/>
          </p:cNvCxnSpPr>
          <p:nvPr/>
        </p:nvCxnSpPr>
        <p:spPr>
          <a:xfrm>
            <a:off x="1389247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2">
            <a:extLst>
              <a:ext uri="{FF2B5EF4-FFF2-40B4-BE49-F238E27FC236}">
                <a16:creationId xmlns:a16="http://schemas.microsoft.com/office/drawing/2014/main" id="{F1CF7FF2-618B-4CA3-9831-16489191DAF1}"/>
              </a:ext>
            </a:extLst>
          </p:cNvPr>
          <p:cNvCxnSpPr>
            <a:cxnSpLocks/>
          </p:cNvCxnSpPr>
          <p:nvPr/>
        </p:nvCxnSpPr>
        <p:spPr>
          <a:xfrm>
            <a:off x="1677279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2">
            <a:extLst>
              <a:ext uri="{FF2B5EF4-FFF2-40B4-BE49-F238E27FC236}">
                <a16:creationId xmlns:a16="http://schemas.microsoft.com/office/drawing/2014/main" id="{7A2B2360-4602-4DC1-8F9B-90981FBBEEC6}"/>
              </a:ext>
            </a:extLst>
          </p:cNvPr>
          <p:cNvCxnSpPr>
            <a:cxnSpLocks/>
          </p:cNvCxnSpPr>
          <p:nvPr/>
        </p:nvCxnSpPr>
        <p:spPr>
          <a:xfrm>
            <a:off x="1821295" y="727018"/>
            <a:ext cx="0" cy="144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2">
            <a:extLst>
              <a:ext uri="{FF2B5EF4-FFF2-40B4-BE49-F238E27FC236}">
                <a16:creationId xmlns:a16="http://schemas.microsoft.com/office/drawing/2014/main" id="{B99C9BA1-451A-488B-928C-1F3517055022}"/>
              </a:ext>
            </a:extLst>
          </p:cNvPr>
          <p:cNvCxnSpPr>
            <a:cxnSpLocks/>
          </p:cNvCxnSpPr>
          <p:nvPr/>
        </p:nvCxnSpPr>
        <p:spPr>
          <a:xfrm>
            <a:off x="1677279" y="1159066"/>
            <a:ext cx="0" cy="10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2">
            <a:extLst>
              <a:ext uri="{FF2B5EF4-FFF2-40B4-BE49-F238E27FC236}">
                <a16:creationId xmlns:a16="http://schemas.microsoft.com/office/drawing/2014/main" id="{C2D1740B-639A-4169-9FBE-3ACD56826375}"/>
              </a:ext>
            </a:extLst>
          </p:cNvPr>
          <p:cNvCxnSpPr>
            <a:cxnSpLocks/>
          </p:cNvCxnSpPr>
          <p:nvPr/>
        </p:nvCxnSpPr>
        <p:spPr>
          <a:xfrm>
            <a:off x="2469368" y="1951170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ECDD525D-D911-4EF8-A8E3-F9784179EFF0}"/>
              </a:ext>
            </a:extLst>
          </p:cNvPr>
          <p:cNvCxnSpPr>
            <a:cxnSpLocks/>
          </p:cNvCxnSpPr>
          <p:nvPr/>
        </p:nvCxnSpPr>
        <p:spPr>
          <a:xfrm>
            <a:off x="1675180" y="1266986"/>
            <a:ext cx="792087" cy="684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2">
            <a:extLst>
              <a:ext uri="{FF2B5EF4-FFF2-40B4-BE49-F238E27FC236}">
                <a16:creationId xmlns:a16="http://schemas.microsoft.com/office/drawing/2014/main" id="{837DB756-71B8-4E70-B9BE-780B34752E17}"/>
              </a:ext>
            </a:extLst>
          </p:cNvPr>
          <p:cNvCxnSpPr>
            <a:cxnSpLocks/>
          </p:cNvCxnSpPr>
          <p:nvPr/>
        </p:nvCxnSpPr>
        <p:spPr>
          <a:xfrm>
            <a:off x="2466796" y="2347186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2">
            <a:extLst>
              <a:ext uri="{FF2B5EF4-FFF2-40B4-BE49-F238E27FC236}">
                <a16:creationId xmlns:a16="http://schemas.microsoft.com/office/drawing/2014/main" id="{73127134-E69A-4EEC-BC15-84E16D8CD8C7}"/>
              </a:ext>
            </a:extLst>
          </p:cNvPr>
          <p:cNvCxnSpPr>
            <a:cxnSpLocks/>
          </p:cNvCxnSpPr>
          <p:nvPr/>
        </p:nvCxnSpPr>
        <p:spPr>
          <a:xfrm>
            <a:off x="2610814" y="2779234"/>
            <a:ext cx="0" cy="93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E5E4C7A1-A46D-46E5-B6DB-B6ECDF98E9EC}"/>
              </a:ext>
            </a:extLst>
          </p:cNvPr>
          <p:cNvCxnSpPr>
            <a:cxnSpLocks/>
          </p:cNvCxnSpPr>
          <p:nvPr/>
        </p:nvCxnSpPr>
        <p:spPr>
          <a:xfrm flipH="1">
            <a:off x="1668620" y="2887114"/>
            <a:ext cx="799124" cy="684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12">
            <a:extLst>
              <a:ext uri="{FF2B5EF4-FFF2-40B4-BE49-F238E27FC236}">
                <a16:creationId xmlns:a16="http://schemas.microsoft.com/office/drawing/2014/main" id="{587E7B91-F4E2-41D4-BE42-D1BDF7E4415C}"/>
              </a:ext>
            </a:extLst>
          </p:cNvPr>
          <p:cNvCxnSpPr>
            <a:cxnSpLocks/>
          </p:cNvCxnSpPr>
          <p:nvPr/>
        </p:nvCxnSpPr>
        <p:spPr>
          <a:xfrm>
            <a:off x="1679511" y="3967354"/>
            <a:ext cx="0" cy="144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12">
            <a:extLst>
              <a:ext uri="{FF2B5EF4-FFF2-40B4-BE49-F238E27FC236}">
                <a16:creationId xmlns:a16="http://schemas.microsoft.com/office/drawing/2014/main" id="{275D6134-BF97-4D41-943D-C5C312A99A70}"/>
              </a:ext>
            </a:extLst>
          </p:cNvPr>
          <p:cNvCxnSpPr>
            <a:cxnSpLocks/>
          </p:cNvCxnSpPr>
          <p:nvPr/>
        </p:nvCxnSpPr>
        <p:spPr>
          <a:xfrm>
            <a:off x="1535497" y="4399402"/>
            <a:ext cx="0" cy="936000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746F4A2-F0D2-47CC-BC72-DEA2CC655EE5}"/>
              </a:ext>
            </a:extLst>
          </p:cNvPr>
          <p:cNvCxnSpPr>
            <a:cxnSpLocks/>
          </p:cNvCxnSpPr>
          <p:nvPr/>
        </p:nvCxnSpPr>
        <p:spPr>
          <a:xfrm>
            <a:off x="1819541" y="4498598"/>
            <a:ext cx="1588163" cy="692868"/>
          </a:xfrm>
          <a:prstGeom prst="straightConnector1">
            <a:avLst/>
          </a:prstGeom>
          <a:ln w="28575">
            <a:solidFill>
              <a:srgbClr val="B732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/>
              <p:nvPr/>
            </p:nvSpPr>
            <p:spPr>
              <a:xfrm>
                <a:off x="304800" y="5799583"/>
                <a:ext cx="3528380" cy="3280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84F264C-366F-4F0A-86B3-234DE7E7F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99583"/>
                <a:ext cx="3528380" cy="328043"/>
              </a:xfrm>
              <a:prstGeom prst="rect">
                <a:avLst/>
              </a:prstGeom>
              <a:blipFill>
                <a:blip r:embed="rId20"/>
                <a:stretch>
                  <a:fillRect b="-17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12">
            <a:extLst>
              <a:ext uri="{FF2B5EF4-FFF2-40B4-BE49-F238E27FC236}">
                <a16:creationId xmlns:a16="http://schemas.microsoft.com/office/drawing/2014/main" id="{99B8290D-4454-4F4C-B236-5218CBCE41FB}"/>
              </a:ext>
            </a:extLst>
          </p:cNvPr>
          <p:cNvCxnSpPr>
            <a:cxnSpLocks/>
          </p:cNvCxnSpPr>
          <p:nvPr/>
        </p:nvCxnSpPr>
        <p:spPr>
          <a:xfrm>
            <a:off x="2099056" y="6136401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3606951-CA64-4A71-AE54-1F3A2A3C13F1}"/>
                  </a:ext>
                </a:extLst>
              </p:cNvPr>
              <p:cNvSpPr txBox="1"/>
              <p:nvPr/>
            </p:nvSpPr>
            <p:spPr>
              <a:xfrm>
                <a:off x="4921293" y="5137171"/>
                <a:ext cx="2687210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3606951-CA64-4A71-AE54-1F3A2A3C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93" y="5137171"/>
                <a:ext cx="2687210" cy="373500"/>
              </a:xfrm>
              <a:prstGeom prst="rect">
                <a:avLst/>
              </a:prstGeom>
              <a:blipFill>
                <a:blip r:embed="rId21"/>
                <a:stretch>
                  <a:fillRect l="-2721" t="-24590" r="-158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8" name="图片 207">
            <a:extLst>
              <a:ext uri="{FF2B5EF4-FFF2-40B4-BE49-F238E27FC236}">
                <a16:creationId xmlns:a16="http://schemas.microsoft.com/office/drawing/2014/main" id="{6E0F3A39-3932-4D3F-92AD-687C9CD66B86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6390" t="6774"/>
          <a:stretch/>
        </p:blipFill>
        <p:spPr>
          <a:xfrm>
            <a:off x="4348710" y="311099"/>
            <a:ext cx="4446995" cy="28512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7C3D42-60F8-4CC7-A00C-F0014E5FC0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91" y="3695654"/>
            <a:ext cx="5053066" cy="106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FF7F99E6-397E-4E99-A37F-8F98F312BBC0}"/>
                  </a:ext>
                </a:extLst>
              </p:cNvPr>
              <p:cNvSpPr txBox="1"/>
              <p:nvPr/>
            </p:nvSpPr>
            <p:spPr>
              <a:xfrm>
                <a:off x="5923591" y="5706892"/>
                <a:ext cx="629609" cy="693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FF7F99E6-397E-4E99-A37F-8F98F312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91" y="5706892"/>
                <a:ext cx="629609" cy="69390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文本框 417">
            <a:extLst>
              <a:ext uri="{FF2B5EF4-FFF2-40B4-BE49-F238E27FC236}">
                <a16:creationId xmlns:a16="http://schemas.microsoft.com/office/drawing/2014/main" id="{69DB0129-F6F5-4B61-86D9-A92132CA4410}"/>
              </a:ext>
            </a:extLst>
          </p:cNvPr>
          <p:cNvSpPr txBox="1"/>
          <p:nvPr/>
        </p:nvSpPr>
        <p:spPr>
          <a:xfrm>
            <a:off x="4928550" y="586070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5F1B5-C247-4F47-BDE1-3BB7DFF9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recap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35EF6D6-BD2C-4A5C-AC0E-0367A9C2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r>
              <a:rPr lang="en-US" altLang="zh-CN" dirty="0"/>
              <a:t>The FEAL block cipher</a:t>
            </a:r>
          </a:p>
          <a:p>
            <a:r>
              <a:rPr lang="en-US" altLang="zh-CN" dirty="0"/>
              <a:t>Differential attack on FEAL</a:t>
            </a:r>
          </a:p>
          <a:p>
            <a:r>
              <a:rPr lang="en-US" altLang="zh-CN" dirty="0"/>
              <a:t>Linear attack on FEAL</a:t>
            </a:r>
          </a:p>
          <a:p>
            <a:r>
              <a:rPr lang="en-US" altLang="zh-CN" dirty="0"/>
              <a:t>Generic differential/linear cryptanalysis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473349-E51A-459B-90BA-D88B1C66FB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564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D2C4D-F638-4F71-9A23-0A9ADBA3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4076D-C30D-493F-9F68-AA84EBF6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153400" cy="4114800"/>
          </a:xfrm>
        </p:spPr>
        <p:txBody>
          <a:bodyPr/>
          <a:lstStyle/>
          <a:p>
            <a:r>
              <a:rPr lang="en-US" altLang="zh-CN" dirty="0"/>
              <a:t>FEAL-4</a:t>
            </a:r>
            <a:r>
              <a:rPr lang="zh-CN" altLang="en-US" dirty="0"/>
              <a:t>的攻击都利用了</a:t>
            </a:r>
            <a:r>
              <a:rPr lang="en-US" altLang="zh-CN" dirty="0"/>
              <a:t>LSB</a:t>
            </a:r>
            <a:r>
              <a:rPr lang="zh-CN" altLang="en-US" dirty="0"/>
              <a:t>线性的特点。如果基于模加设计类似</a:t>
            </a:r>
            <a:r>
              <a:rPr lang="en-US" altLang="zh-CN" dirty="0"/>
              <a:t>FEAL </a:t>
            </a:r>
            <a:r>
              <a:rPr lang="zh-CN" altLang="en-US" dirty="0"/>
              <a:t>但抗差分和线性的分组密码，有什么办法和策略可以提升安全性？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BEC81-AFB4-405E-BBCA-F728DD7CEE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FEAL                                                                                                                                </a:t>
            </a:r>
            <a:fld id="{34BF5CDE-C5A0-42BA-8179-AFA1C538D8A6}" type="slidenum">
              <a:rPr lang="en-US" altLang="zh-CN" smtClean="0">
                <a:latin typeface="Times New Roman" panose="02020603050405020304" pitchFamily="18" charset="0"/>
              </a:rPr>
              <a:pPr>
                <a:defRPr/>
              </a:pPr>
              <a:t>59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0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>
            <a:extLst>
              <a:ext uri="{FF2B5EF4-FFF2-40B4-BE49-F238E27FC236}">
                <a16:creationId xmlns:a16="http://schemas.microsoft.com/office/drawing/2014/main" id="{3789FF2E-B21B-4A4D-AE58-4C07F4EC6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914CBC96-776F-4C49-8134-7FCC9F895E98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580B9E4-D865-4CA0-9E27-FCA345639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Differential and Linear Attacks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786D097-1DC6-46E5-9ACE-06A8AB0F8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Differential and linear attacks are usually only of theoretical interest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Large chosen (known) plaintext requirement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FEAL-4 is an exception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Both differential and linear attacks on FEAL-4 are practical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So these attacks fit theme of the book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And introduce important cryptanalysis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>
            <a:extLst>
              <a:ext uri="{FF2B5EF4-FFF2-40B4-BE49-F238E27FC236}">
                <a16:creationId xmlns:a16="http://schemas.microsoft.com/office/drawing/2014/main" id="{1D12A858-61F2-447A-AB0F-0E4C550B30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CFD7CD3D-3828-4E5C-856F-E7AE6D881E1C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69B05DB-FAC4-4812-9718-B939C94FF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Cipher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F160AAB-6E31-489A-B3D0-4287F98C0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is a 4-round Feistel cipher with a 64-bit block and 64-bit key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Several different (but equivalent) ways to describe the cipher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1st description for differential attack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64-bit key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ea typeface="宋体" panose="02010600030101010101" pitchFamily="2" charset="-122"/>
              </a:rPr>
              <a:t> six 32-bit subkeys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Round function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maps 32 bits to 32 bits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498CE6BA-B770-4CC6-8614-1613F4417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69BE220A-6B22-4F4F-92F9-461C86E3170B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62D61EE-B7B0-4EB0-8DD7-D4753AA50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426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Cipher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CA8F813-48CD-453D-B243-FDF4F8DC0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191000" cy="441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Plaintext: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P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Ciphertext: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C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Round function: 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F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32-bit subkeys: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,K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-Roman" charset="0"/>
                <a:ea typeface="宋体" panose="02010600030101010101" pitchFamily="2" charset="-122"/>
              </a:rPr>
              <a:t>,…,K</a:t>
            </a:r>
            <a:r>
              <a:rPr lang="en-US" altLang="zh-CN" baseline="-25000">
                <a:latin typeface="Times-Roman" charset="0"/>
                <a:ea typeface="宋体" panose="02010600030101010101" pitchFamily="2" charset="-122"/>
              </a:rPr>
              <a:t>5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XOR: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Very simple cipher!</a:t>
            </a:r>
          </a:p>
        </p:txBody>
      </p:sp>
      <p:pic>
        <p:nvPicPr>
          <p:cNvPr id="9221" name="Picture 5" descr="slide0006_image001">
            <a:extLst>
              <a:ext uri="{FF2B5EF4-FFF2-40B4-BE49-F238E27FC236}">
                <a16:creationId xmlns:a16="http://schemas.microsoft.com/office/drawing/2014/main" id="{4EADDBDD-9768-403F-9178-E7D239B5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90600"/>
            <a:ext cx="40560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>
            <a:extLst>
              <a:ext uri="{FF2B5EF4-FFF2-40B4-BE49-F238E27FC236}">
                <a16:creationId xmlns:a16="http://schemas.microsoft.com/office/drawing/2014/main" id="{EA424224-8DB7-42CB-A561-833E42B260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 FEAL                                                                                                                                </a:t>
            </a:r>
            <a:fld id="{32BD2C3C-9C43-4D66-9A04-D12022349EED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5AC1BDF-6A42-4A55-98B0-76B8F2298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FEAL-4 Round Function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F248FA1-47A6-4215-8618-15E166D23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Define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-Roman" charset="0"/>
                <a:ea typeface="宋体" panose="02010600030101010101" pitchFamily="2" charset="-122"/>
              </a:rPr>
              <a:t>a,b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 = (a + b (mod 256)) &lt;&lt;&lt; 2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-Roman" charset="0"/>
                <a:ea typeface="宋体" panose="02010600030101010101" pitchFamily="2" charset="-122"/>
              </a:rPr>
              <a:t>a,b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 = (a + b + 1 (mod 256)) &lt;&lt;&lt; 2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Where “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&lt;&lt;&lt;</a:t>
            </a:r>
            <a:r>
              <a:rPr lang="en-US" altLang="zh-CN" sz="2800" dirty="0">
                <a:ea typeface="宋体" panose="02010600030101010101" pitchFamily="2" charset="-122"/>
              </a:rPr>
              <a:t>”  is left cyclic shift (rotation)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Then 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F(x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,x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,x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,x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 = (y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,y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,y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,y</a:t>
            </a:r>
            <a:r>
              <a:rPr lang="en-US" altLang="zh-CN" sz="2800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latin typeface="Times-Roman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</a:rPr>
              <a:t> where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= G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(x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x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, x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x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		y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= G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(x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, y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= G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(y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, x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x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		y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 = G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(y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, x</a:t>
            </a:r>
            <a:r>
              <a:rPr lang="en-US" altLang="zh-CN" sz="2400" baseline="-25000" dirty="0">
                <a:latin typeface="Times-Roman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-Roman" charset="0"/>
                <a:ea typeface="宋体" panose="02010600030101010101" pitchFamily="2" charset="-122"/>
              </a:rPr>
              <a:t>)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3160</Words>
  <Application>Microsoft Office PowerPoint</Application>
  <PresentationFormat>全屏显示(4:3)</PresentationFormat>
  <Paragraphs>566</Paragraphs>
  <Slides>59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Times Roman</vt:lpstr>
      <vt:lpstr>Times-Roman</vt:lpstr>
      <vt:lpstr>Cambria Math</vt:lpstr>
      <vt:lpstr>Comic Sans MS</vt:lpstr>
      <vt:lpstr>Georgia</vt:lpstr>
      <vt:lpstr>Times</vt:lpstr>
      <vt:lpstr>Times New Roman</vt:lpstr>
      <vt:lpstr>Wingdings</vt:lpstr>
      <vt:lpstr>Default Design</vt:lpstr>
      <vt:lpstr>公式</vt:lpstr>
      <vt:lpstr>Equation</vt:lpstr>
      <vt:lpstr>Topics </vt:lpstr>
      <vt:lpstr>FEAL</vt:lpstr>
      <vt:lpstr>FEAL</vt:lpstr>
      <vt:lpstr>PowerPoint 演示文稿</vt:lpstr>
      <vt:lpstr>FEAL-4</vt:lpstr>
      <vt:lpstr>Differential and Linear Attacks</vt:lpstr>
      <vt:lpstr>FEAL-4 Cipher</vt:lpstr>
      <vt:lpstr>FEAL-4 Cipher</vt:lpstr>
      <vt:lpstr>FEAL-4 Round Function</vt:lpstr>
      <vt:lpstr>FEAL-4 Round Function</vt:lpstr>
      <vt:lpstr>Block Cipher</vt:lpstr>
      <vt:lpstr>Differential Attack</vt:lpstr>
      <vt:lpstr>Generic method cryptanalysis  against iterated ciphers</vt:lpstr>
      <vt:lpstr>Differential probability</vt:lpstr>
      <vt:lpstr>Differential property of non-linear operations (1)</vt:lpstr>
      <vt:lpstr>Differential property of non-linear operations (2)</vt:lpstr>
      <vt:lpstr>Differential property of linear operations</vt:lpstr>
      <vt:lpstr>Steps of Differential Attack  </vt:lpstr>
      <vt:lpstr>FEAL-4 Differential Attack</vt:lpstr>
      <vt:lpstr>FEAL-4 Round Function</vt:lpstr>
      <vt:lpstr>FEAL-4 Differential Attack</vt:lpstr>
      <vt:lpstr>Calculate the probability</vt:lpstr>
      <vt:lpstr>The impact of xoring subkeys</vt:lpstr>
      <vt:lpstr>FEAL-4 Differential Attack</vt:lpstr>
      <vt:lpstr>FEAL-4 Differential Attack</vt:lpstr>
      <vt:lpstr>FEAL-4 Differential Attack</vt:lpstr>
      <vt:lpstr>FEAL-4 Differential Attack</vt:lpstr>
      <vt:lpstr>FEAL-4 Round Function</vt:lpstr>
      <vt:lpstr>FEAL-4 Round Function</vt:lpstr>
      <vt:lpstr>FEAL-4 Differential Attack</vt:lpstr>
      <vt:lpstr>FEAL-4 Differential Attack</vt:lpstr>
      <vt:lpstr>FEAL-4 Differential Attack</vt:lpstr>
      <vt:lpstr>FEAL-4 Differential Attack</vt:lpstr>
      <vt:lpstr>Differential Attacks</vt:lpstr>
      <vt:lpstr>Linear Attack</vt:lpstr>
      <vt:lpstr>PowerPoint 演示文稿</vt:lpstr>
      <vt:lpstr>FEAL-4 Linear Attack</vt:lpstr>
      <vt:lpstr>FEAL-4 Linear Attack</vt:lpstr>
      <vt:lpstr>FEAL-4 Linear Attack</vt:lpstr>
      <vt:lpstr>PowerPoint 演示文稿</vt:lpstr>
      <vt:lpstr>FEAL-4 Linear Attack</vt:lpstr>
      <vt:lpstr>PowerPoint 演示文稿</vt:lpstr>
      <vt:lpstr>FEAL-4 Linear Attack</vt:lpstr>
      <vt:lpstr>FEAL-4 Linear Attack</vt:lpstr>
      <vt:lpstr>FEAL-4 Linear Attack</vt:lpstr>
      <vt:lpstr>Confusion and Diffusion</vt:lpstr>
      <vt:lpstr>FEAL-4 Conclusion</vt:lpstr>
      <vt:lpstr>Linear and Differential Attacks</vt:lpstr>
      <vt:lpstr>Diff./Linear characteristic</vt:lpstr>
      <vt:lpstr>Generic diff./linear analysis</vt:lpstr>
      <vt:lpstr>Key recovery</vt:lpstr>
      <vt:lpstr>Differential prob.</vt:lpstr>
      <vt:lpstr>PowerPoint 演示文稿</vt:lpstr>
      <vt:lpstr>Linear bias</vt:lpstr>
      <vt:lpstr>Linear bias</vt:lpstr>
      <vt:lpstr>Linear bias of a trail</vt:lpstr>
      <vt:lpstr>PowerPoint 演示文稿</vt:lpstr>
      <vt:lpstr>Let’s recap</vt:lpstr>
      <vt:lpstr>Home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cp:keywords/>
  <dc:description/>
  <cp:lastModifiedBy>Ling Song</cp:lastModifiedBy>
  <cp:revision>448</cp:revision>
  <dcterms:created xsi:type="dcterms:W3CDTF">2003-06-09T15:34:05Z</dcterms:created>
  <dcterms:modified xsi:type="dcterms:W3CDTF">2021-03-17T08:42:49Z</dcterms:modified>
  <cp:category/>
</cp:coreProperties>
</file>