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29044F-CFA7-4DD6-91F9-5B8B2E0147E4}" v="28" dt="2019-03-20T12:51:09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dir Garcia Castro" userId="374bda9db78c2da6" providerId="LiveId" clId="{4A29044F-CFA7-4DD6-91F9-5B8B2E0147E4}"/>
    <pc:docChg chg="custSel addSld modSld">
      <pc:chgData name="Hadir Garcia Castro" userId="374bda9db78c2da6" providerId="LiveId" clId="{4A29044F-CFA7-4DD6-91F9-5B8B2E0147E4}" dt="2019-03-20T12:51:21.428" v="250" actId="14100"/>
      <pc:docMkLst>
        <pc:docMk/>
      </pc:docMkLst>
      <pc:sldChg chg="addSp delSp modSp">
        <pc:chgData name="Hadir Garcia Castro" userId="374bda9db78c2da6" providerId="LiveId" clId="{4A29044F-CFA7-4DD6-91F9-5B8B2E0147E4}" dt="2019-03-20T12:43:27.100" v="167"/>
        <pc:sldMkLst>
          <pc:docMk/>
          <pc:sldMk cId="55904985" sldId="257"/>
        </pc:sldMkLst>
        <pc:spChg chg="add mod">
          <ac:chgData name="Hadir Garcia Castro" userId="374bda9db78c2da6" providerId="LiveId" clId="{4A29044F-CFA7-4DD6-91F9-5B8B2E0147E4}" dt="2019-03-20T12:43:23.574" v="166" actId="1076"/>
          <ac:spMkLst>
            <pc:docMk/>
            <pc:sldMk cId="55904985" sldId="257"/>
            <ac:spMk id="13" creationId="{D7AD23F4-5FBC-4B06-AAF3-0DCE583B6F79}"/>
          </ac:spMkLst>
        </pc:spChg>
        <pc:picChg chg="del mod">
          <ac:chgData name="Hadir Garcia Castro" userId="374bda9db78c2da6" providerId="LiveId" clId="{4A29044F-CFA7-4DD6-91F9-5B8B2E0147E4}" dt="2019-03-20T12:43:27.100" v="167"/>
          <ac:picMkLst>
            <pc:docMk/>
            <pc:sldMk cId="55904985" sldId="257"/>
            <ac:picMk id="9" creationId="{49992AAB-94B8-480D-84BE-2D56E72AEC51}"/>
          </ac:picMkLst>
        </pc:picChg>
        <pc:picChg chg="add mod">
          <ac:chgData name="Hadir Garcia Castro" userId="374bda9db78c2da6" providerId="LiveId" clId="{4A29044F-CFA7-4DD6-91F9-5B8B2E0147E4}" dt="2019-03-20T12:43:23.574" v="166" actId="1076"/>
          <ac:picMkLst>
            <pc:docMk/>
            <pc:sldMk cId="55904985" sldId="257"/>
            <ac:picMk id="12" creationId="{10AF9C3A-D21C-4A06-BE20-742F5FD952F0}"/>
          </ac:picMkLst>
        </pc:picChg>
        <pc:picChg chg="del mod">
          <ac:chgData name="Hadir Garcia Castro" userId="374bda9db78c2da6" providerId="LiveId" clId="{4A29044F-CFA7-4DD6-91F9-5B8B2E0147E4}" dt="2019-03-20T12:43:27.100" v="167"/>
          <ac:picMkLst>
            <pc:docMk/>
            <pc:sldMk cId="55904985" sldId="257"/>
            <ac:picMk id="1026" creationId="{DB542E99-6F04-4359-A103-7E692A2B2112}"/>
          </ac:picMkLst>
        </pc:picChg>
      </pc:sldChg>
      <pc:sldChg chg="addSp delSp modSp">
        <pc:chgData name="Hadir Garcia Castro" userId="374bda9db78c2da6" providerId="LiveId" clId="{4A29044F-CFA7-4DD6-91F9-5B8B2E0147E4}" dt="2019-03-20T12:51:03.366" v="245" actId="1076"/>
        <pc:sldMkLst>
          <pc:docMk/>
          <pc:sldMk cId="285833067" sldId="258"/>
        </pc:sldMkLst>
        <pc:spChg chg="del">
          <ac:chgData name="Hadir Garcia Castro" userId="374bda9db78c2da6" providerId="LiveId" clId="{4A29044F-CFA7-4DD6-91F9-5B8B2E0147E4}" dt="2019-03-20T12:43:09.701" v="160"/>
          <ac:spMkLst>
            <pc:docMk/>
            <pc:sldMk cId="285833067" sldId="258"/>
            <ac:spMk id="5" creationId="{24D3ECD0-6487-4FB0-8B49-0A7AEC3B0E9F}"/>
          </ac:spMkLst>
        </pc:spChg>
        <pc:spChg chg="del mod">
          <ac:chgData name="Hadir Garcia Castro" userId="374bda9db78c2da6" providerId="LiveId" clId="{4A29044F-CFA7-4DD6-91F9-5B8B2E0147E4}" dt="2019-03-20T12:43:36.796" v="172" actId="478"/>
          <ac:spMkLst>
            <pc:docMk/>
            <pc:sldMk cId="285833067" sldId="258"/>
            <ac:spMk id="7" creationId="{E5101661-6F5D-456C-8B4A-197C78611B32}"/>
          </ac:spMkLst>
        </pc:spChg>
        <pc:spChg chg="add mod">
          <ac:chgData name="Hadir Garcia Castro" userId="374bda9db78c2da6" providerId="LiveId" clId="{4A29044F-CFA7-4DD6-91F9-5B8B2E0147E4}" dt="2019-03-20T12:47:43.695" v="189" actId="20577"/>
          <ac:spMkLst>
            <pc:docMk/>
            <pc:sldMk cId="285833067" sldId="258"/>
            <ac:spMk id="12" creationId="{16A748E3-7456-4590-8F69-920E903FC305}"/>
          </ac:spMkLst>
        </pc:spChg>
        <pc:spChg chg="add mod">
          <ac:chgData name="Hadir Garcia Castro" userId="374bda9db78c2da6" providerId="LiveId" clId="{4A29044F-CFA7-4DD6-91F9-5B8B2E0147E4}" dt="2019-03-20T12:50:59.643" v="244" actId="1076"/>
          <ac:spMkLst>
            <pc:docMk/>
            <pc:sldMk cId="285833067" sldId="258"/>
            <ac:spMk id="13" creationId="{4BBEA0D4-FB02-467C-9428-9E09A59D89D0}"/>
          </ac:spMkLst>
        </pc:spChg>
        <pc:picChg chg="del">
          <ac:chgData name="Hadir Garcia Castro" userId="374bda9db78c2da6" providerId="LiveId" clId="{4A29044F-CFA7-4DD6-91F9-5B8B2E0147E4}" dt="2019-03-20T12:43:09.701" v="160"/>
          <ac:picMkLst>
            <pc:docMk/>
            <pc:sldMk cId="285833067" sldId="258"/>
            <ac:picMk id="2" creationId="{82E0FD3C-837A-4F1E-BB43-EE5FF5B03C67}"/>
          </ac:picMkLst>
        </pc:picChg>
        <pc:picChg chg="del">
          <ac:chgData name="Hadir Garcia Castro" userId="374bda9db78c2da6" providerId="LiveId" clId="{4A29044F-CFA7-4DD6-91F9-5B8B2E0147E4}" dt="2019-03-20T12:43:34.695" v="170" actId="478"/>
          <ac:picMkLst>
            <pc:docMk/>
            <pc:sldMk cId="285833067" sldId="258"/>
            <ac:picMk id="3" creationId="{282CF0B6-4408-4D62-BBC9-2BC93CB90D4E}"/>
          </ac:picMkLst>
        </pc:picChg>
        <pc:picChg chg="del mod">
          <ac:chgData name="Hadir Garcia Castro" userId="374bda9db78c2da6" providerId="LiveId" clId="{4A29044F-CFA7-4DD6-91F9-5B8B2E0147E4}" dt="2019-03-20T12:43:34.067" v="169" actId="478"/>
          <ac:picMkLst>
            <pc:docMk/>
            <pc:sldMk cId="285833067" sldId="258"/>
            <ac:picMk id="8" creationId="{3B3C392A-C522-4D95-A03F-9DA722793931}"/>
          </ac:picMkLst>
        </pc:picChg>
        <pc:picChg chg="add mod">
          <ac:chgData name="Hadir Garcia Castro" userId="374bda9db78c2da6" providerId="LiveId" clId="{4A29044F-CFA7-4DD6-91F9-5B8B2E0147E4}" dt="2019-03-20T12:43:43.077" v="175" actId="1076"/>
          <ac:picMkLst>
            <pc:docMk/>
            <pc:sldMk cId="285833067" sldId="258"/>
            <ac:picMk id="9" creationId="{7982C5A4-AC5F-4CD7-83F5-E284DA7FDBA6}"/>
          </ac:picMkLst>
        </pc:picChg>
        <pc:picChg chg="add mod">
          <ac:chgData name="Hadir Garcia Castro" userId="374bda9db78c2da6" providerId="LiveId" clId="{4A29044F-CFA7-4DD6-91F9-5B8B2E0147E4}" dt="2019-03-20T12:51:03.366" v="245" actId="1076"/>
          <ac:picMkLst>
            <pc:docMk/>
            <pc:sldMk cId="285833067" sldId="258"/>
            <ac:picMk id="10" creationId="{5F170ADD-24B4-4C5C-B418-038C66ECBE8C}"/>
          </ac:picMkLst>
        </pc:picChg>
        <pc:picChg chg="add mod">
          <ac:chgData name="Hadir Garcia Castro" userId="374bda9db78c2da6" providerId="LiveId" clId="{4A29044F-CFA7-4DD6-91F9-5B8B2E0147E4}" dt="2019-03-20T12:47:18.551" v="178" actId="1076"/>
          <ac:picMkLst>
            <pc:docMk/>
            <pc:sldMk cId="285833067" sldId="258"/>
            <ac:picMk id="11" creationId="{75E6AC10-E983-4852-BC89-4C6F0675F353}"/>
          </ac:picMkLst>
        </pc:picChg>
      </pc:sldChg>
      <pc:sldChg chg="addSp delSp modSp add">
        <pc:chgData name="Hadir Garcia Castro" userId="374bda9db78c2da6" providerId="LiveId" clId="{4A29044F-CFA7-4DD6-91F9-5B8B2E0147E4}" dt="2019-03-20T12:49:01.049" v="212" actId="1076"/>
        <pc:sldMkLst>
          <pc:docMk/>
          <pc:sldMk cId="2112118583" sldId="259"/>
        </pc:sldMkLst>
        <pc:spChg chg="mod">
          <ac:chgData name="Hadir Garcia Castro" userId="374bda9db78c2da6" providerId="LiveId" clId="{4A29044F-CFA7-4DD6-91F9-5B8B2E0147E4}" dt="2019-03-20T12:23:14.938" v="7" actId="20577"/>
          <ac:spMkLst>
            <pc:docMk/>
            <pc:sldMk cId="2112118583" sldId="259"/>
            <ac:spMk id="2" creationId="{691B3699-8BF4-4E2C-9484-AB7A117C58B4}"/>
          </ac:spMkLst>
        </pc:spChg>
        <pc:spChg chg="add mod">
          <ac:chgData name="Hadir Garcia Castro" userId="374bda9db78c2da6" providerId="LiveId" clId="{4A29044F-CFA7-4DD6-91F9-5B8B2E0147E4}" dt="2019-03-20T12:49:01.049" v="212" actId="1076"/>
          <ac:spMkLst>
            <pc:docMk/>
            <pc:sldMk cId="2112118583" sldId="259"/>
            <ac:spMk id="14" creationId="{F4224D82-7C51-41D4-8EEE-D578C0E94D22}"/>
          </ac:spMkLst>
        </pc:spChg>
        <pc:grpChg chg="add mod">
          <ac:chgData name="Hadir Garcia Castro" userId="374bda9db78c2da6" providerId="LiveId" clId="{4A29044F-CFA7-4DD6-91F9-5B8B2E0147E4}" dt="2019-03-20T12:26:17.703" v="73" actId="1035"/>
          <ac:grpSpMkLst>
            <pc:docMk/>
            <pc:sldMk cId="2112118583" sldId="259"/>
            <ac:grpSpMk id="10" creationId="{3EFC290E-96AE-4120-94B1-A3C882D94645}"/>
          </ac:grpSpMkLst>
        </pc:grpChg>
        <pc:grpChg chg="add mod">
          <ac:chgData name="Hadir Garcia Castro" userId="374bda9db78c2da6" providerId="LiveId" clId="{4A29044F-CFA7-4DD6-91F9-5B8B2E0147E4}" dt="2019-03-20T12:26:27.635" v="86" actId="1035"/>
          <ac:grpSpMkLst>
            <pc:docMk/>
            <pc:sldMk cId="2112118583" sldId="259"/>
            <ac:grpSpMk id="11" creationId="{0B863B68-5221-4313-8B54-B03F387CFF35}"/>
          </ac:grpSpMkLst>
        </pc:grpChg>
        <pc:picChg chg="add mod modCrop">
          <ac:chgData name="Hadir Garcia Castro" userId="374bda9db78c2da6" providerId="LiveId" clId="{4A29044F-CFA7-4DD6-91F9-5B8B2E0147E4}" dt="2019-03-20T12:26:15.644" v="62" actId="164"/>
          <ac:picMkLst>
            <pc:docMk/>
            <pc:sldMk cId="2112118583" sldId="259"/>
            <ac:picMk id="3" creationId="{65C83D8D-7BD1-4033-8795-0167F208B2B7}"/>
          </ac:picMkLst>
        </pc:picChg>
        <pc:picChg chg="add mod">
          <ac:chgData name="Hadir Garcia Castro" userId="374bda9db78c2da6" providerId="LiveId" clId="{4A29044F-CFA7-4DD6-91F9-5B8B2E0147E4}" dt="2019-03-20T12:26:25.162" v="74" actId="164"/>
          <ac:picMkLst>
            <pc:docMk/>
            <pc:sldMk cId="2112118583" sldId="259"/>
            <ac:picMk id="4" creationId="{8455FF06-D98E-4DD6-B4D7-0198C19B269A}"/>
          </ac:picMkLst>
        </pc:picChg>
        <pc:picChg chg="mod">
          <ac:chgData name="Hadir Garcia Castro" userId="374bda9db78c2da6" providerId="LiveId" clId="{4A29044F-CFA7-4DD6-91F9-5B8B2E0147E4}" dt="2019-03-20T12:26:25.162" v="74" actId="164"/>
          <ac:picMkLst>
            <pc:docMk/>
            <pc:sldMk cId="2112118583" sldId="259"/>
            <ac:picMk id="5" creationId="{867F1E87-F7FF-4513-AF9B-6884202BDA79}"/>
          </ac:picMkLst>
        </pc:picChg>
        <pc:picChg chg="del mod">
          <ac:chgData name="Hadir Garcia Castro" userId="374bda9db78c2da6" providerId="LiveId" clId="{4A29044F-CFA7-4DD6-91F9-5B8B2E0147E4}" dt="2019-03-20T12:26:06.593" v="59" actId="478"/>
          <ac:picMkLst>
            <pc:docMk/>
            <pc:sldMk cId="2112118583" sldId="259"/>
            <ac:picMk id="6" creationId="{3AA7950B-C97D-41B7-A4D5-7C271B40A372}"/>
          </ac:picMkLst>
        </pc:picChg>
        <pc:picChg chg="mod modCrop">
          <ac:chgData name="Hadir Garcia Castro" userId="374bda9db78c2da6" providerId="LiveId" clId="{4A29044F-CFA7-4DD6-91F9-5B8B2E0147E4}" dt="2019-03-20T12:26:15.644" v="62" actId="164"/>
          <ac:picMkLst>
            <pc:docMk/>
            <pc:sldMk cId="2112118583" sldId="259"/>
            <ac:picMk id="7" creationId="{6F01B1E5-3D90-4FEB-ADA7-7A442DB502B3}"/>
          </ac:picMkLst>
        </pc:picChg>
        <pc:picChg chg="add mod">
          <ac:chgData name="Hadir Garcia Castro" userId="374bda9db78c2da6" providerId="LiveId" clId="{4A29044F-CFA7-4DD6-91F9-5B8B2E0147E4}" dt="2019-03-20T12:26:36.867" v="102" actId="1037"/>
          <ac:picMkLst>
            <pc:docMk/>
            <pc:sldMk cId="2112118583" sldId="259"/>
            <ac:picMk id="8" creationId="{9705F49E-8FBA-4815-B8A3-302ED5DDFCE6}"/>
          </ac:picMkLst>
        </pc:picChg>
        <pc:picChg chg="del">
          <ac:chgData name="Hadir Garcia Castro" userId="374bda9db78c2da6" providerId="LiveId" clId="{4A29044F-CFA7-4DD6-91F9-5B8B2E0147E4}" dt="2019-03-20T12:28:02.981" v="103" actId="478"/>
          <ac:picMkLst>
            <pc:docMk/>
            <pc:sldMk cId="2112118583" sldId="259"/>
            <ac:picMk id="9" creationId="{49992AAB-94B8-480D-84BE-2D56E72AEC51}"/>
          </ac:picMkLst>
        </pc:picChg>
        <pc:picChg chg="add del mod">
          <ac:chgData name="Hadir Garcia Castro" userId="374bda9db78c2da6" providerId="LiveId" clId="{4A29044F-CFA7-4DD6-91F9-5B8B2E0147E4}" dt="2019-03-20T12:48:43.325" v="207"/>
          <ac:picMkLst>
            <pc:docMk/>
            <pc:sldMk cId="2112118583" sldId="259"/>
            <ac:picMk id="12" creationId="{CADB3B86-7254-467F-B899-FBBEF31993B7}"/>
          </ac:picMkLst>
        </pc:picChg>
        <pc:picChg chg="add mod">
          <ac:chgData name="Hadir Garcia Castro" userId="374bda9db78c2da6" providerId="LiveId" clId="{4A29044F-CFA7-4DD6-91F9-5B8B2E0147E4}" dt="2019-03-20T12:48:57.583" v="211" actId="1076"/>
          <ac:picMkLst>
            <pc:docMk/>
            <pc:sldMk cId="2112118583" sldId="259"/>
            <ac:picMk id="15" creationId="{A89F2A2B-528B-4497-89F4-AC1EE31EBEBC}"/>
          </ac:picMkLst>
        </pc:picChg>
        <pc:picChg chg="del">
          <ac:chgData name="Hadir Garcia Castro" userId="374bda9db78c2da6" providerId="LiveId" clId="{4A29044F-CFA7-4DD6-91F9-5B8B2E0147E4}" dt="2019-03-20T12:48:43.325" v="207"/>
          <ac:picMkLst>
            <pc:docMk/>
            <pc:sldMk cId="2112118583" sldId="259"/>
            <ac:picMk id="1026" creationId="{DB542E99-6F04-4359-A103-7E692A2B2112}"/>
          </ac:picMkLst>
        </pc:picChg>
      </pc:sldChg>
      <pc:sldChg chg="addSp delSp modSp add">
        <pc:chgData name="Hadir Garcia Castro" userId="374bda9db78c2da6" providerId="LiveId" clId="{4A29044F-CFA7-4DD6-91F9-5B8B2E0147E4}" dt="2019-03-20T12:51:09.125" v="246"/>
        <pc:sldMkLst>
          <pc:docMk/>
          <pc:sldMk cId="3513770134" sldId="260"/>
        </pc:sldMkLst>
        <pc:spChg chg="del">
          <ac:chgData name="Hadir Garcia Castro" userId="374bda9db78c2da6" providerId="LiveId" clId="{4A29044F-CFA7-4DD6-91F9-5B8B2E0147E4}" dt="2019-03-20T12:48:51.803" v="209"/>
          <ac:spMkLst>
            <pc:docMk/>
            <pc:sldMk cId="3513770134" sldId="260"/>
            <ac:spMk id="5" creationId="{24D3ECD0-6487-4FB0-8B49-0A7AEC3B0E9F}"/>
          </ac:spMkLst>
        </pc:spChg>
        <pc:spChg chg="del mod">
          <ac:chgData name="Hadir Garcia Castro" userId="374bda9db78c2da6" providerId="LiveId" clId="{4A29044F-CFA7-4DD6-91F9-5B8B2E0147E4}" dt="2019-03-20T12:49:14.453" v="218" actId="478"/>
          <ac:spMkLst>
            <pc:docMk/>
            <pc:sldMk cId="3513770134" sldId="260"/>
            <ac:spMk id="7" creationId="{E5101661-6F5D-456C-8B4A-197C78611B32}"/>
          </ac:spMkLst>
        </pc:spChg>
        <pc:spChg chg="add mod">
          <ac:chgData name="Hadir Garcia Castro" userId="374bda9db78c2da6" providerId="LiveId" clId="{4A29044F-CFA7-4DD6-91F9-5B8B2E0147E4}" dt="2019-03-20T12:50:10.329" v="226" actId="1076"/>
          <ac:spMkLst>
            <pc:docMk/>
            <pc:sldMk cId="3513770134" sldId="260"/>
            <ac:spMk id="14" creationId="{0EDC9027-3CA1-4C47-BC94-4D86D0502820}"/>
          </ac:spMkLst>
        </pc:spChg>
        <pc:spChg chg="add">
          <ac:chgData name="Hadir Garcia Castro" userId="374bda9db78c2da6" providerId="LiveId" clId="{4A29044F-CFA7-4DD6-91F9-5B8B2E0147E4}" dt="2019-03-20T12:51:09.125" v="246"/>
          <ac:spMkLst>
            <pc:docMk/>
            <pc:sldMk cId="3513770134" sldId="260"/>
            <ac:spMk id="15" creationId="{036248D4-CF0B-4CB3-8CCB-FBE98D553F0E}"/>
          </ac:spMkLst>
        </pc:spChg>
        <pc:picChg chg="del">
          <ac:chgData name="Hadir Garcia Castro" userId="374bda9db78c2da6" providerId="LiveId" clId="{4A29044F-CFA7-4DD6-91F9-5B8B2E0147E4}" dt="2019-03-20T12:29:02.894" v="109" actId="478"/>
          <ac:picMkLst>
            <pc:docMk/>
            <pc:sldMk cId="3513770134" sldId="260"/>
            <ac:picMk id="2" creationId="{82E0FD3C-837A-4F1E-BB43-EE5FF5B03C67}"/>
          </ac:picMkLst>
        </pc:picChg>
        <pc:picChg chg="del">
          <ac:chgData name="Hadir Garcia Castro" userId="374bda9db78c2da6" providerId="LiveId" clId="{4A29044F-CFA7-4DD6-91F9-5B8B2E0147E4}" dt="2019-03-20T12:41:47.617" v="150" actId="478"/>
          <ac:picMkLst>
            <pc:docMk/>
            <pc:sldMk cId="3513770134" sldId="260"/>
            <ac:picMk id="3" creationId="{282CF0B6-4408-4D62-BBC9-2BC93CB90D4E}"/>
          </ac:picMkLst>
        </pc:picChg>
        <pc:picChg chg="add del mod">
          <ac:chgData name="Hadir Garcia Castro" userId="374bda9db78c2da6" providerId="LiveId" clId="{4A29044F-CFA7-4DD6-91F9-5B8B2E0147E4}" dt="2019-03-20T12:48:51.803" v="209"/>
          <ac:picMkLst>
            <pc:docMk/>
            <pc:sldMk cId="3513770134" sldId="260"/>
            <ac:picMk id="6" creationId="{7F8AA222-9EAE-4C33-91F7-1665561B753F}"/>
          </ac:picMkLst>
        </pc:picChg>
        <pc:picChg chg="del">
          <ac:chgData name="Hadir Garcia Castro" userId="374bda9db78c2da6" providerId="LiveId" clId="{4A29044F-CFA7-4DD6-91F9-5B8B2E0147E4}" dt="2019-03-20T12:40:59.801" v="114" actId="478"/>
          <ac:picMkLst>
            <pc:docMk/>
            <pc:sldMk cId="3513770134" sldId="260"/>
            <ac:picMk id="8" creationId="{3B3C392A-C522-4D95-A03F-9DA722793931}"/>
          </ac:picMkLst>
        </pc:picChg>
        <pc:picChg chg="add del mod">
          <ac:chgData name="Hadir Garcia Castro" userId="374bda9db78c2da6" providerId="LiveId" clId="{4A29044F-CFA7-4DD6-91F9-5B8B2E0147E4}" dt="2019-03-20T12:49:11.779" v="215" actId="478"/>
          <ac:picMkLst>
            <pc:docMk/>
            <pc:sldMk cId="3513770134" sldId="260"/>
            <ac:picMk id="9" creationId="{D10CE18E-6709-4FBB-BC5A-A3752B6CB3A6}"/>
          </ac:picMkLst>
        </pc:picChg>
        <pc:picChg chg="add del mod">
          <ac:chgData name="Hadir Garcia Castro" userId="374bda9db78c2da6" providerId="LiveId" clId="{4A29044F-CFA7-4DD6-91F9-5B8B2E0147E4}" dt="2019-03-20T12:49:12.442" v="216" actId="478"/>
          <ac:picMkLst>
            <pc:docMk/>
            <pc:sldMk cId="3513770134" sldId="260"/>
            <ac:picMk id="10" creationId="{33D2C1C8-1C9F-40C9-B671-B05667273563}"/>
          </ac:picMkLst>
        </pc:picChg>
        <pc:picChg chg="add mod">
          <ac:chgData name="Hadir Garcia Castro" userId="374bda9db78c2da6" providerId="LiveId" clId="{4A29044F-CFA7-4DD6-91F9-5B8B2E0147E4}" dt="2019-03-20T12:49:15.812" v="219" actId="1076"/>
          <ac:picMkLst>
            <pc:docMk/>
            <pc:sldMk cId="3513770134" sldId="260"/>
            <ac:picMk id="11" creationId="{7BC749AD-6FDF-476A-9D81-7F21DC3F7601}"/>
          </ac:picMkLst>
        </pc:picChg>
        <pc:picChg chg="add mod">
          <ac:chgData name="Hadir Garcia Castro" userId="374bda9db78c2da6" providerId="LiveId" clId="{4A29044F-CFA7-4DD6-91F9-5B8B2E0147E4}" dt="2019-03-20T12:49:17.353" v="220" actId="1076"/>
          <ac:picMkLst>
            <pc:docMk/>
            <pc:sldMk cId="3513770134" sldId="260"/>
            <ac:picMk id="12" creationId="{58BEB92B-6266-4723-831B-115D6A4F7677}"/>
          </ac:picMkLst>
        </pc:picChg>
        <pc:picChg chg="add mod">
          <ac:chgData name="Hadir Garcia Castro" userId="374bda9db78c2da6" providerId="LiveId" clId="{4A29044F-CFA7-4DD6-91F9-5B8B2E0147E4}" dt="2019-03-20T12:49:59.834" v="224" actId="1076"/>
          <ac:picMkLst>
            <pc:docMk/>
            <pc:sldMk cId="3513770134" sldId="260"/>
            <ac:picMk id="13" creationId="{0D44BDD3-95C4-4D32-B3FD-71FDFA21D3B0}"/>
          </ac:picMkLst>
        </pc:picChg>
      </pc:sldChg>
      <pc:sldChg chg="delSp modSp add">
        <pc:chgData name="Hadir Garcia Castro" userId="374bda9db78c2da6" providerId="LiveId" clId="{4A29044F-CFA7-4DD6-91F9-5B8B2E0147E4}" dt="2019-03-20T12:48:31.672" v="206" actId="1076"/>
        <pc:sldMkLst>
          <pc:docMk/>
          <pc:sldMk cId="1332151466" sldId="261"/>
        </pc:sldMkLst>
        <pc:spChg chg="del">
          <ac:chgData name="Hadir Garcia Castro" userId="374bda9db78c2da6" providerId="LiveId" clId="{4A29044F-CFA7-4DD6-91F9-5B8B2E0147E4}" dt="2019-03-20T12:48:09.160" v="197" actId="478"/>
          <ac:spMkLst>
            <pc:docMk/>
            <pc:sldMk cId="1332151466" sldId="261"/>
            <ac:spMk id="5" creationId="{24D3ECD0-6487-4FB0-8B49-0A7AEC3B0E9F}"/>
          </ac:spMkLst>
        </pc:spChg>
        <pc:spChg chg="mod">
          <ac:chgData name="Hadir Garcia Castro" userId="374bda9db78c2da6" providerId="LiveId" clId="{4A29044F-CFA7-4DD6-91F9-5B8B2E0147E4}" dt="2019-03-20T12:48:15.496" v="199" actId="1076"/>
          <ac:spMkLst>
            <pc:docMk/>
            <pc:sldMk cId="1332151466" sldId="261"/>
            <ac:spMk id="7" creationId="{E5101661-6F5D-456C-8B4A-197C78611B32}"/>
          </ac:spMkLst>
        </pc:spChg>
        <pc:picChg chg="del">
          <ac:chgData name="Hadir Garcia Castro" userId="374bda9db78c2da6" providerId="LiveId" clId="{4A29044F-CFA7-4DD6-91F9-5B8B2E0147E4}" dt="2019-03-20T12:48:09.838" v="198" actId="478"/>
          <ac:picMkLst>
            <pc:docMk/>
            <pc:sldMk cId="1332151466" sldId="261"/>
            <ac:picMk id="2" creationId="{82E0FD3C-837A-4F1E-BB43-EE5FF5B03C67}"/>
          </ac:picMkLst>
        </pc:picChg>
        <pc:picChg chg="mod">
          <ac:chgData name="Hadir Garcia Castro" userId="374bda9db78c2da6" providerId="LiveId" clId="{4A29044F-CFA7-4DD6-91F9-5B8B2E0147E4}" dt="2019-03-20T12:48:19.163" v="200" actId="1076"/>
          <ac:picMkLst>
            <pc:docMk/>
            <pc:sldMk cId="1332151466" sldId="261"/>
            <ac:picMk id="3" creationId="{282CF0B6-4408-4D62-BBC9-2BC93CB90D4E}"/>
          </ac:picMkLst>
        </pc:picChg>
        <pc:picChg chg="mod">
          <ac:chgData name="Hadir Garcia Castro" userId="374bda9db78c2da6" providerId="LiveId" clId="{4A29044F-CFA7-4DD6-91F9-5B8B2E0147E4}" dt="2019-03-20T12:48:31.672" v="206" actId="1076"/>
          <ac:picMkLst>
            <pc:docMk/>
            <pc:sldMk cId="1332151466" sldId="261"/>
            <ac:picMk id="8" creationId="{3B3C392A-C522-4D95-A03F-9DA722793931}"/>
          </ac:picMkLst>
        </pc:picChg>
      </pc:sldChg>
      <pc:sldChg chg="delSp modSp add">
        <pc:chgData name="Hadir Garcia Castro" userId="374bda9db78c2da6" providerId="LiveId" clId="{4A29044F-CFA7-4DD6-91F9-5B8B2E0147E4}" dt="2019-03-20T12:51:21.428" v="250" actId="14100"/>
        <pc:sldMkLst>
          <pc:docMk/>
          <pc:sldMk cId="3867975965" sldId="262"/>
        </pc:sldMkLst>
        <pc:spChg chg="del">
          <ac:chgData name="Hadir Garcia Castro" userId="374bda9db78c2da6" providerId="LiveId" clId="{4A29044F-CFA7-4DD6-91F9-5B8B2E0147E4}" dt="2019-03-20T12:51:16.394" v="248" actId="478"/>
          <ac:spMkLst>
            <pc:docMk/>
            <pc:sldMk cId="3867975965" sldId="262"/>
            <ac:spMk id="5" creationId="{24D3ECD0-6487-4FB0-8B49-0A7AEC3B0E9F}"/>
          </ac:spMkLst>
        </pc:spChg>
        <pc:picChg chg="del">
          <ac:chgData name="Hadir Garcia Castro" userId="374bda9db78c2da6" providerId="LiveId" clId="{4A29044F-CFA7-4DD6-91F9-5B8B2E0147E4}" dt="2019-03-20T12:51:14.629" v="247" actId="478"/>
          <ac:picMkLst>
            <pc:docMk/>
            <pc:sldMk cId="3867975965" sldId="262"/>
            <ac:picMk id="6" creationId="{7F8AA222-9EAE-4C33-91F7-1665561B753F}"/>
          </ac:picMkLst>
        </pc:picChg>
        <pc:picChg chg="mod">
          <ac:chgData name="Hadir Garcia Castro" userId="374bda9db78c2da6" providerId="LiveId" clId="{4A29044F-CFA7-4DD6-91F9-5B8B2E0147E4}" dt="2019-03-20T12:51:21.428" v="250" actId="14100"/>
          <ac:picMkLst>
            <pc:docMk/>
            <pc:sldMk cId="3867975965" sldId="262"/>
            <ac:picMk id="9" creationId="{D10CE18E-6709-4FBB-BC5A-A3752B6CB3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A5A5-7013-4831-A5FA-C9BF93D3B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3502C-A631-45B1-BFA7-FBA2ADF56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361E8-724C-4214-9840-B8FE6851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4C7D-79BF-464B-98EB-1376B66979FE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E67C3-1D08-405F-8B9E-8CC62666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755DB-9BB4-41E2-B28E-B111F2D0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948A-7D3E-49E7-A62D-BF5FE53CFA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85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D2D8-85C5-4FE8-BD9C-26106309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1BDA1-213F-4932-A391-123EA09F8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6934B-C85D-4A12-A403-25632CD0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4C7D-79BF-464B-98EB-1376B66979FE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4E8F6-A60E-4E35-85C5-BA1B100A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D1C86-9F2E-46C1-A392-3CD79068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948A-7D3E-49E7-A62D-BF5FE53CFA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75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4292A-DE7C-4E6F-BCD3-ED4B9BFAE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4B653-A4A1-4135-8A9A-BC2A26E2E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EDCBD-B99F-43E1-B2FC-981BA9EB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4C7D-79BF-464B-98EB-1376B66979FE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2EBBE-50C4-4B61-B8D6-9702AF06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B458C-7678-497C-AADA-9EBFC304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948A-7D3E-49E7-A62D-BF5FE53CFA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49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78B3-FD06-4BF5-8155-83B5546E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165F9-DBA7-4A73-985C-005C3B77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7DC74-946B-4908-AB82-EFE342B4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4C7D-79BF-464B-98EB-1376B66979FE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A18C9-08BE-4AB6-BAC0-5A94C01A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55C6C-C34F-45E7-8643-6BBF6A79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948A-7D3E-49E7-A62D-BF5FE53CFA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6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488B-62E5-4692-9CF0-42B58D1B3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F28F9-425D-45AF-8C35-C8E267262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F0C1C-23B9-402D-B14D-302C02AE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4C7D-79BF-464B-98EB-1376B66979FE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5AA36-62CA-4E4D-B171-4E40A48A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C78DE-215F-445B-B4C3-CC8870C3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948A-7D3E-49E7-A62D-BF5FE53CFA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14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6BBA-AFA8-4377-B9E3-F9C77C79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D329E-66F6-494B-A13B-224D1AE2C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43074-7F58-49B7-92B4-3AFD83B97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9B14B-C542-4F07-A591-78776A31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4C7D-79BF-464B-98EB-1376B66979FE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10C38-03A5-426A-80E7-EEBB9D3C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AEE75-FCBC-4068-9D84-E815A9A9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948A-7D3E-49E7-A62D-BF5FE53CFA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32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0D9B-1CE7-4047-B1B9-5585A88E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3E273-B083-4EF7-B39D-9A8695786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27A6F-CAAC-4FB7-9530-D794328EC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F3EC9-AFDD-43CD-8881-1FF623344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6B64F-AD1C-41C5-865D-5ADAF786C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9BEDE-0737-4F13-8D71-0ABDE475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4C7D-79BF-464B-98EB-1376B66979FE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4ED13-0BDD-4EB8-A71D-FECFEF70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1A9C7-DD5D-4E99-8B6C-D51D3E67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948A-7D3E-49E7-A62D-BF5FE53CFA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50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63B6-0053-4675-9CC1-37D5BEC5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506F7-DCD0-44B9-A581-13C9ED05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4C7D-79BF-464B-98EB-1376B66979FE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A6FAF-4C71-4B08-9F21-29A4C5A4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BD1C3-5F1A-4CEB-BEB7-BFCDACF1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948A-7D3E-49E7-A62D-BF5FE53CFA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46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EAAD-842F-4ED9-B5E0-E91F51A3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4C7D-79BF-464B-98EB-1376B66979FE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DBD95-4ABE-4610-94BB-CDB992A7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2F3D4-DCC1-41CA-BEA7-08E681AA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948A-7D3E-49E7-A62D-BF5FE53CFA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15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17D2-B6A0-46BE-9CBA-8C0BB0B1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A1551-C59C-470D-AAA5-A8825E749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07EDA-BFCE-491F-AEE2-FF9C934BE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7ABFC-4D08-4E6D-99CF-04C8E828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4C7D-79BF-464B-98EB-1376B66979FE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93D92-44EC-4749-A237-C59D3C5F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14C6E-2BA0-4C77-B527-802E53B3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948A-7D3E-49E7-A62D-BF5FE53CFA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43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654A-8E44-49E5-9F7E-1710D0175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FD8D9-998A-4256-B1AC-CFBC1D11B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A304D-4825-408E-AB60-4515CF248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DFAC7-BA64-45A8-8560-5FF6EB58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4C7D-79BF-464B-98EB-1376B66979FE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934FC-2314-4246-A75B-6F9B8724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7546A-56C4-4B28-B8D1-655C87D8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948A-7D3E-49E7-A62D-BF5FE53CFA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92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F0FC5-5580-43E6-9A62-B4542D63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77A4A-AF66-418C-A860-32838ED3C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C6EC5-66D0-46D7-8276-6D1912913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4C7D-79BF-464B-98EB-1376B66979FE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B17E-F50C-4D99-A2E1-4EF1D43FD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1C456-5B04-47F4-A555-3DE8ED36C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B948A-7D3E-49E7-A62D-BF5FE53CFA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9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E023-D454-4A36-B234-BD458B784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Location Models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B2DFD-16A5-4E74-984F-3796DD107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11239"/>
          </a:xfrm>
        </p:spPr>
        <p:txBody>
          <a:bodyPr>
            <a:normAutofit/>
          </a:bodyPr>
          <a:lstStyle/>
          <a:p>
            <a:r>
              <a:rPr lang="en-US" dirty="0"/>
              <a:t>Hadir A. Garcia Castro</a:t>
            </a:r>
          </a:p>
          <a:p>
            <a:r>
              <a:rPr lang="en-US" dirty="0"/>
              <a:t>André Bergsten Mendes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1602684-C0E5-4ABA-AE21-DE3C15B7595F}"/>
              </a:ext>
            </a:extLst>
          </p:cNvPr>
          <p:cNvSpPr txBox="1">
            <a:spLocks/>
          </p:cNvSpPr>
          <p:nvPr/>
        </p:nvSpPr>
        <p:spPr>
          <a:xfrm>
            <a:off x="1680594" y="5184942"/>
            <a:ext cx="9144000" cy="911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Engenharia</a:t>
            </a:r>
            <a:r>
              <a:rPr lang="en-US" dirty="0"/>
              <a:t> Naval e </a:t>
            </a:r>
            <a:r>
              <a:rPr lang="en-US" dirty="0" err="1"/>
              <a:t>Oceânica</a:t>
            </a:r>
            <a:endParaRPr lang="en-US" dirty="0"/>
          </a:p>
          <a:p>
            <a:r>
              <a:rPr lang="en-US" dirty="0" err="1"/>
              <a:t>Universidade</a:t>
            </a:r>
            <a:r>
              <a:rPr lang="en-US" dirty="0"/>
              <a:t> de São Paulo</a:t>
            </a:r>
          </a:p>
          <a:p>
            <a:r>
              <a:rPr lang="en-US" dirty="0"/>
              <a:t>2019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7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1B3699-8BF4-4E2C-9484-AB7A117C58B4}"/>
              </a:ext>
            </a:extLst>
          </p:cNvPr>
          <p:cNvSpPr txBox="1"/>
          <p:nvPr/>
        </p:nvSpPr>
        <p:spPr>
          <a:xfrm>
            <a:off x="493648" y="338787"/>
            <a:ext cx="4494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Set Covering Location Models</a:t>
            </a:r>
            <a:endParaRPr lang="pt-BR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F1E87-F7FF-4513-AF9B-6884202B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48" y="2666807"/>
            <a:ext cx="4362415" cy="962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A7950B-C97D-41B7-A4D5-7C271B40A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8" y="3693204"/>
            <a:ext cx="5330257" cy="1551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01B1E5-3D90-4FEB-ADA7-7A442DB50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48" y="1439831"/>
            <a:ext cx="4878082" cy="12269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AF9C3A-D21C-4A06-BE20-742F5FD95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127" y="1977893"/>
            <a:ext cx="5429250" cy="3676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AD23F4-5FBC-4B06-AAF3-0DCE583B6F79}"/>
              </a:ext>
            </a:extLst>
          </p:cNvPr>
          <p:cNvSpPr txBox="1"/>
          <p:nvPr/>
        </p:nvSpPr>
        <p:spPr>
          <a:xfrm>
            <a:off x="6701406" y="1264147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LP Model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590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2E57FA-0F3C-427E-89D5-8B47D40C49EB}"/>
              </a:ext>
            </a:extLst>
          </p:cNvPr>
          <p:cNvSpPr txBox="1"/>
          <p:nvPr/>
        </p:nvSpPr>
        <p:spPr>
          <a:xfrm>
            <a:off x="493648" y="338787"/>
            <a:ext cx="4494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Set Covering Location Models</a:t>
            </a:r>
            <a:endParaRPr lang="pt-BR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82C5A4-AC5F-4CD7-83F5-E284DA7FD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202" y="1668735"/>
            <a:ext cx="5934075" cy="3705225"/>
          </a:xfrm>
          <a:prstGeom prst="rect">
            <a:avLst/>
          </a:prstGeom>
        </p:spPr>
      </p:pic>
      <p:pic>
        <p:nvPicPr>
          <p:cNvPr id="10" name="Picture 2" descr="Image result for julia logo">
            <a:extLst>
              <a:ext uri="{FF2B5EF4-FFF2-40B4-BE49-F238E27FC236}">
                <a16:creationId xmlns:a16="http://schemas.microsoft.com/office/drawing/2014/main" id="{5F170ADD-24B4-4C5C-B418-038C66ECB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979" y="600397"/>
            <a:ext cx="1086518" cy="73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E6AC10-E983-4852-BC89-4C6F0675F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74" y="1785548"/>
            <a:ext cx="4448175" cy="4238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A748E3-7456-4590-8F69-920E903FC305}"/>
              </a:ext>
            </a:extLst>
          </p:cNvPr>
          <p:cNvSpPr txBox="1"/>
          <p:nvPr/>
        </p:nvSpPr>
        <p:spPr>
          <a:xfrm>
            <a:off x="628552" y="1062167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Inputs</a:t>
            </a:r>
            <a:endParaRPr lang="pt-BR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BEA0D4-FB02-467C-9428-9E09A59D89D0}"/>
              </a:ext>
            </a:extLst>
          </p:cNvPr>
          <p:cNvSpPr txBox="1"/>
          <p:nvPr/>
        </p:nvSpPr>
        <p:spPr>
          <a:xfrm>
            <a:off x="5946047" y="1145515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583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2CF0B6-4408-4D62-BBC9-2BC93CB90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438" y="1123617"/>
            <a:ext cx="4086225" cy="628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2E57FA-0F3C-427E-89D5-8B47D40C49EB}"/>
              </a:ext>
            </a:extLst>
          </p:cNvPr>
          <p:cNvSpPr txBox="1"/>
          <p:nvPr/>
        </p:nvSpPr>
        <p:spPr>
          <a:xfrm>
            <a:off x="493648" y="338787"/>
            <a:ext cx="4494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Set Covering Location Models</a:t>
            </a:r>
            <a:endParaRPr lang="pt-B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01661-6F5D-456C-8B4A-197C78611B32}"/>
              </a:ext>
            </a:extLst>
          </p:cNvPr>
          <p:cNvSpPr txBox="1"/>
          <p:nvPr/>
        </p:nvSpPr>
        <p:spPr>
          <a:xfrm>
            <a:off x="7442381" y="600397"/>
            <a:ext cx="139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Solution</a:t>
            </a:r>
            <a:endParaRPr lang="pt-BR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3C392A-C522-4D95-A03F-9DA72279393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11877" y="1217447"/>
            <a:ext cx="6870584" cy="513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5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1B3699-8BF4-4E2C-9484-AB7A117C58B4}"/>
              </a:ext>
            </a:extLst>
          </p:cNvPr>
          <p:cNvSpPr txBox="1"/>
          <p:nvPr/>
        </p:nvSpPr>
        <p:spPr>
          <a:xfrm>
            <a:off x="493648" y="338787"/>
            <a:ext cx="5509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Maximum Covering Location Models</a:t>
            </a:r>
            <a:endParaRPr lang="pt-BR" sz="2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FC290E-96AE-4120-94B1-A3C882D94645}"/>
              </a:ext>
            </a:extLst>
          </p:cNvPr>
          <p:cNvGrpSpPr/>
          <p:nvPr/>
        </p:nvGrpSpPr>
        <p:grpSpPr>
          <a:xfrm>
            <a:off x="493648" y="1246884"/>
            <a:ext cx="4878082" cy="1309280"/>
            <a:chOff x="493648" y="1439831"/>
            <a:chExt cx="4878082" cy="13092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F01B1E5-3D90-4FEB-ADA7-7A442DB502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6592"/>
            <a:stretch/>
          </p:blipFill>
          <p:spPr>
            <a:xfrm>
              <a:off x="493648" y="1439831"/>
              <a:ext cx="4878082" cy="90069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5C83D8D-7BD1-4033-8795-0167F208B2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356"/>
            <a:stretch/>
          </p:blipFill>
          <p:spPr>
            <a:xfrm>
              <a:off x="578498" y="2275211"/>
              <a:ext cx="2475622" cy="4739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863B68-5221-4313-8B54-B03F387CFF35}"/>
              </a:ext>
            </a:extLst>
          </p:cNvPr>
          <p:cNvGrpSpPr/>
          <p:nvPr/>
        </p:nvGrpSpPr>
        <p:grpSpPr>
          <a:xfrm>
            <a:off x="493648" y="2572942"/>
            <a:ext cx="4362415" cy="1504807"/>
            <a:chOff x="493648" y="2749111"/>
            <a:chExt cx="4362415" cy="15048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67F1E87-F7FF-4513-AF9B-6884202BD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648" y="2749111"/>
              <a:ext cx="4362415" cy="96279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455FF06-D98E-4DD6-B4D7-0198C19B2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0972" y="3618604"/>
              <a:ext cx="2805283" cy="635314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705F49E-8FBA-4815-B8A3-302ED5DDFC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416" y="4162329"/>
            <a:ext cx="4446397" cy="23810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224D82-7C51-41D4-8EEE-D578C0E94D22}"/>
              </a:ext>
            </a:extLst>
          </p:cNvPr>
          <p:cNvSpPr txBox="1"/>
          <p:nvPr/>
        </p:nvSpPr>
        <p:spPr>
          <a:xfrm>
            <a:off x="5850173" y="1032658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LP Model</a:t>
            </a:r>
            <a:endParaRPr lang="pt-BR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9F2A2B-528B-4497-89F4-AC1EE31EBE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0571" y="1726529"/>
            <a:ext cx="6270351" cy="453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1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2E57FA-0F3C-427E-89D5-8B47D40C49EB}"/>
              </a:ext>
            </a:extLst>
          </p:cNvPr>
          <p:cNvSpPr txBox="1"/>
          <p:nvPr/>
        </p:nvSpPr>
        <p:spPr>
          <a:xfrm>
            <a:off x="493648" y="338787"/>
            <a:ext cx="4494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Set Covering Location Models</a:t>
            </a:r>
            <a:endParaRPr lang="pt-BR" sz="2800" dirty="0"/>
          </a:p>
        </p:txBody>
      </p:sp>
      <p:pic>
        <p:nvPicPr>
          <p:cNvPr id="11" name="Picture 2" descr="Image result for julia logo">
            <a:extLst>
              <a:ext uri="{FF2B5EF4-FFF2-40B4-BE49-F238E27FC236}">
                <a16:creationId xmlns:a16="http://schemas.microsoft.com/office/drawing/2014/main" id="{7BC749AD-6FDF-476A-9D81-7F21DC3F7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242" y="824852"/>
            <a:ext cx="1086518" cy="73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BEB92B-6266-4723-831B-115D6A4F7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439" y="1772250"/>
            <a:ext cx="5753807" cy="4468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44BDD3-95C4-4D32-B3FD-71FDFA21D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60" y="1540440"/>
            <a:ext cx="4047937" cy="48169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DC9027-3CA1-4C47-BC94-4D86D0502820}"/>
              </a:ext>
            </a:extLst>
          </p:cNvPr>
          <p:cNvSpPr txBox="1"/>
          <p:nvPr/>
        </p:nvSpPr>
        <p:spPr>
          <a:xfrm>
            <a:off x="735660" y="1017220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Inputs</a:t>
            </a:r>
            <a:endParaRPr lang="pt-BR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6248D4-CF0B-4CB3-8CCB-FBE98D553F0E}"/>
              </a:ext>
            </a:extLst>
          </p:cNvPr>
          <p:cNvSpPr txBox="1"/>
          <p:nvPr/>
        </p:nvSpPr>
        <p:spPr>
          <a:xfrm>
            <a:off x="5946047" y="1145515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1377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2E57FA-0F3C-427E-89D5-8B47D40C49EB}"/>
              </a:ext>
            </a:extLst>
          </p:cNvPr>
          <p:cNvSpPr txBox="1"/>
          <p:nvPr/>
        </p:nvSpPr>
        <p:spPr>
          <a:xfrm>
            <a:off x="493648" y="338787"/>
            <a:ext cx="4494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Set Covering Location Models</a:t>
            </a:r>
            <a:endParaRPr lang="pt-B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01661-6F5D-456C-8B4A-197C78611B32}"/>
              </a:ext>
            </a:extLst>
          </p:cNvPr>
          <p:cNvSpPr txBox="1"/>
          <p:nvPr/>
        </p:nvSpPr>
        <p:spPr>
          <a:xfrm>
            <a:off x="7131989" y="710582"/>
            <a:ext cx="139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Solution</a:t>
            </a:r>
            <a:endParaRPr lang="pt-BR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0CE18E-6709-4FBB-BC5A-A3752B6CB3A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3647" y="1202064"/>
            <a:ext cx="6671037" cy="49453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D2C1C8-1C9F-40C9-B671-B05667273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685" y="1202064"/>
            <a:ext cx="42386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7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55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Location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Models</dc:title>
  <dc:creator>Hadir Garcia Castro</dc:creator>
  <cp:lastModifiedBy>Hadir Garcia Castro</cp:lastModifiedBy>
  <cp:revision>3</cp:revision>
  <dcterms:created xsi:type="dcterms:W3CDTF">2019-03-20T04:13:43Z</dcterms:created>
  <dcterms:modified xsi:type="dcterms:W3CDTF">2019-03-20T12:51:23Z</dcterms:modified>
</cp:coreProperties>
</file>