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637674" name="Text">
    </p:cNvPr>
          <p:cNvSpPr>
            <a:spLocks noGrp="1"/>
          </p:cNvSpPr>
          <p:nvPr/>
        </p:nvSpPr>
        <p:spPr>
          <a:xfrm rot="0">
            <a:off x="1689100" y="584200"/>
            <a:ext cx="4572000" cy="774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3600">
</a:rPr>
              <a:t>REPORT DATA ITEM</a:t>
            </a:r>
          </a:p>
        </p:txBody>
      </p:sp>
      <p:sp>
        <p:nvSpPr>
          <p:cNvPr id="1314877091" name="Text">
    </p:cNvPr>
          <p:cNvSpPr>
            <a:spLocks noGrp="1"/>
          </p:cNvSpPr>
          <p:nvPr/>
        </p:nvSpPr>
        <p:spPr>
          <a:xfrm rot="0">
            <a:off x="5715000" y="1790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SUPPLIED BY</a:t>
            </a:r>
          </a:p>
        </p:txBody>
      </p:sp>
      <p:sp>
        <p:nvSpPr>
          <p:cNvPr id="1457595261" name="Text">
    </p:cNvPr>
          <p:cNvSpPr>
            <a:spLocks noGrp="1"/>
          </p:cNvSpPr>
          <p:nvPr/>
        </p:nvSpPr>
        <p:spPr>
          <a:xfrm rot="0">
            <a:off x="3175000" y="1790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PRICE</a:t>
            </a:r>
          </a:p>
        </p:txBody>
      </p:sp>
      <p:sp>
        <p:nvSpPr>
          <p:cNvPr id="68706519" name="Text">
    </p:cNvPr>
          <p:cNvSpPr>
            <a:spLocks noGrp="1"/>
          </p:cNvSpPr>
          <p:nvPr/>
        </p:nvSpPr>
        <p:spPr>
          <a:xfrm rot="0">
            <a:off x="1905000" y="1790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ITEM NAME</a:t>
            </a:r>
          </a:p>
        </p:txBody>
      </p:sp>
      <p:sp>
        <p:nvSpPr>
          <p:cNvPr id="1430485999" name="Text">
    </p:cNvPr>
          <p:cNvSpPr>
            <a:spLocks noGrp="1"/>
          </p:cNvSpPr>
          <p:nvPr/>
        </p:nvSpPr>
        <p:spPr>
          <a:xfrm rot="0">
            <a:off x="4445000" y="1790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STOCK</a:t>
            </a:r>
          </a:p>
        </p:txBody>
      </p:sp>
      <p:sp>
        <p:nvSpPr>
          <p:cNvPr id="1625042322" name="Text">
    </p:cNvPr>
          <p:cNvSpPr>
            <a:spLocks noGrp="1"/>
          </p:cNvSpPr>
          <p:nvPr/>
        </p:nvSpPr>
        <p:spPr>
          <a:xfrm rot="0">
            <a:off x="635000" y="1790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ITEM ID</a:t>
            </a:r>
          </a:p>
        </p:txBody>
      </p:sp>
      <p:sp>
        <p:nvSpPr>
          <p:cNvPr id="1073283135" name="Text">
    </p:cNvPr>
          <p:cNvSpPr>
            <a:spLocks noGrp="1"/>
          </p:cNvSpPr>
          <p:nvPr/>
        </p:nvSpPr>
        <p:spPr>
          <a:xfrm rot="0">
            <a:off x="44450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2015412687" name="Text">
    </p:cNvPr>
          <p:cNvSpPr>
            <a:spLocks noGrp="1"/>
          </p:cNvSpPr>
          <p:nvPr/>
        </p:nvSpPr>
        <p:spPr>
          <a:xfrm rot="0">
            <a:off x="31750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921846055" name="Text">
    </p:cNvPr>
          <p:cNvSpPr>
            <a:spLocks noGrp="1"/>
          </p:cNvSpPr>
          <p:nvPr/>
        </p:nvSpPr>
        <p:spPr>
          <a:xfrm rot="0">
            <a:off x="57150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927161046" name="Text">
    </p:cNvPr>
          <p:cNvSpPr>
            <a:spLocks noGrp="1"/>
          </p:cNvSpPr>
          <p:nvPr/>
        </p:nvSpPr>
        <p:spPr>
          <a:xfrm rot="0">
            <a:off x="19050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078742265" name="Text">
    </p:cNvPr>
          <p:cNvSpPr>
            <a:spLocks noGrp="1"/>
          </p:cNvSpPr>
          <p:nvPr/>
        </p:nvSpPr>
        <p:spPr>
          <a:xfrm rot="0">
            <a:off x="6350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050465158" name="Text">
    </p:cNvPr>
          <p:cNvSpPr>
            <a:spLocks noGrp="1"/>
          </p:cNvSpPr>
          <p:nvPr/>
        </p:nvSpPr>
        <p:spPr>
          <a:xfrm rot="0">
            <a:off x="4445000" y="271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440616459" name="Text">
    </p:cNvPr>
          <p:cNvSpPr>
            <a:spLocks noGrp="1"/>
          </p:cNvSpPr>
          <p:nvPr/>
        </p:nvSpPr>
        <p:spPr>
          <a:xfrm rot="0">
            <a:off x="3175000" y="271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930818687" name="Text">
    </p:cNvPr>
          <p:cNvSpPr>
            <a:spLocks noGrp="1"/>
          </p:cNvSpPr>
          <p:nvPr/>
        </p:nvSpPr>
        <p:spPr>
          <a:xfrm rot="0">
            <a:off x="5715000" y="271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359826413" name="Text">
    </p:cNvPr>
          <p:cNvSpPr>
            <a:spLocks noGrp="1"/>
          </p:cNvSpPr>
          <p:nvPr/>
        </p:nvSpPr>
        <p:spPr>
          <a:xfrm rot="0">
            <a:off x="1905000" y="271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Ciki</a:t>
            </a:r>
          </a:p>
        </p:txBody>
      </p:sp>
      <p:sp>
        <p:nvSpPr>
          <p:cNvPr id="1294623270" name="Text">
    </p:cNvPr>
          <p:cNvSpPr>
            <a:spLocks noGrp="1"/>
          </p:cNvSpPr>
          <p:nvPr/>
        </p:nvSpPr>
        <p:spPr>
          <a:xfrm rot="0">
            <a:off x="635000" y="271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A002</a:t>
            </a:r>
          </a:p>
        </p:txBody>
      </p:sp>
      <p:sp>
        <p:nvSpPr>
          <p:cNvPr id="1306068630" name="Text">
    </p:cNvPr>
          <p:cNvSpPr>
            <a:spLocks noGrp="1"/>
          </p:cNvSpPr>
          <p:nvPr/>
        </p:nvSpPr>
        <p:spPr>
          <a:xfrm rot="0">
            <a:off x="4445000" y="3263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589292928" name="Text">
    </p:cNvPr>
          <p:cNvSpPr>
            <a:spLocks noGrp="1"/>
          </p:cNvSpPr>
          <p:nvPr/>
        </p:nvSpPr>
        <p:spPr>
          <a:xfrm rot="0">
            <a:off x="3175000" y="3263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586377189" name="Text">
    </p:cNvPr>
          <p:cNvSpPr>
            <a:spLocks noGrp="1"/>
          </p:cNvSpPr>
          <p:nvPr/>
        </p:nvSpPr>
        <p:spPr>
          <a:xfrm rot="0">
            <a:off x="5715000" y="3263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020664527" name="Text">
    </p:cNvPr>
          <p:cNvSpPr>
            <a:spLocks noGrp="1"/>
          </p:cNvSpPr>
          <p:nvPr/>
        </p:nvSpPr>
        <p:spPr>
          <a:xfrm rot="0">
            <a:off x="1905000" y="3263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Coko</a:t>
            </a:r>
          </a:p>
        </p:txBody>
      </p:sp>
      <p:sp>
        <p:nvSpPr>
          <p:cNvPr id="960386677" name="Text">
    </p:cNvPr>
          <p:cNvSpPr>
            <a:spLocks noGrp="1"/>
          </p:cNvSpPr>
          <p:nvPr/>
        </p:nvSpPr>
        <p:spPr>
          <a:xfrm rot="0">
            <a:off x="635000" y="3263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A003</a:t>
            </a:r>
          </a:p>
        </p:txBody>
      </p:sp>
      <p:sp>
        <p:nvSpPr>
          <p:cNvPr id="1708234551" name="Text">
    </p:cNvPr>
          <p:cNvSpPr>
            <a:spLocks noGrp="1"/>
          </p:cNvSpPr>
          <p:nvPr/>
        </p:nvSpPr>
        <p:spPr>
          <a:xfrm rot="0">
            <a:off x="4445000" y="3810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545869351" name="Text">
    </p:cNvPr>
          <p:cNvSpPr>
            <a:spLocks noGrp="1"/>
          </p:cNvSpPr>
          <p:nvPr/>
        </p:nvSpPr>
        <p:spPr>
          <a:xfrm rot="0">
            <a:off x="3175000" y="3810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344827662" name="Text">
    </p:cNvPr>
          <p:cNvSpPr>
            <a:spLocks noGrp="1"/>
          </p:cNvSpPr>
          <p:nvPr/>
        </p:nvSpPr>
        <p:spPr>
          <a:xfrm rot="0">
            <a:off x="5715000" y="3810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468584576" name="Text">
    </p:cNvPr>
          <p:cNvSpPr>
            <a:spLocks noGrp="1"/>
          </p:cNvSpPr>
          <p:nvPr/>
        </p:nvSpPr>
        <p:spPr>
          <a:xfrm rot="0">
            <a:off x="1905000" y="3810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Cokoro</a:t>
            </a:r>
          </a:p>
        </p:txBody>
      </p:sp>
      <p:sp>
        <p:nvSpPr>
          <p:cNvPr id="1919896805" name="Text">
    </p:cNvPr>
          <p:cNvSpPr>
            <a:spLocks noGrp="1"/>
          </p:cNvSpPr>
          <p:nvPr/>
        </p:nvSpPr>
        <p:spPr>
          <a:xfrm rot="0">
            <a:off x="635000" y="3810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A004</a:t>
            </a:r>
          </a:p>
        </p:txBody>
      </p:sp>
      <p:sp>
        <p:nvSpPr>
          <p:cNvPr id="251041711" name="Text">
    </p:cNvPr>
          <p:cNvSpPr>
            <a:spLocks noGrp="1"/>
          </p:cNvSpPr>
          <p:nvPr/>
        </p:nvSpPr>
        <p:spPr>
          <a:xfrm rot="0">
            <a:off x="4445000" y="435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491071358" name="Text">
    </p:cNvPr>
          <p:cNvSpPr>
            <a:spLocks noGrp="1"/>
          </p:cNvSpPr>
          <p:nvPr/>
        </p:nvSpPr>
        <p:spPr>
          <a:xfrm rot="0">
            <a:off x="3175000" y="435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988400734" name="Text">
    </p:cNvPr>
          <p:cNvSpPr>
            <a:spLocks noGrp="1"/>
          </p:cNvSpPr>
          <p:nvPr/>
        </p:nvSpPr>
        <p:spPr>
          <a:xfrm rot="0">
            <a:off x="5715000" y="435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2114249743" name="Text">
    </p:cNvPr>
          <p:cNvSpPr>
            <a:spLocks noGrp="1"/>
          </p:cNvSpPr>
          <p:nvPr/>
        </p:nvSpPr>
        <p:spPr>
          <a:xfrm rot="0">
            <a:off x="1905000" y="435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Cokiro</a:t>
            </a:r>
          </a:p>
        </p:txBody>
      </p:sp>
      <p:sp>
        <p:nvSpPr>
          <p:cNvPr id="1148538767" name="Text">
    </p:cNvPr>
          <p:cNvSpPr>
            <a:spLocks noGrp="1"/>
          </p:cNvSpPr>
          <p:nvPr/>
        </p:nvSpPr>
        <p:spPr>
          <a:xfrm rot="0">
            <a:off x="635000" y="435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