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3657600" cy="5486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837518" name="Text">
    </p:cNvPr>
          <p:cNvSpPr>
            <a:spLocks noGrp="1"/>
          </p:cNvSpPr>
          <p:nvPr/>
        </p:nvSpPr>
        <p:spPr>
          <a:xfrm rot="0">
            <a:off x="647700" y="546100"/>
            <a:ext cx="22352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800">
</a:rPr>
              <a:t>STRUCT PAYMENT</a:t>
            </a:r>
          </a:p>
        </p:txBody>
      </p:sp>
      <p:sp>
        <p:nvSpPr>
          <p:cNvPr id="2032163683" name="Text">
    </p:cNvPr>
          <p:cNvSpPr>
            <a:spLocks noGrp="1"/>
          </p:cNvSpPr>
          <p:nvPr/>
        </p:nvSpPr>
        <p:spPr>
          <a:xfrm rot="0">
            <a:off x="279400" y="12954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ITEM NAME</a:t>
            </a:r>
          </a:p>
        </p:txBody>
      </p:sp>
      <p:sp>
        <p:nvSpPr>
          <p:cNvPr id="1432569623" name="Text">
    </p:cNvPr>
          <p:cNvSpPr>
            <a:spLocks noGrp="1"/>
          </p:cNvSpPr>
          <p:nvPr/>
        </p:nvSpPr>
        <p:spPr>
          <a:xfrm rot="0">
            <a:off x="1409700" y="12954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QUANTITY</a:t>
            </a:r>
          </a:p>
        </p:txBody>
      </p:sp>
      <p:sp>
        <p:nvSpPr>
          <p:cNvPr id="1234148657" name="Text">
    </p:cNvPr>
          <p:cNvSpPr>
            <a:spLocks noGrp="1"/>
          </p:cNvSpPr>
          <p:nvPr/>
        </p:nvSpPr>
        <p:spPr>
          <a:xfrm rot="0">
            <a:off x="2679700" y="12954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PRICE</a:t>
            </a:r>
          </a:p>
        </p:txBody>
      </p:sp>
      <p:sp>
        <p:nvSpPr>
          <p:cNvPr id="20903047" name="Text">
    </p:cNvPr>
          <p:cNvSpPr>
            <a:spLocks noGrp="1"/>
          </p:cNvSpPr>
          <p:nvPr/>
        </p:nvSpPr>
        <p:spPr>
          <a:xfrm rot="0">
            <a:off x="279400" y="17399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Como</a:t>
            </a:r>
          </a:p>
        </p:txBody>
      </p:sp>
      <p:sp>
        <p:nvSpPr>
          <p:cNvPr id="2050903168" name="Text">
    </p:cNvPr>
          <p:cNvSpPr>
            <a:spLocks noGrp="1"/>
          </p:cNvSpPr>
          <p:nvPr/>
        </p:nvSpPr>
        <p:spPr>
          <a:xfrm rot="0">
            <a:off x="1409700" y="17399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892008239" name="Text">
    </p:cNvPr>
          <p:cNvSpPr>
            <a:spLocks noGrp="1"/>
          </p:cNvSpPr>
          <p:nvPr/>
        </p:nvSpPr>
        <p:spPr>
          <a:xfrm rot="0">
            <a:off x="2679700" y="17399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6356014" name="Text">
    </p:cNvPr>
          <p:cNvSpPr>
            <a:spLocks noGrp="1"/>
          </p:cNvSpPr>
          <p:nvPr/>
        </p:nvSpPr>
        <p:spPr>
          <a:xfrm rot="0">
            <a:off x="279400" y="23114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Como</a:t>
            </a:r>
          </a:p>
        </p:txBody>
      </p:sp>
      <p:sp>
        <p:nvSpPr>
          <p:cNvPr id="1989526778" name="Text">
    </p:cNvPr>
          <p:cNvSpPr>
            <a:spLocks noGrp="1"/>
          </p:cNvSpPr>
          <p:nvPr/>
        </p:nvSpPr>
        <p:spPr>
          <a:xfrm rot="0">
            <a:off x="1409700" y="23114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31</a:t>
            </a:r>
          </a:p>
        </p:txBody>
      </p:sp>
      <p:sp>
        <p:nvSpPr>
          <p:cNvPr id="2127023332" name="Text">
    </p:cNvPr>
          <p:cNvSpPr>
            <a:spLocks noGrp="1"/>
          </p:cNvSpPr>
          <p:nvPr/>
        </p:nvSpPr>
        <p:spPr>
          <a:xfrm rot="0">
            <a:off x="2679700" y="23114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481742748" name="Text">
    </p:cNvPr>
          <p:cNvSpPr>
            <a:spLocks noGrp="1"/>
          </p:cNvSpPr>
          <p:nvPr/>
        </p:nvSpPr>
        <p:spPr>
          <a:xfrm rot="0">
            <a:off x="279400" y="28829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Como</a:t>
            </a:r>
          </a:p>
        </p:txBody>
      </p:sp>
      <p:sp>
        <p:nvSpPr>
          <p:cNvPr id="1343636038" name="Text">
    </p:cNvPr>
          <p:cNvSpPr>
            <a:spLocks noGrp="1"/>
          </p:cNvSpPr>
          <p:nvPr/>
        </p:nvSpPr>
        <p:spPr>
          <a:xfrm rot="0">
            <a:off x="1409700" y="28829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50797994" name="Text">
    </p:cNvPr>
          <p:cNvSpPr>
            <a:spLocks noGrp="1"/>
          </p:cNvSpPr>
          <p:nvPr/>
        </p:nvSpPr>
        <p:spPr>
          <a:xfrm rot="0">
            <a:off x="2679700" y="28829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218225085" name="Text">
    </p:cNvPr>
          <p:cNvSpPr>
            <a:spLocks noGrp="1"/>
          </p:cNvSpPr>
          <p:nvPr/>
        </p:nvSpPr>
        <p:spPr>
          <a:xfrm rot="0">
            <a:off x="279400" y="34544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660702493" name="Text">
    </p:cNvPr>
          <p:cNvSpPr>
            <a:spLocks noGrp="1"/>
          </p:cNvSpPr>
          <p:nvPr/>
        </p:nvSpPr>
        <p:spPr>
          <a:xfrm rot="0">
            <a:off x="1409700" y="34544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0102134" name="Text">
    </p:cNvPr>
          <p:cNvSpPr>
            <a:spLocks noGrp="1"/>
          </p:cNvSpPr>
          <p:nvPr/>
        </p:nvSpPr>
        <p:spPr>
          <a:xfrm rot="0">
            <a:off x="2679700" y="34544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878823521" name="Text">
    </p:cNvPr>
          <p:cNvSpPr>
            <a:spLocks noGrp="1"/>
          </p:cNvSpPr>
          <p:nvPr/>
        </p:nvSpPr>
        <p:spPr>
          <a:xfrm rot="0">
            <a:off x="279400" y="40259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Ciki</a:t>
            </a:r>
          </a:p>
        </p:txBody>
      </p:sp>
      <p:sp>
        <p:nvSpPr>
          <p:cNvPr id="1120945512" name="Text">
    </p:cNvPr>
          <p:cNvSpPr>
            <a:spLocks noGrp="1"/>
          </p:cNvSpPr>
          <p:nvPr/>
        </p:nvSpPr>
        <p:spPr>
          <a:xfrm rot="0">
            <a:off x="1409700" y="40259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1112829576" name="Text">
    </p:cNvPr>
          <p:cNvSpPr>
            <a:spLocks noGrp="1"/>
          </p:cNvSpPr>
          <p:nvPr/>
        </p:nvSpPr>
        <p:spPr>
          <a:xfrm rot="0">
            <a:off x="2679700" y="40259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330580513" name="Text">
    </p:cNvPr>
          <p:cNvSpPr>
            <a:spLocks noGrp="1"/>
          </p:cNvSpPr>
          <p:nvPr/>
        </p:nvSpPr>
        <p:spPr>
          <a:xfrm rot="0">
            <a:off x="2794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A005</a:t>
            </a:r>
          </a:p>
        </p:txBody>
      </p:sp>
      <p:sp>
        <p:nvSpPr>
          <p:cNvPr id="416331180" name="Text">
    </p:cNvPr>
          <p:cNvSpPr>
            <a:spLocks noGrp="1"/>
          </p:cNvSpPr>
          <p:nvPr/>
        </p:nvSpPr>
        <p:spPr>
          <a:xfrm rot="0">
            <a:off x="14097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1/14/20 12:</a:t>
            </a:r>
          </a:p>
        </p:txBody>
      </p:sp>
      <p:sp>
        <p:nvSpPr>
          <p:cNvPr id="1491814619" name="Text">
    </p:cNvPr>
          <p:cNvSpPr>
            <a:spLocks noGrp="1"/>
          </p:cNvSpPr>
          <p:nvPr/>
        </p:nvSpPr>
        <p:spPr>
          <a:xfrm rot="0">
            <a:off x="26797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3500000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077728" name="Text">
    </p:cNvPr>
          <p:cNvSpPr>
            <a:spLocks noGrp="1"/>
          </p:cNvSpPr>
          <p:nvPr/>
        </p:nvSpPr>
        <p:spPr>
          <a:xfrm rot="0">
            <a:off x="279400" y="292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ITEM NAME</a:t>
            </a:r>
          </a:p>
        </p:txBody>
      </p:sp>
      <p:sp>
        <p:nvSpPr>
          <p:cNvPr id="138327342" name="Text">
    </p:cNvPr>
          <p:cNvSpPr>
            <a:spLocks noGrp="1"/>
          </p:cNvSpPr>
          <p:nvPr/>
        </p:nvSpPr>
        <p:spPr>
          <a:xfrm rot="0">
            <a:off x="1409700" y="292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QUANTITY</a:t>
            </a:r>
          </a:p>
        </p:txBody>
      </p:sp>
      <p:sp>
        <p:nvSpPr>
          <p:cNvPr id="366873680" name="Text">
    </p:cNvPr>
          <p:cNvSpPr>
            <a:spLocks noGrp="1"/>
          </p:cNvSpPr>
          <p:nvPr/>
        </p:nvSpPr>
        <p:spPr>
          <a:xfrm rot="0">
            <a:off x="2679700" y="292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PRICE</a:t>
            </a:r>
          </a:p>
        </p:txBody>
      </p:sp>
      <p:sp>
        <p:nvSpPr>
          <p:cNvPr id="401683360" name="Text">
    </p:cNvPr>
          <p:cNvSpPr>
            <a:spLocks noGrp="1"/>
          </p:cNvSpPr>
          <p:nvPr/>
        </p:nvSpPr>
        <p:spPr>
          <a:xfrm rot="0">
            <a:off x="279400" y="736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2086387043" name="Text">
    </p:cNvPr>
          <p:cNvSpPr>
            <a:spLocks noGrp="1"/>
          </p:cNvSpPr>
          <p:nvPr/>
        </p:nvSpPr>
        <p:spPr>
          <a:xfrm rot="0">
            <a:off x="1409700" y="736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</a:t>
            </a:r>
          </a:p>
        </p:txBody>
      </p:sp>
      <p:sp>
        <p:nvSpPr>
          <p:cNvPr id="28438531" name="Text">
    </p:cNvPr>
          <p:cNvSpPr>
            <a:spLocks noGrp="1"/>
          </p:cNvSpPr>
          <p:nvPr/>
        </p:nvSpPr>
        <p:spPr>
          <a:xfrm rot="0">
            <a:off x="2679700" y="736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692979433" name="Text">
    </p:cNvPr>
          <p:cNvSpPr>
            <a:spLocks noGrp="1"/>
          </p:cNvSpPr>
          <p:nvPr/>
        </p:nvSpPr>
        <p:spPr>
          <a:xfrm rot="0">
            <a:off x="279400" y="1308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2056946663" name="Text">
    </p:cNvPr>
          <p:cNvSpPr>
            <a:spLocks noGrp="1"/>
          </p:cNvSpPr>
          <p:nvPr/>
        </p:nvSpPr>
        <p:spPr>
          <a:xfrm rot="0">
            <a:off x="1409700" y="1308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527486834" name="Text">
    </p:cNvPr>
          <p:cNvSpPr>
            <a:spLocks noGrp="1"/>
          </p:cNvSpPr>
          <p:nvPr/>
        </p:nvSpPr>
        <p:spPr>
          <a:xfrm rot="0">
            <a:off x="2679700" y="1308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429490680" name="Text">
    </p:cNvPr>
          <p:cNvSpPr>
            <a:spLocks noGrp="1"/>
          </p:cNvSpPr>
          <p:nvPr/>
        </p:nvSpPr>
        <p:spPr>
          <a:xfrm rot="0">
            <a:off x="279400" y="1879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2004465199" name="Text">
    </p:cNvPr>
          <p:cNvSpPr>
            <a:spLocks noGrp="1"/>
          </p:cNvSpPr>
          <p:nvPr/>
        </p:nvSpPr>
        <p:spPr>
          <a:xfrm rot="0">
            <a:off x="1409700" y="1879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1498580636" name="Text">
    </p:cNvPr>
          <p:cNvSpPr>
            <a:spLocks noGrp="1"/>
          </p:cNvSpPr>
          <p:nvPr/>
        </p:nvSpPr>
        <p:spPr>
          <a:xfrm rot="0">
            <a:off x="2679700" y="1879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586844877" name="Text">
    </p:cNvPr>
          <p:cNvSpPr>
            <a:spLocks noGrp="1"/>
          </p:cNvSpPr>
          <p:nvPr/>
        </p:nvSpPr>
        <p:spPr>
          <a:xfrm rot="0">
            <a:off x="279400" y="2451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688500588" name="Text">
    </p:cNvPr>
          <p:cNvSpPr>
            <a:spLocks noGrp="1"/>
          </p:cNvSpPr>
          <p:nvPr/>
        </p:nvSpPr>
        <p:spPr>
          <a:xfrm rot="0">
            <a:off x="1409700" y="2451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</a:t>
            </a:r>
          </a:p>
        </p:txBody>
      </p:sp>
      <p:sp>
        <p:nvSpPr>
          <p:cNvPr id="326872236" name="Text">
    </p:cNvPr>
          <p:cNvSpPr>
            <a:spLocks noGrp="1"/>
          </p:cNvSpPr>
          <p:nvPr/>
        </p:nvSpPr>
        <p:spPr>
          <a:xfrm rot="0">
            <a:off x="2679700" y="2451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582349881" name="Text">
    </p:cNvPr>
          <p:cNvSpPr>
            <a:spLocks noGrp="1"/>
          </p:cNvSpPr>
          <p:nvPr/>
        </p:nvSpPr>
        <p:spPr>
          <a:xfrm rot="0">
            <a:off x="279400" y="3022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706193922" name="Text">
    </p:cNvPr>
          <p:cNvSpPr>
            <a:spLocks noGrp="1"/>
          </p:cNvSpPr>
          <p:nvPr/>
        </p:nvSpPr>
        <p:spPr>
          <a:xfrm rot="0">
            <a:off x="1409700" y="3022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1308689123" name="Text">
    </p:cNvPr>
          <p:cNvSpPr>
            <a:spLocks noGrp="1"/>
          </p:cNvSpPr>
          <p:nvPr/>
        </p:nvSpPr>
        <p:spPr>
          <a:xfrm rot="0">
            <a:off x="2679700" y="3022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5359939" name="Text">
    </p:cNvPr>
          <p:cNvSpPr>
            <a:spLocks noGrp="1"/>
          </p:cNvSpPr>
          <p:nvPr/>
        </p:nvSpPr>
        <p:spPr>
          <a:xfrm rot="0">
            <a:off x="279400" y="3594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537936902" name="Text">
    </p:cNvPr>
          <p:cNvSpPr>
            <a:spLocks noGrp="1"/>
          </p:cNvSpPr>
          <p:nvPr/>
        </p:nvSpPr>
        <p:spPr>
          <a:xfrm rot="0">
            <a:off x="1409700" y="3594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91577547" name="Text">
    </p:cNvPr>
          <p:cNvSpPr>
            <a:spLocks noGrp="1"/>
          </p:cNvSpPr>
          <p:nvPr/>
        </p:nvSpPr>
        <p:spPr>
          <a:xfrm rot="0">
            <a:off x="2679700" y="3594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70655149" name="Text">
    </p:cNvPr>
          <p:cNvSpPr>
            <a:spLocks noGrp="1"/>
          </p:cNvSpPr>
          <p:nvPr/>
        </p:nvSpPr>
        <p:spPr>
          <a:xfrm rot="0">
            <a:off x="279400" y="4165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71186042" name="Text">
    </p:cNvPr>
          <p:cNvSpPr>
            <a:spLocks noGrp="1"/>
          </p:cNvSpPr>
          <p:nvPr/>
        </p:nvSpPr>
        <p:spPr>
          <a:xfrm rot="0">
            <a:off x="1409700" y="4165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4179397" name="Text">
    </p:cNvPr>
          <p:cNvSpPr>
            <a:spLocks noGrp="1"/>
          </p:cNvSpPr>
          <p:nvPr/>
        </p:nvSpPr>
        <p:spPr>
          <a:xfrm rot="0">
            <a:off x="2679700" y="4165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348704338" name="Text">
    </p:cNvPr>
          <p:cNvSpPr>
            <a:spLocks noGrp="1"/>
          </p:cNvSpPr>
          <p:nvPr/>
        </p:nvSpPr>
        <p:spPr>
          <a:xfrm rot="0">
            <a:off x="2794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A010</a:t>
            </a:r>
          </a:p>
        </p:txBody>
      </p:sp>
      <p:sp>
        <p:nvSpPr>
          <p:cNvPr id="1096519667" name="Text">
    </p:cNvPr>
          <p:cNvSpPr>
            <a:spLocks noGrp="1"/>
          </p:cNvSpPr>
          <p:nvPr/>
        </p:nvSpPr>
        <p:spPr>
          <a:xfrm rot="0">
            <a:off x="14097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1/14/20 12:</a:t>
            </a:r>
          </a:p>
        </p:txBody>
      </p:sp>
      <p:sp>
        <p:nvSpPr>
          <p:cNvPr id="874773572" name="Text">
    </p:cNvPr>
          <p:cNvSpPr>
            <a:spLocks noGrp="1"/>
          </p:cNvSpPr>
          <p:nvPr/>
        </p:nvSpPr>
        <p:spPr>
          <a:xfrm rot="0">
            <a:off x="26797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1100000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96894" name="Text">
    </p:cNvPr>
          <p:cNvSpPr>
            <a:spLocks noGrp="1"/>
          </p:cNvSpPr>
          <p:nvPr/>
        </p:nvSpPr>
        <p:spPr>
          <a:xfrm rot="0">
            <a:off x="279400" y="292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ITEM NAME</a:t>
            </a:r>
          </a:p>
        </p:txBody>
      </p:sp>
      <p:sp>
        <p:nvSpPr>
          <p:cNvPr id="1459752287" name="Text">
    </p:cNvPr>
          <p:cNvSpPr>
            <a:spLocks noGrp="1"/>
          </p:cNvSpPr>
          <p:nvPr/>
        </p:nvSpPr>
        <p:spPr>
          <a:xfrm rot="0">
            <a:off x="1409700" y="292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QUANTITY</a:t>
            </a:r>
          </a:p>
        </p:txBody>
      </p:sp>
      <p:sp>
        <p:nvSpPr>
          <p:cNvPr id="1245394011" name="Text">
    </p:cNvPr>
          <p:cNvSpPr>
            <a:spLocks noGrp="1"/>
          </p:cNvSpPr>
          <p:nvPr/>
        </p:nvSpPr>
        <p:spPr>
          <a:xfrm rot="0">
            <a:off x="2679700" y="292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PRICE</a:t>
            </a:r>
          </a:p>
        </p:txBody>
      </p:sp>
      <p:sp>
        <p:nvSpPr>
          <p:cNvPr id="1641095300" name="Text">
    </p:cNvPr>
          <p:cNvSpPr>
            <a:spLocks noGrp="1"/>
          </p:cNvSpPr>
          <p:nvPr/>
        </p:nvSpPr>
        <p:spPr>
          <a:xfrm rot="0">
            <a:off x="279400" y="736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866549833" name="Text">
    </p:cNvPr>
          <p:cNvSpPr>
            <a:spLocks noGrp="1"/>
          </p:cNvSpPr>
          <p:nvPr/>
        </p:nvSpPr>
        <p:spPr>
          <a:xfrm rot="0">
            <a:off x="1409700" y="736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955138455" name="Text">
    </p:cNvPr>
          <p:cNvSpPr>
            <a:spLocks noGrp="1"/>
          </p:cNvSpPr>
          <p:nvPr/>
        </p:nvSpPr>
        <p:spPr>
          <a:xfrm rot="0">
            <a:off x="2679700" y="736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736663217" name="Text">
    </p:cNvPr>
          <p:cNvSpPr>
            <a:spLocks noGrp="1"/>
          </p:cNvSpPr>
          <p:nvPr/>
        </p:nvSpPr>
        <p:spPr>
          <a:xfrm rot="0">
            <a:off x="279400" y="1308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264157637" name="Text">
    </p:cNvPr>
          <p:cNvSpPr>
            <a:spLocks noGrp="1"/>
          </p:cNvSpPr>
          <p:nvPr/>
        </p:nvSpPr>
        <p:spPr>
          <a:xfrm rot="0">
            <a:off x="1409700" y="1308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44557235" name="Text">
    </p:cNvPr>
          <p:cNvSpPr>
            <a:spLocks noGrp="1"/>
          </p:cNvSpPr>
          <p:nvPr/>
        </p:nvSpPr>
        <p:spPr>
          <a:xfrm rot="0">
            <a:off x="2679700" y="1308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888447876" name="Text">
    </p:cNvPr>
          <p:cNvSpPr>
            <a:spLocks noGrp="1"/>
          </p:cNvSpPr>
          <p:nvPr/>
        </p:nvSpPr>
        <p:spPr>
          <a:xfrm rot="0">
            <a:off x="279400" y="1879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208933187" name="Text">
    </p:cNvPr>
          <p:cNvSpPr>
            <a:spLocks noGrp="1"/>
          </p:cNvSpPr>
          <p:nvPr/>
        </p:nvSpPr>
        <p:spPr>
          <a:xfrm rot="0">
            <a:off x="1409700" y="1879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39131926" name="Text">
    </p:cNvPr>
          <p:cNvSpPr>
            <a:spLocks noGrp="1"/>
          </p:cNvSpPr>
          <p:nvPr/>
        </p:nvSpPr>
        <p:spPr>
          <a:xfrm rot="0">
            <a:off x="2679700" y="1879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415238073" name="Text">
    </p:cNvPr>
          <p:cNvSpPr>
            <a:spLocks noGrp="1"/>
          </p:cNvSpPr>
          <p:nvPr/>
        </p:nvSpPr>
        <p:spPr>
          <a:xfrm rot="0">
            <a:off x="279400" y="2451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168355381" name="Text">
    </p:cNvPr>
          <p:cNvSpPr>
            <a:spLocks noGrp="1"/>
          </p:cNvSpPr>
          <p:nvPr/>
        </p:nvSpPr>
        <p:spPr>
          <a:xfrm rot="0">
            <a:off x="1409700" y="2451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076815105" name="Text">
    </p:cNvPr>
          <p:cNvSpPr>
            <a:spLocks noGrp="1"/>
          </p:cNvSpPr>
          <p:nvPr/>
        </p:nvSpPr>
        <p:spPr>
          <a:xfrm rot="0">
            <a:off x="2679700" y="2451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749434365" name="Text">
    </p:cNvPr>
          <p:cNvSpPr>
            <a:spLocks noGrp="1"/>
          </p:cNvSpPr>
          <p:nvPr/>
        </p:nvSpPr>
        <p:spPr>
          <a:xfrm rot="0">
            <a:off x="279400" y="3022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779694677" name="Text">
    </p:cNvPr>
          <p:cNvSpPr>
            <a:spLocks noGrp="1"/>
          </p:cNvSpPr>
          <p:nvPr/>
        </p:nvSpPr>
        <p:spPr>
          <a:xfrm rot="0">
            <a:off x="1409700" y="3022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45798202" name="Text">
    </p:cNvPr>
          <p:cNvSpPr>
            <a:spLocks noGrp="1"/>
          </p:cNvSpPr>
          <p:nvPr/>
        </p:nvSpPr>
        <p:spPr>
          <a:xfrm rot="0">
            <a:off x="2679700" y="3022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74374097" name="Text">
    </p:cNvPr>
          <p:cNvSpPr>
            <a:spLocks noGrp="1"/>
          </p:cNvSpPr>
          <p:nvPr/>
        </p:nvSpPr>
        <p:spPr>
          <a:xfrm rot="0">
            <a:off x="279400" y="3594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569633654" name="Text">
    </p:cNvPr>
          <p:cNvSpPr>
            <a:spLocks noGrp="1"/>
          </p:cNvSpPr>
          <p:nvPr/>
        </p:nvSpPr>
        <p:spPr>
          <a:xfrm rot="0">
            <a:off x="1409700" y="3594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671751110" name="Text">
    </p:cNvPr>
          <p:cNvSpPr>
            <a:spLocks noGrp="1"/>
          </p:cNvSpPr>
          <p:nvPr/>
        </p:nvSpPr>
        <p:spPr>
          <a:xfrm rot="0">
            <a:off x="2679700" y="3594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413916150" name="Text">
    </p:cNvPr>
          <p:cNvSpPr>
            <a:spLocks noGrp="1"/>
          </p:cNvSpPr>
          <p:nvPr/>
        </p:nvSpPr>
        <p:spPr>
          <a:xfrm rot="0">
            <a:off x="279400" y="4165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646208764" name="Text">
    </p:cNvPr>
          <p:cNvSpPr>
            <a:spLocks noGrp="1"/>
          </p:cNvSpPr>
          <p:nvPr/>
        </p:nvSpPr>
        <p:spPr>
          <a:xfrm rot="0">
            <a:off x="1409700" y="4165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43886175" name="Text">
    </p:cNvPr>
          <p:cNvSpPr>
            <a:spLocks noGrp="1"/>
          </p:cNvSpPr>
          <p:nvPr/>
        </p:nvSpPr>
        <p:spPr>
          <a:xfrm rot="0">
            <a:off x="2679700" y="4165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982170723" name="Text">
    </p:cNvPr>
          <p:cNvSpPr>
            <a:spLocks noGrp="1"/>
          </p:cNvSpPr>
          <p:nvPr/>
        </p:nvSpPr>
        <p:spPr>
          <a:xfrm rot="0">
            <a:off x="2794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A014</a:t>
            </a:r>
          </a:p>
        </p:txBody>
      </p:sp>
      <p:sp>
        <p:nvSpPr>
          <p:cNvPr id="397272132" name="Text">
    </p:cNvPr>
          <p:cNvSpPr>
            <a:spLocks noGrp="1"/>
          </p:cNvSpPr>
          <p:nvPr/>
        </p:nvSpPr>
        <p:spPr>
          <a:xfrm rot="0">
            <a:off x="14097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1/14/20 12:</a:t>
            </a:r>
          </a:p>
        </p:txBody>
      </p:sp>
      <p:sp>
        <p:nvSpPr>
          <p:cNvPr id="323631601" name="Text">
    </p:cNvPr>
          <p:cNvSpPr>
            <a:spLocks noGrp="1"/>
          </p:cNvSpPr>
          <p:nvPr/>
        </p:nvSpPr>
        <p:spPr>
          <a:xfrm rot="0">
            <a:off x="26797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325783" name="Text">
    </p:cNvPr>
          <p:cNvSpPr>
            <a:spLocks noGrp="1"/>
          </p:cNvSpPr>
          <p:nvPr/>
        </p:nvSpPr>
        <p:spPr>
          <a:xfrm rot="0">
            <a:off x="279400" y="292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ITEM NAME</a:t>
            </a:r>
          </a:p>
        </p:txBody>
      </p:sp>
      <p:sp>
        <p:nvSpPr>
          <p:cNvPr id="210301538" name="Text">
    </p:cNvPr>
          <p:cNvSpPr>
            <a:spLocks noGrp="1"/>
          </p:cNvSpPr>
          <p:nvPr/>
        </p:nvSpPr>
        <p:spPr>
          <a:xfrm rot="0">
            <a:off x="1409700" y="292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QUANTITY</a:t>
            </a:r>
          </a:p>
        </p:txBody>
      </p:sp>
      <p:sp>
        <p:nvSpPr>
          <p:cNvPr id="1954523251" name="Text">
    </p:cNvPr>
          <p:cNvSpPr>
            <a:spLocks noGrp="1"/>
          </p:cNvSpPr>
          <p:nvPr/>
        </p:nvSpPr>
        <p:spPr>
          <a:xfrm rot="0">
            <a:off x="2679700" y="292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PRICE</a:t>
            </a:r>
          </a:p>
        </p:txBody>
      </p:sp>
      <p:sp>
        <p:nvSpPr>
          <p:cNvPr id="909673148" name="Text">
    </p:cNvPr>
          <p:cNvSpPr>
            <a:spLocks noGrp="1"/>
          </p:cNvSpPr>
          <p:nvPr/>
        </p:nvSpPr>
        <p:spPr>
          <a:xfrm rot="0">
            <a:off x="279400" y="736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133218532" name="Text">
    </p:cNvPr>
          <p:cNvSpPr>
            <a:spLocks noGrp="1"/>
          </p:cNvSpPr>
          <p:nvPr/>
        </p:nvSpPr>
        <p:spPr>
          <a:xfrm rot="0">
            <a:off x="1409700" y="736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40213013" name="Text">
    </p:cNvPr>
          <p:cNvSpPr>
            <a:spLocks noGrp="1"/>
          </p:cNvSpPr>
          <p:nvPr/>
        </p:nvSpPr>
        <p:spPr>
          <a:xfrm rot="0">
            <a:off x="2679700" y="736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24012381" name="Text">
    </p:cNvPr>
          <p:cNvSpPr>
            <a:spLocks noGrp="1"/>
          </p:cNvSpPr>
          <p:nvPr/>
        </p:nvSpPr>
        <p:spPr>
          <a:xfrm rot="0">
            <a:off x="279400" y="1308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940994478" name="Text">
    </p:cNvPr>
          <p:cNvSpPr>
            <a:spLocks noGrp="1"/>
          </p:cNvSpPr>
          <p:nvPr/>
        </p:nvSpPr>
        <p:spPr>
          <a:xfrm rot="0">
            <a:off x="1409700" y="1308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819427222" name="Text">
    </p:cNvPr>
          <p:cNvSpPr>
            <a:spLocks noGrp="1"/>
          </p:cNvSpPr>
          <p:nvPr/>
        </p:nvSpPr>
        <p:spPr>
          <a:xfrm rot="0">
            <a:off x="2679700" y="1308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067588830" name="Text">
    </p:cNvPr>
          <p:cNvSpPr>
            <a:spLocks noGrp="1"/>
          </p:cNvSpPr>
          <p:nvPr/>
        </p:nvSpPr>
        <p:spPr>
          <a:xfrm rot="0">
            <a:off x="279400" y="1879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292683769" name="Text">
    </p:cNvPr>
          <p:cNvSpPr>
            <a:spLocks noGrp="1"/>
          </p:cNvSpPr>
          <p:nvPr/>
        </p:nvSpPr>
        <p:spPr>
          <a:xfrm rot="0">
            <a:off x="1409700" y="1879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931849663" name="Text">
    </p:cNvPr>
          <p:cNvSpPr>
            <a:spLocks noGrp="1"/>
          </p:cNvSpPr>
          <p:nvPr/>
        </p:nvSpPr>
        <p:spPr>
          <a:xfrm rot="0">
            <a:off x="2679700" y="18796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1225419817" name="Text">
    </p:cNvPr>
          <p:cNvSpPr>
            <a:spLocks noGrp="1"/>
          </p:cNvSpPr>
          <p:nvPr/>
        </p:nvSpPr>
        <p:spPr>
          <a:xfrm rot="0">
            <a:off x="279400" y="2451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A001</a:t>
            </a:r>
          </a:p>
        </p:txBody>
      </p:sp>
      <p:sp>
        <p:nvSpPr>
          <p:cNvPr id="1717689658" name="Text">
    </p:cNvPr>
          <p:cNvSpPr>
            <a:spLocks noGrp="1"/>
          </p:cNvSpPr>
          <p:nvPr/>
        </p:nvSpPr>
        <p:spPr>
          <a:xfrm rot="0">
            <a:off x="1409700" y="2451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1300857614" name="Text">
    </p:cNvPr>
          <p:cNvSpPr>
            <a:spLocks noGrp="1"/>
          </p:cNvSpPr>
          <p:nvPr/>
        </p:nvSpPr>
        <p:spPr>
          <a:xfrm rot="0">
            <a:off x="2679700" y="24511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50000</a:t>
            </a:r>
          </a:p>
        </p:txBody>
      </p:sp>
      <p:sp>
        <p:nvSpPr>
          <p:cNvPr id="760098845" name="Text">
    </p:cNvPr>
          <p:cNvSpPr>
            <a:spLocks noGrp="1"/>
          </p:cNvSpPr>
          <p:nvPr/>
        </p:nvSpPr>
        <p:spPr>
          <a:xfrm rot="0">
            <a:off x="2794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A016</a:t>
            </a:r>
          </a:p>
        </p:txBody>
      </p:sp>
      <p:sp>
        <p:nvSpPr>
          <p:cNvPr id="935295673" name="Text">
    </p:cNvPr>
          <p:cNvSpPr>
            <a:spLocks noGrp="1"/>
          </p:cNvSpPr>
          <p:nvPr/>
        </p:nvSpPr>
        <p:spPr>
          <a:xfrm rot="0">
            <a:off x="14097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1/14/20 12:</a:t>
            </a:r>
          </a:p>
        </p:txBody>
      </p:sp>
      <p:sp>
        <p:nvSpPr>
          <p:cNvPr id="1608509817" name="Text">
    </p:cNvPr>
          <p:cNvSpPr>
            <a:spLocks noGrp="1"/>
          </p:cNvSpPr>
          <p:nvPr/>
        </p:nvSpPr>
        <p:spPr>
          <a:xfrm rot="0">
            <a:off x="2679700" y="4838700"/>
            <a:ext cx="723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