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</p:sldIdLst>
  <p:sldSz cx="7556500" cy="106934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597890" name="Text">
    </p:cNvPr>
          <p:cNvSpPr>
            <a:spLocks noGrp="1"/>
          </p:cNvSpPr>
          <p:nvPr/>
        </p:nvSpPr>
        <p:spPr>
          <a:xfrm rot="0">
            <a:off x="1003300" y="533400"/>
            <a:ext cx="5702300" cy="711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3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3600">
</a:rPr>
              <a:t>REPORT DATA SUPPLIER</a:t>
            </a:r>
          </a:p>
        </p:txBody>
      </p:sp>
      <p:sp>
        <p:nvSpPr>
          <p:cNvPr id="1499365741" name="Text">
    </p:cNvPr>
          <p:cNvSpPr>
            <a:spLocks noGrp="1"/>
          </p:cNvSpPr>
          <p:nvPr/>
        </p:nvSpPr>
        <p:spPr>
          <a:xfrm rot="0">
            <a:off x="622300" y="1676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SUPPLIER ID</a:t>
            </a:r>
          </a:p>
        </p:txBody>
      </p:sp>
      <p:sp>
        <p:nvSpPr>
          <p:cNvPr id="634978875" name="Text">
    </p:cNvPr>
          <p:cNvSpPr>
            <a:spLocks noGrp="1"/>
          </p:cNvSpPr>
          <p:nvPr/>
        </p:nvSpPr>
        <p:spPr>
          <a:xfrm rot="0">
            <a:off x="1892300" y="1676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SUPPLIER NAME</a:t>
            </a:r>
          </a:p>
        </p:txBody>
      </p:sp>
      <p:sp>
        <p:nvSpPr>
          <p:cNvPr id="939226422" name="Text">
    </p:cNvPr>
          <p:cNvSpPr>
            <a:spLocks noGrp="1"/>
          </p:cNvSpPr>
          <p:nvPr/>
        </p:nvSpPr>
        <p:spPr>
          <a:xfrm rot="0">
            <a:off x="3162300" y="1676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CITY</a:t>
            </a:r>
          </a:p>
        </p:txBody>
      </p:sp>
      <p:sp>
        <p:nvSpPr>
          <p:cNvPr id="301915398" name="Text">
    </p:cNvPr>
          <p:cNvSpPr>
            <a:spLocks noGrp="1"/>
          </p:cNvSpPr>
          <p:nvPr/>
        </p:nvSpPr>
        <p:spPr>
          <a:xfrm rot="0">
            <a:off x="4432300" y="1676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ADDRESS</a:t>
            </a:r>
          </a:p>
        </p:txBody>
      </p:sp>
      <p:sp>
        <p:nvSpPr>
          <p:cNvPr id="1007051709" name="Text">
    </p:cNvPr>
          <p:cNvSpPr>
            <a:spLocks noGrp="1"/>
          </p:cNvSpPr>
          <p:nvPr/>
        </p:nvSpPr>
        <p:spPr>
          <a:xfrm rot="0">
            <a:off x="5702300" y="1676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CONTACT</a:t>
            </a:r>
          </a:p>
        </p:txBody>
      </p:sp>
      <p:sp>
        <p:nvSpPr>
          <p:cNvPr id="1361274588" name="Text">
    </p:cNvPr>
          <p:cNvSpPr>
            <a:spLocks noGrp="1"/>
          </p:cNvSpPr>
          <p:nvPr/>
        </p:nvSpPr>
        <p:spPr>
          <a:xfrm rot="0">
            <a:off x="622300" y="20701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A001</a:t>
            </a:r>
          </a:p>
        </p:txBody>
      </p:sp>
      <p:sp>
        <p:nvSpPr>
          <p:cNvPr id="1033763595" name="Text">
    </p:cNvPr>
          <p:cNvSpPr>
            <a:spLocks noGrp="1"/>
          </p:cNvSpPr>
          <p:nvPr/>
        </p:nvSpPr>
        <p:spPr>
          <a:xfrm rot="0">
            <a:off x="1892300" y="20701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PT Galon Abadi</a:t>
            </a:r>
          </a:p>
        </p:txBody>
      </p:sp>
      <p:sp>
        <p:nvSpPr>
          <p:cNvPr id="1517033299" name="Text">
    </p:cNvPr>
          <p:cNvSpPr>
            <a:spLocks noGrp="1"/>
          </p:cNvSpPr>
          <p:nvPr/>
        </p:nvSpPr>
        <p:spPr>
          <a:xfrm rot="0">
            <a:off x="3162300" y="20701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Bandung</a:t>
            </a:r>
          </a:p>
        </p:txBody>
      </p:sp>
      <p:sp>
        <p:nvSpPr>
          <p:cNvPr id="1442352168" name="Text">
    </p:cNvPr>
          <p:cNvSpPr>
            <a:spLocks noGrp="1"/>
          </p:cNvSpPr>
          <p:nvPr/>
        </p:nvSpPr>
        <p:spPr>
          <a:xfrm rot="0">
            <a:off x="4432300" y="20701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Jl Pete Raya Selatan</a:t>
            </a:r>
          </a:p>
        </p:txBody>
      </p:sp>
      <p:sp>
        <p:nvSpPr>
          <p:cNvPr id="531039693" name="Text">
    </p:cNvPr>
          <p:cNvSpPr>
            <a:spLocks noGrp="1"/>
          </p:cNvSpPr>
          <p:nvPr/>
        </p:nvSpPr>
        <p:spPr>
          <a:xfrm rot="0">
            <a:off x="5702300" y="20701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081212121212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