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0"/>
  </p:notesMasterIdLst>
  <p:sldIdLst>
    <p:sldId id="256" r:id="rId2"/>
    <p:sldId id="283" r:id="rId3"/>
    <p:sldId id="307" r:id="rId4"/>
    <p:sldId id="311" r:id="rId5"/>
    <p:sldId id="310" r:id="rId6"/>
    <p:sldId id="309" r:id="rId7"/>
    <p:sldId id="30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Story </a:t>
            </a:r>
            <a:br>
              <a:rPr lang="en-US" b="1" dirty="0" smtClean="0"/>
            </a:br>
            <a:r>
              <a:rPr lang="en-US" b="1" dirty="0" smtClean="0"/>
              <a:t>&amp;</a:t>
            </a:r>
            <a:br>
              <a:rPr lang="en-US" b="1" dirty="0" smtClean="0"/>
            </a:br>
            <a:r>
              <a:rPr lang="en-US" b="1" dirty="0" smtClean="0"/>
              <a:t>Process Modelling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00B050"/>
                </a:solidFill>
              </a:rPr>
              <a:t>roles</a:t>
            </a:r>
            <a:r>
              <a:rPr lang="en-US" dirty="0"/>
              <a:t>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Put yourself as a user, </a:t>
            </a:r>
            <a:r>
              <a:rPr lang="en-US" dirty="0" smtClean="0">
                <a:solidFill>
                  <a:srgbClr val="00B050"/>
                </a:solidFill>
              </a:rPr>
              <a:t>role</a:t>
            </a:r>
            <a:r>
              <a:rPr lang="en-US" dirty="0" smtClean="0"/>
              <a:t>, of the system and navigate with the new system. </a:t>
            </a:r>
          </a:p>
          <a:p>
            <a:r>
              <a:rPr lang="en-US" dirty="0" smtClean="0"/>
              <a:t>Is a </a:t>
            </a:r>
            <a:r>
              <a:rPr lang="en-US" dirty="0"/>
              <a:t>convenient format for expressing the </a:t>
            </a:r>
            <a:r>
              <a:rPr lang="en-US" dirty="0" smtClean="0"/>
              <a:t>desired system specifications.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is written for each user.</a:t>
            </a:r>
          </a:p>
          <a:p>
            <a:r>
              <a:rPr lang="en-US" dirty="0" smtClean="0"/>
              <a:t>For example: for an online shopping, “As a buyer, I would like to search among all types of a product and see important features.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smtClean="0"/>
              <a:t>requirements determination,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requirements </a:t>
            </a:r>
            <a:r>
              <a:rPr lang="en-US" dirty="0" smtClean="0"/>
              <a:t>defined </a:t>
            </a:r>
            <a:r>
              <a:rPr lang="en-US" dirty="0"/>
              <a:t>what </a:t>
            </a:r>
            <a:r>
              <a:rPr lang="en-US" dirty="0" smtClean="0"/>
              <a:t>the system </a:t>
            </a:r>
            <a:r>
              <a:rPr lang="en-US" dirty="0" smtClean="0"/>
              <a:t>should do</a:t>
            </a:r>
            <a:r>
              <a:rPr lang="en-US" dirty="0"/>
              <a:t>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Then, we try to write services in </a:t>
            </a:r>
            <a:r>
              <a:rPr lang="en-US" dirty="0"/>
              <a:t>the form of </a:t>
            </a:r>
            <a:r>
              <a:rPr lang="en-US" dirty="0" smtClean="0"/>
              <a:t>processes in order to </a:t>
            </a:r>
            <a:r>
              <a:rPr lang="en-US" dirty="0" smtClean="0"/>
              <a:t>analyze the </a:t>
            </a:r>
            <a:r>
              <a:rPr lang="en-US" dirty="0" smtClean="0"/>
              <a:t>system.</a:t>
            </a:r>
          </a:p>
          <a:p>
            <a:pPr marL="0" indent="0" algn="ctr">
              <a:buNone/>
            </a:pPr>
            <a:r>
              <a:rPr lang="en-US" dirty="0" smtClean="0"/>
              <a:t>So, we should first </a:t>
            </a:r>
            <a:r>
              <a:rPr lang="en-US" dirty="0">
                <a:solidFill>
                  <a:srgbClr val="00B050"/>
                </a:solidFill>
              </a:rPr>
              <a:t>Determine final goal </a:t>
            </a:r>
            <a:r>
              <a:rPr lang="en-US" dirty="0"/>
              <a:t>of the </a:t>
            </a:r>
            <a:r>
              <a:rPr lang="en-US" dirty="0" smtClean="0"/>
              <a:t>system and then </a:t>
            </a:r>
            <a:r>
              <a:rPr lang="en-US" dirty="0" smtClean="0">
                <a:solidFill>
                  <a:srgbClr val="00B050"/>
                </a:solidFill>
              </a:rPr>
              <a:t>Determine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processes</a:t>
            </a:r>
            <a:r>
              <a:rPr lang="en-US" dirty="0"/>
              <a:t> of the system.</a:t>
            </a:r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is “the </a:t>
            </a:r>
            <a:r>
              <a:rPr lang="en-US" dirty="0">
                <a:solidFill>
                  <a:srgbClr val="00B050"/>
                </a:solidFill>
              </a:rPr>
              <a:t>sequencing of </a:t>
            </a:r>
            <a:r>
              <a:rPr lang="en-US" dirty="0" smtClean="0">
                <a:solidFill>
                  <a:srgbClr val="00B050"/>
                </a:solidFill>
              </a:rPr>
              <a:t>tasks</a:t>
            </a:r>
            <a:r>
              <a:rPr lang="en-US" dirty="0" smtClean="0"/>
              <a:t>, that is done by at least one role, </a:t>
            </a:r>
            <a:r>
              <a:rPr lang="en-US" dirty="0"/>
              <a:t>to produce the </a:t>
            </a:r>
            <a:r>
              <a:rPr lang="en-US" dirty="0">
                <a:solidFill>
                  <a:srgbClr val="00B050"/>
                </a:solidFill>
              </a:rPr>
              <a:t>end result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The result of the process should not conflict with the final goal.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“Login” in online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enter her username.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enter her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click on the “Login”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can visit the shopping page.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should you do </a:t>
            </a:r>
            <a:r>
              <a:rPr lang="en-US" dirty="0" smtClean="0"/>
              <a:t>for </a:t>
            </a:r>
            <a:r>
              <a:rPr lang="en-US" smtClean="0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a list of </a:t>
            </a:r>
            <a:r>
              <a:rPr lang="en-US" u="sng" dirty="0" smtClean="0"/>
              <a:t>requirements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Think about the </a:t>
            </a:r>
            <a:r>
              <a:rPr lang="en-US" u="sng" dirty="0" smtClean="0"/>
              <a:t>users</a:t>
            </a:r>
            <a:r>
              <a:rPr lang="en-US" dirty="0" smtClean="0"/>
              <a:t> and write </a:t>
            </a:r>
            <a:r>
              <a:rPr lang="en-US" u="sng" dirty="0" smtClean="0"/>
              <a:t>roles</a:t>
            </a:r>
            <a:r>
              <a:rPr lang="en-US" dirty="0" smtClean="0"/>
              <a:t> of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</a:t>
            </a:r>
            <a:r>
              <a:rPr lang="en-US" u="sng" dirty="0" smtClean="0"/>
              <a:t>story</a:t>
            </a:r>
            <a:r>
              <a:rPr lang="en-US" dirty="0" smtClean="0"/>
              <a:t> for each role.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u="sng" dirty="0" smtClean="0"/>
              <a:t>final goal </a:t>
            </a:r>
            <a:r>
              <a:rPr lang="en-US" dirty="0" smtClean="0"/>
              <a:t>of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u="sng" dirty="0" smtClean="0"/>
              <a:t>processes</a:t>
            </a:r>
            <a:r>
              <a:rPr lang="en-US" dirty="0" smtClean="0"/>
              <a:t> of the system and list the </a:t>
            </a:r>
            <a:r>
              <a:rPr lang="en-US" u="sng" dirty="0" smtClean="0"/>
              <a:t>sequential</a:t>
            </a:r>
            <a:r>
              <a:rPr lang="en-US" dirty="0" smtClean="0"/>
              <a:t> </a:t>
            </a:r>
            <a:r>
              <a:rPr lang="en-US" u="sng" dirty="0" smtClean="0"/>
              <a:t>activities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We will work on these items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talk about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Chapter 4, functional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2439</TotalTime>
  <Words>293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Droplet</vt:lpstr>
      <vt:lpstr>Software Engineering I </vt:lpstr>
      <vt:lpstr>User Story  &amp; Process Modelling</vt:lpstr>
      <vt:lpstr>User Story</vt:lpstr>
      <vt:lpstr>After requirements determination,</vt:lpstr>
      <vt:lpstr>What is process?</vt:lpstr>
      <vt:lpstr>An example: “Login” in online shopping</vt:lpstr>
      <vt:lpstr>What should you do for your project?</vt:lpstr>
      <vt:lpstr>What we will talk about 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164</cp:revision>
  <dcterms:created xsi:type="dcterms:W3CDTF">2017-08-12T07:11:04Z</dcterms:created>
  <dcterms:modified xsi:type="dcterms:W3CDTF">2021-04-14T12:16:59Z</dcterms:modified>
</cp:coreProperties>
</file>