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2"/>
  </p:notesMasterIdLst>
  <p:sldIdLst>
    <p:sldId id="256" r:id="rId2"/>
    <p:sldId id="283" r:id="rId3"/>
    <p:sldId id="354" r:id="rId4"/>
    <p:sldId id="355" r:id="rId5"/>
    <p:sldId id="349" r:id="rId6"/>
    <p:sldId id="350" r:id="rId7"/>
    <p:sldId id="351" r:id="rId8"/>
    <p:sldId id="352" r:id="rId9"/>
    <p:sldId id="353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4 </a:t>
            </a:r>
            <a:br>
              <a:rPr lang="en-US" b="1" dirty="0"/>
            </a:br>
            <a:r>
              <a:rPr lang="en-US" b="1" dirty="0"/>
              <a:t>Functional Modeling(V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Functional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9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Verifying and Validating Functional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Walkthroughs: </a:t>
            </a:r>
            <a:r>
              <a:rPr lang="en-US" dirty="0"/>
              <a:t>is essentially a peer review of a product. In the case of the functional</a:t>
            </a:r>
            <a:br>
              <a:rPr lang="en-US" dirty="0"/>
            </a:br>
            <a:r>
              <a:rPr lang="en-US" dirty="0"/>
              <a:t>models, a walkthrough is a review of the </a:t>
            </a:r>
            <a:r>
              <a:rPr lang="en-US" dirty="0" smtClean="0"/>
              <a:t>different </a:t>
            </a:r>
            <a:r>
              <a:rPr lang="en-US" dirty="0"/>
              <a:t>models and diagrams created during</a:t>
            </a:r>
            <a:br>
              <a:rPr lang="en-US" dirty="0"/>
            </a:br>
            <a:r>
              <a:rPr lang="en-US" dirty="0"/>
              <a:t>functional modeling.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purpose of a walkthrough is to </a:t>
            </a:r>
            <a:r>
              <a:rPr lang="en-US" dirty="0" smtClean="0"/>
              <a:t>thoroughly </a:t>
            </a:r>
            <a:r>
              <a:rPr lang="en-US" i="1" dirty="0" smtClean="0"/>
              <a:t>test </a:t>
            </a:r>
            <a:r>
              <a:rPr lang="en-US" dirty="0"/>
              <a:t>the </a:t>
            </a:r>
            <a:r>
              <a:rPr lang="en-US" dirty="0" smtClean="0"/>
              <a:t>fidelity </a:t>
            </a:r>
            <a:r>
              <a:rPr lang="en-US" dirty="0"/>
              <a:t>of the functional models to the functional requirements and to ensure </a:t>
            </a:r>
            <a:r>
              <a:rPr lang="en-US" dirty="0" smtClean="0"/>
              <a:t>that the </a:t>
            </a:r>
            <a:r>
              <a:rPr lang="en-US" dirty="0"/>
              <a:t>models are consistent. </a:t>
            </a:r>
            <a:r>
              <a:rPr lang="en-US" dirty="0" smtClean="0"/>
              <a:t>That </a:t>
            </a:r>
            <a:r>
              <a:rPr lang="en-US" dirty="0"/>
              <a:t>is, a walkthrough uncovers </a:t>
            </a:r>
            <a:r>
              <a:rPr lang="en-US" i="1" dirty="0"/>
              <a:t>errors </a:t>
            </a:r>
            <a:r>
              <a:rPr lang="en-US" dirty="0"/>
              <a:t>or </a:t>
            </a:r>
            <a:r>
              <a:rPr lang="en-US" i="1" dirty="0"/>
              <a:t>faults </a:t>
            </a:r>
            <a:r>
              <a:rPr lang="en-US" dirty="0"/>
              <a:t>in the </a:t>
            </a:r>
            <a:r>
              <a:rPr lang="en-US" dirty="0" smtClean="0"/>
              <a:t>evolving specification.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Walkthrough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Walkthroughs are very interactive. As the presenter walks through the representation</a:t>
            </a:r>
            <a:r>
              <a:rPr lang="en-US" dirty="0" smtClean="0"/>
              <a:t>, members </a:t>
            </a:r>
            <a:r>
              <a:rPr lang="en-US" dirty="0"/>
              <a:t>of the walkthrough team should ask questions regarding the representation. </a:t>
            </a:r>
            <a:endParaRPr lang="en-US" dirty="0" smtClean="0"/>
          </a:p>
          <a:p>
            <a:r>
              <a:rPr lang="en-US" dirty="0" smtClean="0"/>
              <a:t>For example</a:t>
            </a:r>
            <a:r>
              <a:rPr lang="en-US" dirty="0"/>
              <a:t>, if the presenter is walking through an activity diagram, another member of the team</a:t>
            </a:r>
            <a:br>
              <a:rPr lang="en-US" dirty="0"/>
            </a:br>
            <a:r>
              <a:rPr lang="en-US" dirty="0"/>
              <a:t>could ask why certain activities or objects were not included.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actual process of </a:t>
            </a:r>
            <a:r>
              <a:rPr lang="en-US" dirty="0" smtClean="0"/>
              <a:t>simply presenting </a:t>
            </a:r>
            <a:r>
              <a:rPr lang="en-US" dirty="0"/>
              <a:t>the representation to a new set of eyes can uncover obvious </a:t>
            </a:r>
            <a:r>
              <a:rPr lang="en-US" dirty="0" smtClean="0"/>
              <a:t>misunderstandings and </a:t>
            </a:r>
            <a:r>
              <a:rPr lang="en-US" dirty="0"/>
              <a:t>omissions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56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are </a:t>
            </a:r>
            <a:r>
              <a:rPr lang="en-US" dirty="0" smtClean="0"/>
              <a:t>specified </a:t>
            </a:r>
            <a:r>
              <a:rPr lang="en-US" dirty="0"/>
              <a:t>roles that </a:t>
            </a:r>
            <a:r>
              <a:rPr lang="en-US" dirty="0" smtClean="0"/>
              <a:t>different </a:t>
            </a:r>
            <a:r>
              <a:rPr lang="en-US" dirty="0"/>
              <a:t>members of the walkthrough team can play. </a:t>
            </a:r>
            <a:endParaRPr lang="en-US" dirty="0" smtClean="0"/>
          </a:p>
          <a:p>
            <a:pPr algn="just"/>
            <a:r>
              <a:rPr lang="en-US" i="1" dirty="0" smtClean="0"/>
              <a:t>Presenter: </a:t>
            </a:r>
            <a:r>
              <a:rPr lang="en-US" dirty="0" smtClean="0"/>
              <a:t>should </a:t>
            </a:r>
            <a:r>
              <a:rPr lang="en-US" dirty="0"/>
              <a:t>be played by the person who is primarily </a:t>
            </a:r>
            <a:r>
              <a:rPr lang="en-US" dirty="0" smtClean="0"/>
              <a:t>responsible for </a:t>
            </a:r>
            <a:r>
              <a:rPr lang="en-US" dirty="0"/>
              <a:t>the </a:t>
            </a:r>
            <a:r>
              <a:rPr lang="en-US" dirty="0" smtClean="0"/>
              <a:t>specific </a:t>
            </a:r>
            <a:r>
              <a:rPr lang="en-US" dirty="0"/>
              <a:t>representation being reviewed. </a:t>
            </a:r>
            <a:endParaRPr lang="en-US" dirty="0" smtClean="0"/>
          </a:p>
          <a:p>
            <a:pPr algn="just"/>
            <a:r>
              <a:rPr lang="en-US" i="1" dirty="0" smtClean="0"/>
              <a:t>recorder</a:t>
            </a:r>
            <a:r>
              <a:rPr lang="en-US" i="1" dirty="0"/>
              <a:t>, </a:t>
            </a:r>
            <a:r>
              <a:rPr lang="en-US" dirty="0"/>
              <a:t>or </a:t>
            </a:r>
            <a:r>
              <a:rPr lang="en-US" i="1" dirty="0" smtClean="0"/>
              <a:t>scribe</a:t>
            </a:r>
            <a:r>
              <a:rPr lang="en-US" dirty="0"/>
              <a:t>:</a:t>
            </a:r>
            <a:r>
              <a:rPr lang="en-US" dirty="0" smtClean="0"/>
              <a:t> should </a:t>
            </a:r>
            <a:r>
              <a:rPr lang="en-US" dirty="0"/>
              <a:t>be </a:t>
            </a:r>
            <a:r>
              <a:rPr lang="en-US" dirty="0" smtClean="0"/>
              <a:t>a member </a:t>
            </a:r>
            <a:r>
              <a:rPr lang="en-US" dirty="0"/>
              <a:t>of the analysis team. </a:t>
            </a:r>
            <a:r>
              <a:rPr lang="en-US" dirty="0" smtClean="0"/>
              <a:t>This </a:t>
            </a:r>
            <a:r>
              <a:rPr lang="en-US" dirty="0"/>
              <a:t>individual carefully takes the minutes of the </a:t>
            </a:r>
            <a:r>
              <a:rPr lang="en-US" dirty="0" smtClean="0"/>
              <a:t>meeting by </a:t>
            </a:r>
            <a:r>
              <a:rPr lang="en-US" dirty="0"/>
              <a:t>recording all </a:t>
            </a:r>
            <a:r>
              <a:rPr lang="en-US" dirty="0" smtClean="0"/>
              <a:t>significant </a:t>
            </a:r>
            <a:r>
              <a:rPr lang="en-US" dirty="0"/>
              <a:t>events that occur during the walkthrough. In particular, </a:t>
            </a:r>
            <a:r>
              <a:rPr lang="en-US" dirty="0" smtClean="0"/>
              <a:t>all errors </a:t>
            </a:r>
            <a:r>
              <a:rPr lang="en-US" dirty="0"/>
              <a:t>that are uncovered must be documented so that the analysis team can address them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Model Verification and </a:t>
            </a:r>
            <a:r>
              <a:rPr lang="en-US" b="1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First, when comparing an activity diagram to a use-case description, there should be at</a:t>
            </a:r>
            <a:br>
              <a:rPr lang="en-US" dirty="0"/>
            </a:br>
            <a:r>
              <a:rPr lang="en-US" dirty="0"/>
              <a:t>least one event recorded in the normal </a:t>
            </a:r>
            <a:r>
              <a:rPr lang="en-US" dirty="0" smtClean="0"/>
              <a:t>flow </a:t>
            </a:r>
            <a:r>
              <a:rPr lang="en-US" dirty="0"/>
              <a:t>of events, </a:t>
            </a:r>
            <a:r>
              <a:rPr lang="en-US" dirty="0" err="1"/>
              <a:t>subflows</a:t>
            </a:r>
            <a:r>
              <a:rPr lang="en-US" dirty="0"/>
              <a:t>, or alternative/exceptional</a:t>
            </a:r>
            <a:br>
              <a:rPr lang="en-US" dirty="0"/>
            </a:br>
            <a:r>
              <a:rPr lang="en-US" dirty="0"/>
              <a:t>flows of the use-case description for each activity or action that is included on an activity diagram, and each event should be associated with an activity or action. </a:t>
            </a:r>
            <a:endParaRPr lang="en-US" dirty="0" smtClean="0"/>
          </a:p>
          <a:p>
            <a:pPr algn="just"/>
            <a:r>
              <a:rPr lang="en-US" dirty="0"/>
              <a:t>Second, all objects portrayed as an object node in an activity diagram must be mentioned in</a:t>
            </a:r>
            <a:br>
              <a:rPr lang="en-US" dirty="0"/>
            </a:br>
            <a:r>
              <a:rPr lang="en-US" dirty="0"/>
              <a:t>an event in the normal </a:t>
            </a:r>
            <a:r>
              <a:rPr lang="en-US" dirty="0" smtClean="0"/>
              <a:t>flow </a:t>
            </a:r>
            <a:r>
              <a:rPr lang="en-US" dirty="0"/>
              <a:t>of events, </a:t>
            </a:r>
            <a:r>
              <a:rPr lang="en-US" dirty="0" err="1" smtClean="0"/>
              <a:t>subflows</a:t>
            </a:r>
            <a:r>
              <a:rPr lang="en-US" dirty="0"/>
              <a:t>, or alternative/exceptional </a:t>
            </a:r>
            <a:r>
              <a:rPr lang="en-US" dirty="0" smtClean="0"/>
              <a:t>flows </a:t>
            </a:r>
            <a:r>
              <a:rPr lang="en-US" dirty="0"/>
              <a:t>of the use-case</a:t>
            </a:r>
            <a:br>
              <a:rPr lang="en-US" dirty="0"/>
            </a:br>
            <a:r>
              <a:rPr lang="en-US" dirty="0"/>
              <a:t>description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Third, sequential order of the events in a use-case description should occur in the same sequential order of the activities contained in an activity diagram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Model Verification and </a:t>
            </a:r>
            <a:r>
              <a:rPr lang="en-US" b="1" dirty="0" smtClean="0"/>
              <a:t>Validation(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Fourth</a:t>
            </a:r>
            <a:r>
              <a:rPr lang="en-US" dirty="0"/>
              <a:t>, when comparing a use-case description to a use-case diagram, there must be </a:t>
            </a:r>
            <a:r>
              <a:rPr lang="en-US" dirty="0" smtClean="0"/>
              <a:t>one and </a:t>
            </a:r>
            <a:r>
              <a:rPr lang="en-US" dirty="0"/>
              <a:t>only one use-case description for each use case, and vice versa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Fifth, all actors listed in a use-case description must be portrayed on the use-case diagram. Each actor must have an association link that connects it to the use case and must </a:t>
            </a:r>
            <a:r>
              <a:rPr lang="en-US" dirty="0" smtClean="0"/>
              <a:t>be listed </a:t>
            </a:r>
            <a:r>
              <a:rPr lang="en-US" dirty="0"/>
              <a:t>with the association relationships in the use-case description. </a:t>
            </a:r>
            <a:endParaRPr lang="en-US" dirty="0" smtClean="0"/>
          </a:p>
          <a:p>
            <a:pPr algn="just"/>
            <a:r>
              <a:rPr lang="en-US" dirty="0"/>
              <a:t>Sixth, in some organizations, we should also include the stakeholders listed in the </a:t>
            </a:r>
            <a:r>
              <a:rPr lang="en-US" dirty="0" smtClean="0"/>
              <a:t>use-case </a:t>
            </a:r>
            <a:r>
              <a:rPr lang="en-US" dirty="0"/>
              <a:t>description as actors in the use-case diagram.</a:t>
            </a:r>
          </a:p>
          <a:p>
            <a:pPr algn="just"/>
            <a:r>
              <a:rPr lang="en-US" dirty="0"/>
              <a:t>Seventh, all other relationships listed in a use-case description (include, extend, and generalization) must be portrayed on a use-case diagram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3163</TotalTime>
  <Words>384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4  Functional Modeling(V)</vt:lpstr>
      <vt:lpstr>Steps(I) </vt:lpstr>
      <vt:lpstr>Steps(II) </vt:lpstr>
      <vt:lpstr>Verifying and Validating Functional Models</vt:lpstr>
      <vt:lpstr>Walkthrough</vt:lpstr>
      <vt:lpstr>Roles</vt:lpstr>
      <vt:lpstr>Functional Model Verification and Validation</vt:lpstr>
      <vt:lpstr>Functional Model Verification and Validation(Cnt’d)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235</cp:revision>
  <dcterms:created xsi:type="dcterms:W3CDTF">2017-08-12T07:11:04Z</dcterms:created>
  <dcterms:modified xsi:type="dcterms:W3CDTF">2021-11-04T08:49:50Z</dcterms:modified>
</cp:coreProperties>
</file>