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8" r:id="rId1"/>
  </p:sldMasterIdLst>
  <p:notesMasterIdLst>
    <p:notesMasterId r:id="rId26"/>
  </p:notesMasterIdLst>
  <p:sldIdLst>
    <p:sldId id="493" r:id="rId2"/>
    <p:sldId id="518" r:id="rId3"/>
    <p:sldId id="519" r:id="rId4"/>
    <p:sldId id="520" r:id="rId5"/>
    <p:sldId id="521" r:id="rId6"/>
    <p:sldId id="522" r:id="rId7"/>
    <p:sldId id="523" r:id="rId8"/>
    <p:sldId id="524" r:id="rId9"/>
    <p:sldId id="525" r:id="rId10"/>
    <p:sldId id="526" r:id="rId11"/>
    <p:sldId id="527" r:id="rId12"/>
    <p:sldId id="528" r:id="rId13"/>
    <p:sldId id="529" r:id="rId14"/>
    <p:sldId id="530" r:id="rId15"/>
    <p:sldId id="531" r:id="rId16"/>
    <p:sldId id="532" r:id="rId17"/>
    <p:sldId id="533" r:id="rId18"/>
    <p:sldId id="534" r:id="rId19"/>
    <p:sldId id="535" r:id="rId20"/>
    <p:sldId id="536" r:id="rId21"/>
    <p:sldId id="537" r:id="rId22"/>
    <p:sldId id="538" r:id="rId23"/>
    <p:sldId id="516" r:id="rId24"/>
    <p:sldId id="51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49C"/>
    <a:srgbClr val="009999"/>
    <a:srgbClr val="00FF99"/>
    <a:srgbClr val="9900CC"/>
    <a:srgbClr val="99663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343" autoAdjust="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10/23/2022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988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80600" y="1872933"/>
            <a:ext cx="8461600" cy="255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200"/>
              <a:buNone/>
              <a:defRPr sz="6667"/>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80603" y="4715075"/>
            <a:ext cx="6700800" cy="27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Font typeface="Dosis"/>
              <a:buNone/>
              <a:defRPr sz="2400">
                <a:solidFill>
                  <a:schemeClr val="lt1"/>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11" name="Google Shape;11;p2"/>
          <p:cNvSpPr/>
          <p:nvPr/>
        </p:nvSpPr>
        <p:spPr>
          <a:xfrm rot="4285105">
            <a:off x="3666913" y="663677"/>
            <a:ext cx="395412" cy="34178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2" name="Google Shape;12;p2"/>
          <p:cNvGrpSpPr/>
          <p:nvPr/>
        </p:nvGrpSpPr>
        <p:grpSpPr>
          <a:xfrm>
            <a:off x="4450567" y="359285"/>
            <a:ext cx="1190533" cy="1184967"/>
            <a:chOff x="3655725" y="3261075"/>
            <a:chExt cx="892900" cy="888725"/>
          </a:xfrm>
        </p:grpSpPr>
        <p:sp>
          <p:nvSpPr>
            <p:cNvPr id="13" name="Google Shape;13;p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4;p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5;p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6;p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7;p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8;p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 name="Google Shape;19;p2"/>
          <p:cNvGrpSpPr/>
          <p:nvPr/>
        </p:nvGrpSpPr>
        <p:grpSpPr>
          <a:xfrm>
            <a:off x="7293933" y="636933"/>
            <a:ext cx="505200" cy="629667"/>
            <a:chOff x="2459875" y="3181675"/>
            <a:chExt cx="378900" cy="472250"/>
          </a:xfrm>
        </p:grpSpPr>
        <p:sp>
          <p:nvSpPr>
            <p:cNvPr id="20" name="Google Shape;20;p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21;p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22;p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23" name="Google Shape;23;p2"/>
          <p:cNvSpPr/>
          <p:nvPr/>
        </p:nvSpPr>
        <p:spPr>
          <a:xfrm rot="-1005388">
            <a:off x="8892899" y="2888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24" name="Google Shape;24;p2"/>
          <p:cNvGrpSpPr/>
          <p:nvPr/>
        </p:nvGrpSpPr>
        <p:grpSpPr>
          <a:xfrm>
            <a:off x="7177819" y="719317"/>
            <a:ext cx="4862029" cy="5343627"/>
            <a:chOff x="5348750" y="2347100"/>
            <a:chExt cx="1108500" cy="1218300"/>
          </a:xfrm>
        </p:grpSpPr>
        <p:sp>
          <p:nvSpPr>
            <p:cNvPr id="25" name="Google Shape;25;p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26;p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7" name="Google Shape;27;p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8" name="Google Shape;28;p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29;p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0" name="Google Shape;30;p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1" name="Google Shape;31;p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32;p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33;p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4" name="Google Shape;34;p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35;p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6" name="Google Shape;36;p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37;p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38;p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39;p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40" name="Google Shape;40;p2"/>
          <p:cNvSpPr/>
          <p:nvPr/>
        </p:nvSpPr>
        <p:spPr>
          <a:xfrm rot="1266272">
            <a:off x="514648" y="20574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41" name="Google Shape;41;p2"/>
          <p:cNvGrpSpPr/>
          <p:nvPr/>
        </p:nvGrpSpPr>
        <p:grpSpPr>
          <a:xfrm rot="-5400000">
            <a:off x="15767" y="4772167"/>
            <a:ext cx="3052333" cy="4079767"/>
            <a:chOff x="2215325" y="2417050"/>
            <a:chExt cx="2289250" cy="3059825"/>
          </a:xfrm>
        </p:grpSpPr>
        <p:sp>
          <p:nvSpPr>
            <p:cNvPr id="42" name="Google Shape;42;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43;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44;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5" name="Google Shape;45;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46;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47;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48;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49;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50;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51;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52;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53;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54;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55;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74" name="Google Shape;74;p2"/>
          <p:cNvSpPr/>
          <p:nvPr/>
        </p:nvSpPr>
        <p:spPr>
          <a:xfrm rot="-1004951">
            <a:off x="10750119" y="5388073"/>
            <a:ext cx="395583" cy="341676"/>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75" name="Google Shape;75;p2"/>
          <p:cNvGrpSpPr/>
          <p:nvPr/>
        </p:nvGrpSpPr>
        <p:grpSpPr>
          <a:xfrm>
            <a:off x="6489610" y="4985092"/>
            <a:ext cx="1671209" cy="1748104"/>
            <a:chOff x="4385625" y="4289775"/>
            <a:chExt cx="983450" cy="1028700"/>
          </a:xfrm>
        </p:grpSpPr>
        <p:sp>
          <p:nvSpPr>
            <p:cNvPr id="76" name="Google Shape;76;p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82" name="Google Shape;82;p2"/>
          <p:cNvGrpSpPr/>
          <p:nvPr/>
        </p:nvGrpSpPr>
        <p:grpSpPr>
          <a:xfrm>
            <a:off x="1864600" y="140634"/>
            <a:ext cx="641733" cy="631500"/>
            <a:chOff x="1433950" y="3130850"/>
            <a:chExt cx="481300" cy="473625"/>
          </a:xfrm>
        </p:grpSpPr>
        <p:sp>
          <p:nvSpPr>
            <p:cNvPr id="83" name="Google Shape;83;p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89" name="Google Shape;89;p2"/>
          <p:cNvSpPr/>
          <p:nvPr/>
        </p:nvSpPr>
        <p:spPr>
          <a:xfrm rot="1265233">
            <a:off x="4866240" y="2070642"/>
            <a:ext cx="297953" cy="257689"/>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90" name="Google Shape;90;p2"/>
          <p:cNvGrpSpPr/>
          <p:nvPr/>
        </p:nvGrpSpPr>
        <p:grpSpPr>
          <a:xfrm rot="-5400000">
            <a:off x="15767" y="4772167"/>
            <a:ext cx="3052333" cy="4079767"/>
            <a:chOff x="2215325" y="2417050"/>
            <a:chExt cx="2289250" cy="3059825"/>
          </a:xfrm>
        </p:grpSpPr>
        <p:sp>
          <p:nvSpPr>
            <p:cNvPr id="91" name="Google Shape;91;p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23" name="Google Shape;123;p2"/>
          <p:cNvSpPr/>
          <p:nvPr/>
        </p:nvSpPr>
        <p:spPr>
          <a:xfrm rot="4285105">
            <a:off x="395097" y="4925610"/>
            <a:ext cx="395412" cy="341780"/>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968932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904"/>
        <p:cNvGrpSpPr/>
        <p:nvPr/>
      </p:nvGrpSpPr>
      <p:grpSpPr>
        <a:xfrm>
          <a:off x="0" y="0"/>
          <a:ext cx="0" cy="0"/>
          <a:chOff x="0" y="0"/>
          <a:chExt cx="0" cy="0"/>
        </a:xfrm>
      </p:grpSpPr>
      <p:grpSp>
        <p:nvGrpSpPr>
          <p:cNvPr id="1905" name="Google Shape;1905;p32"/>
          <p:cNvGrpSpPr/>
          <p:nvPr/>
        </p:nvGrpSpPr>
        <p:grpSpPr>
          <a:xfrm>
            <a:off x="168567" y="330118"/>
            <a:ext cx="641733" cy="631500"/>
            <a:chOff x="1433950" y="3130850"/>
            <a:chExt cx="481300" cy="473625"/>
          </a:xfrm>
        </p:grpSpPr>
        <p:sp>
          <p:nvSpPr>
            <p:cNvPr id="1906" name="Google Shape;1906;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7" name="Google Shape;1907;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8" name="Google Shape;1908;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09" name="Google Shape;1909;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0" name="Google Shape;1910;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1" name="Google Shape;1911;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12" name="Google Shape;1912;p32"/>
          <p:cNvGrpSpPr/>
          <p:nvPr/>
        </p:nvGrpSpPr>
        <p:grpSpPr>
          <a:xfrm>
            <a:off x="735067" y="-280916"/>
            <a:ext cx="1190533" cy="1184967"/>
            <a:chOff x="3655725" y="3261075"/>
            <a:chExt cx="892900" cy="888725"/>
          </a:xfrm>
        </p:grpSpPr>
        <p:sp>
          <p:nvSpPr>
            <p:cNvPr id="1913" name="Google Shape;1913;p32"/>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4" name="Google Shape;1914;p32"/>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5" name="Google Shape;1915;p32"/>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6" name="Google Shape;1916;p32"/>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7" name="Google Shape;1917;p32"/>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18" name="Google Shape;1918;p32"/>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19" name="Google Shape;1919;p32"/>
          <p:cNvGrpSpPr/>
          <p:nvPr/>
        </p:nvGrpSpPr>
        <p:grpSpPr>
          <a:xfrm rot="-2085203" flipH="1">
            <a:off x="10739581" y="5130974"/>
            <a:ext cx="1598019" cy="1658669"/>
            <a:chOff x="238125" y="3112025"/>
            <a:chExt cx="716000" cy="743175"/>
          </a:xfrm>
        </p:grpSpPr>
        <p:sp>
          <p:nvSpPr>
            <p:cNvPr id="1920" name="Google Shape;1920;p32"/>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1" name="Google Shape;1921;p32"/>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2" name="Google Shape;1922;p32"/>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923" name="Google Shape;1923;p32"/>
          <p:cNvSpPr/>
          <p:nvPr/>
        </p:nvSpPr>
        <p:spPr>
          <a:xfrm rot="-1005388">
            <a:off x="11039199" y="4276629"/>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924" name="Google Shape;1924;p32"/>
          <p:cNvGrpSpPr/>
          <p:nvPr/>
        </p:nvGrpSpPr>
        <p:grpSpPr>
          <a:xfrm rot="-2700000">
            <a:off x="9798658" y="6011988"/>
            <a:ext cx="641727" cy="631493"/>
            <a:chOff x="1433950" y="3130850"/>
            <a:chExt cx="481300" cy="473625"/>
          </a:xfrm>
        </p:grpSpPr>
        <p:sp>
          <p:nvSpPr>
            <p:cNvPr id="1925" name="Google Shape;1925;p32"/>
            <p:cNvSpPr/>
            <p:nvPr/>
          </p:nvSpPr>
          <p:spPr>
            <a:xfrm>
              <a:off x="1576050" y="3424750"/>
              <a:ext cx="223575" cy="64800"/>
            </a:xfrm>
            <a:custGeom>
              <a:avLst/>
              <a:gdLst/>
              <a:ahLst/>
              <a:cxnLst/>
              <a:rect l="l" t="t" r="r" b="b"/>
              <a:pathLst>
                <a:path w="8943" h="2592" extrusionOk="0">
                  <a:moveTo>
                    <a:pt x="2173" y="1"/>
                  </a:moveTo>
                  <a:lnTo>
                    <a:pt x="0" y="753"/>
                  </a:lnTo>
                  <a:lnTo>
                    <a:pt x="6770" y="2591"/>
                  </a:lnTo>
                  <a:lnTo>
                    <a:pt x="8943" y="1811"/>
                  </a:lnTo>
                  <a:lnTo>
                    <a:pt x="2173"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6" name="Google Shape;1926;p32"/>
            <p:cNvSpPr/>
            <p:nvPr/>
          </p:nvSpPr>
          <p:spPr>
            <a:xfrm>
              <a:off x="1576050" y="3290325"/>
              <a:ext cx="165075" cy="153250"/>
            </a:xfrm>
            <a:custGeom>
              <a:avLst/>
              <a:gdLst/>
              <a:ahLst/>
              <a:cxnLst/>
              <a:rect l="l" t="t" r="r" b="b"/>
              <a:pathLst>
                <a:path w="6603" h="6130" extrusionOk="0">
                  <a:moveTo>
                    <a:pt x="6603" y="1"/>
                  </a:moveTo>
                  <a:lnTo>
                    <a:pt x="4430" y="781"/>
                  </a:lnTo>
                  <a:lnTo>
                    <a:pt x="0" y="6130"/>
                  </a:lnTo>
                  <a:lnTo>
                    <a:pt x="2173" y="5378"/>
                  </a:lnTo>
                  <a:lnTo>
                    <a:pt x="66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7" name="Google Shape;1927;p32"/>
            <p:cNvSpPr/>
            <p:nvPr/>
          </p:nvSpPr>
          <p:spPr>
            <a:xfrm>
              <a:off x="1433950" y="3149650"/>
              <a:ext cx="426975" cy="454825"/>
            </a:xfrm>
            <a:custGeom>
              <a:avLst/>
              <a:gdLst/>
              <a:ahLst/>
              <a:cxnLst/>
              <a:rect l="l" t="t" r="r" b="b"/>
              <a:pathLst>
                <a:path w="17079" h="18193" extrusionOk="0">
                  <a:moveTo>
                    <a:pt x="10114" y="6408"/>
                  </a:moveTo>
                  <a:lnTo>
                    <a:pt x="12454" y="13595"/>
                  </a:lnTo>
                  <a:lnTo>
                    <a:pt x="12454" y="13595"/>
                  </a:lnTo>
                  <a:lnTo>
                    <a:pt x="5684" y="11757"/>
                  </a:lnTo>
                  <a:lnTo>
                    <a:pt x="10114" y="6408"/>
                  </a:lnTo>
                  <a:close/>
                  <a:moveTo>
                    <a:pt x="11200" y="0"/>
                  </a:moveTo>
                  <a:lnTo>
                    <a:pt x="1" y="13568"/>
                  </a:lnTo>
                  <a:lnTo>
                    <a:pt x="17079" y="18192"/>
                  </a:lnTo>
                  <a:lnTo>
                    <a:pt x="17079" y="18192"/>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8" name="Google Shape;1928;p32"/>
            <p:cNvSpPr/>
            <p:nvPr/>
          </p:nvSpPr>
          <p:spPr>
            <a:xfrm>
              <a:off x="1433950" y="3149650"/>
              <a:ext cx="426975" cy="454825"/>
            </a:xfrm>
            <a:custGeom>
              <a:avLst/>
              <a:gdLst/>
              <a:ahLst/>
              <a:cxnLst/>
              <a:rect l="l" t="t" r="r" b="b"/>
              <a:pathLst>
                <a:path w="17079" h="18193" fill="none" extrusionOk="0">
                  <a:moveTo>
                    <a:pt x="11200" y="0"/>
                  </a:moveTo>
                  <a:lnTo>
                    <a:pt x="17079" y="18192"/>
                  </a:lnTo>
                  <a:lnTo>
                    <a:pt x="1" y="13568"/>
                  </a:lnTo>
                  <a:lnTo>
                    <a:pt x="11200" y="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29" name="Google Shape;1929;p32"/>
            <p:cNvSpPr/>
            <p:nvPr/>
          </p:nvSpPr>
          <p:spPr>
            <a:xfrm>
              <a:off x="1576050" y="3309825"/>
              <a:ext cx="169250" cy="179725"/>
            </a:xfrm>
            <a:custGeom>
              <a:avLst/>
              <a:gdLst/>
              <a:ahLst/>
              <a:cxnLst/>
              <a:rect l="l" t="t" r="r" b="b"/>
              <a:pathLst>
                <a:path w="6770" h="7189" fill="none" extrusionOk="0">
                  <a:moveTo>
                    <a:pt x="4430" y="1"/>
                  </a:moveTo>
                  <a:lnTo>
                    <a:pt x="0" y="5350"/>
                  </a:lnTo>
                  <a:lnTo>
                    <a:pt x="6770" y="7188"/>
                  </a:lnTo>
                  <a:lnTo>
                    <a:pt x="4430"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0" name="Google Shape;1930;p32"/>
            <p:cNvSpPr/>
            <p:nvPr/>
          </p:nvSpPr>
          <p:spPr>
            <a:xfrm>
              <a:off x="1713950" y="3130850"/>
              <a:ext cx="201300" cy="473625"/>
            </a:xfrm>
            <a:custGeom>
              <a:avLst/>
              <a:gdLst/>
              <a:ahLst/>
              <a:cxnLst/>
              <a:rect l="l" t="t" r="r" b="b"/>
              <a:pathLst>
                <a:path w="8052" h="18945" extrusionOk="0">
                  <a:moveTo>
                    <a:pt x="2173" y="0"/>
                  </a:moveTo>
                  <a:lnTo>
                    <a:pt x="0" y="752"/>
                  </a:lnTo>
                  <a:lnTo>
                    <a:pt x="5879" y="18944"/>
                  </a:lnTo>
                  <a:lnTo>
                    <a:pt x="8052" y="18192"/>
                  </a:lnTo>
                  <a:lnTo>
                    <a:pt x="217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31" name="Google Shape;1931;p32"/>
          <p:cNvGrpSpPr/>
          <p:nvPr/>
        </p:nvGrpSpPr>
        <p:grpSpPr>
          <a:xfrm rot="3748678">
            <a:off x="4754385" y="5923453"/>
            <a:ext cx="2683233" cy="2949015"/>
            <a:chOff x="5348750" y="2347100"/>
            <a:chExt cx="1108500" cy="1218300"/>
          </a:xfrm>
        </p:grpSpPr>
        <p:sp>
          <p:nvSpPr>
            <p:cNvPr id="1932" name="Google Shape;1932;p32"/>
            <p:cNvSpPr/>
            <p:nvPr/>
          </p:nvSpPr>
          <p:spPr>
            <a:xfrm>
              <a:off x="5810525" y="2568600"/>
              <a:ext cx="437875" cy="703975"/>
            </a:xfrm>
            <a:custGeom>
              <a:avLst/>
              <a:gdLst/>
              <a:ahLst/>
              <a:cxnLst/>
              <a:rect l="l" t="t" r="r" b="b"/>
              <a:pathLst>
                <a:path w="17515" h="28159" extrusionOk="0">
                  <a:moveTo>
                    <a:pt x="9781" y="1"/>
                  </a:moveTo>
                  <a:lnTo>
                    <a:pt x="1" y="24554"/>
                  </a:lnTo>
                  <a:lnTo>
                    <a:pt x="7754" y="28158"/>
                  </a:lnTo>
                  <a:lnTo>
                    <a:pt x="17515" y="3605"/>
                  </a:lnTo>
                  <a:lnTo>
                    <a:pt x="9781" y="1"/>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3" name="Google Shape;1933;p32"/>
            <p:cNvSpPr/>
            <p:nvPr/>
          </p:nvSpPr>
          <p:spPr>
            <a:xfrm>
              <a:off x="5810525" y="2568600"/>
              <a:ext cx="437875" cy="703975"/>
            </a:xfrm>
            <a:custGeom>
              <a:avLst/>
              <a:gdLst/>
              <a:ahLst/>
              <a:cxnLst/>
              <a:rect l="l" t="t" r="r" b="b"/>
              <a:pathLst>
                <a:path w="17515" h="28159" fill="none" extrusionOk="0">
                  <a:moveTo>
                    <a:pt x="7754" y="28158"/>
                  </a:moveTo>
                  <a:lnTo>
                    <a:pt x="1" y="24554"/>
                  </a:lnTo>
                  <a:lnTo>
                    <a:pt x="9781" y="1"/>
                  </a:lnTo>
                  <a:lnTo>
                    <a:pt x="17515" y="3605"/>
                  </a:lnTo>
                  <a:lnTo>
                    <a:pt x="7754" y="2815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4" name="Google Shape;1934;p32"/>
            <p:cNvSpPr/>
            <p:nvPr/>
          </p:nvSpPr>
          <p:spPr>
            <a:xfrm>
              <a:off x="5542100" y="2437675"/>
              <a:ext cx="912325" cy="1123975"/>
            </a:xfrm>
            <a:custGeom>
              <a:avLst/>
              <a:gdLst/>
              <a:ahLst/>
              <a:cxnLst/>
              <a:rect l="l" t="t" r="r" b="b"/>
              <a:pathLst>
                <a:path w="36493" h="44959" extrusionOk="0">
                  <a:moveTo>
                    <a:pt x="28252" y="8842"/>
                  </a:moveTo>
                  <a:lnTo>
                    <a:pt x="18491" y="33395"/>
                  </a:lnTo>
                  <a:lnTo>
                    <a:pt x="8335" y="16219"/>
                  </a:lnTo>
                  <a:lnTo>
                    <a:pt x="28252" y="8842"/>
                  </a:lnTo>
                  <a:close/>
                  <a:moveTo>
                    <a:pt x="36493" y="0"/>
                  </a:moveTo>
                  <a:lnTo>
                    <a:pt x="1" y="13497"/>
                  </a:lnTo>
                  <a:lnTo>
                    <a:pt x="18585" y="44959"/>
                  </a:lnTo>
                  <a:lnTo>
                    <a:pt x="3649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5" name="Google Shape;1935;p32"/>
            <p:cNvSpPr/>
            <p:nvPr/>
          </p:nvSpPr>
          <p:spPr>
            <a:xfrm>
              <a:off x="5542100" y="2437675"/>
              <a:ext cx="912325" cy="1123975"/>
            </a:xfrm>
            <a:custGeom>
              <a:avLst/>
              <a:gdLst/>
              <a:ahLst/>
              <a:cxnLst/>
              <a:rect l="l" t="t" r="r" b="b"/>
              <a:pathLst>
                <a:path w="36493" h="44959" fill="none" extrusionOk="0">
                  <a:moveTo>
                    <a:pt x="1" y="13497"/>
                  </a:moveTo>
                  <a:lnTo>
                    <a:pt x="36493" y="0"/>
                  </a:lnTo>
                  <a:lnTo>
                    <a:pt x="18585" y="44959"/>
                  </a:lnTo>
                  <a:lnTo>
                    <a:pt x="1" y="13497"/>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6" name="Google Shape;1936;p32"/>
            <p:cNvSpPr/>
            <p:nvPr/>
          </p:nvSpPr>
          <p:spPr>
            <a:xfrm>
              <a:off x="5750475" y="2658700"/>
              <a:ext cx="497925" cy="613875"/>
            </a:xfrm>
            <a:custGeom>
              <a:avLst/>
              <a:gdLst/>
              <a:ahLst/>
              <a:cxnLst/>
              <a:rect l="l" t="t" r="r" b="b"/>
              <a:pathLst>
                <a:path w="19917" h="24555" fill="none" extrusionOk="0">
                  <a:moveTo>
                    <a:pt x="0" y="7378"/>
                  </a:moveTo>
                  <a:lnTo>
                    <a:pt x="10156" y="24554"/>
                  </a:lnTo>
                  <a:lnTo>
                    <a:pt x="19917" y="1"/>
                  </a:lnTo>
                  <a:lnTo>
                    <a:pt x="0" y="7378"/>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7" name="Google Shape;1937;p32"/>
            <p:cNvSpPr/>
            <p:nvPr/>
          </p:nvSpPr>
          <p:spPr>
            <a:xfrm>
              <a:off x="5348750" y="2347100"/>
              <a:ext cx="1105675" cy="428025"/>
            </a:xfrm>
            <a:custGeom>
              <a:avLst/>
              <a:gdLst/>
              <a:ahLst/>
              <a:cxnLst/>
              <a:rect l="l" t="t" r="r" b="b"/>
              <a:pathLst>
                <a:path w="44227" h="17121" extrusionOk="0">
                  <a:moveTo>
                    <a:pt x="36493" y="0"/>
                  </a:moveTo>
                  <a:lnTo>
                    <a:pt x="1" y="13516"/>
                  </a:lnTo>
                  <a:lnTo>
                    <a:pt x="7735" y="17120"/>
                  </a:lnTo>
                  <a:lnTo>
                    <a:pt x="44227" y="3623"/>
                  </a:lnTo>
                  <a:lnTo>
                    <a:pt x="3649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8" name="Google Shape;1938;p32"/>
            <p:cNvSpPr/>
            <p:nvPr/>
          </p:nvSpPr>
          <p:spPr>
            <a:xfrm>
              <a:off x="5348750" y="2347100"/>
              <a:ext cx="1105675" cy="428025"/>
            </a:xfrm>
            <a:custGeom>
              <a:avLst/>
              <a:gdLst/>
              <a:ahLst/>
              <a:cxnLst/>
              <a:rect l="l" t="t" r="r" b="b"/>
              <a:pathLst>
                <a:path w="44227" h="17121" fill="none" extrusionOk="0">
                  <a:moveTo>
                    <a:pt x="7735" y="17120"/>
                  </a:moveTo>
                  <a:lnTo>
                    <a:pt x="1" y="13516"/>
                  </a:lnTo>
                  <a:lnTo>
                    <a:pt x="36493" y="0"/>
                  </a:lnTo>
                  <a:lnTo>
                    <a:pt x="44227" y="3623"/>
                  </a:lnTo>
                  <a:lnTo>
                    <a:pt x="7735" y="17120"/>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39" name="Google Shape;1939;p32"/>
            <p:cNvSpPr/>
            <p:nvPr/>
          </p:nvSpPr>
          <p:spPr>
            <a:xfrm>
              <a:off x="5348750" y="2685000"/>
              <a:ext cx="657975" cy="876650"/>
            </a:xfrm>
            <a:custGeom>
              <a:avLst/>
              <a:gdLst/>
              <a:ahLst/>
              <a:cxnLst/>
              <a:rect l="l" t="t" r="r" b="b"/>
              <a:pathLst>
                <a:path w="26319" h="35066" extrusionOk="0">
                  <a:moveTo>
                    <a:pt x="1" y="0"/>
                  </a:moveTo>
                  <a:lnTo>
                    <a:pt x="18585" y="31462"/>
                  </a:lnTo>
                  <a:lnTo>
                    <a:pt x="26319" y="35066"/>
                  </a:lnTo>
                  <a:lnTo>
                    <a:pt x="7735" y="3604"/>
                  </a:lnTo>
                  <a:lnTo>
                    <a:pt x="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0" name="Google Shape;1940;p32"/>
            <p:cNvSpPr/>
            <p:nvPr/>
          </p:nvSpPr>
          <p:spPr>
            <a:xfrm>
              <a:off x="5348750" y="2685000"/>
              <a:ext cx="657975" cy="876650"/>
            </a:xfrm>
            <a:custGeom>
              <a:avLst/>
              <a:gdLst/>
              <a:ahLst/>
              <a:cxnLst/>
              <a:rect l="l" t="t" r="r" b="b"/>
              <a:pathLst>
                <a:path w="26319" h="35066" fill="none" extrusionOk="0">
                  <a:moveTo>
                    <a:pt x="26319" y="35066"/>
                  </a:moveTo>
                  <a:lnTo>
                    <a:pt x="18585" y="31462"/>
                  </a:lnTo>
                  <a:lnTo>
                    <a:pt x="1" y="0"/>
                  </a:lnTo>
                  <a:lnTo>
                    <a:pt x="7735" y="3604"/>
                  </a:lnTo>
                  <a:lnTo>
                    <a:pt x="26319" y="35066"/>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1" name="Google Shape;1941;p32"/>
            <p:cNvSpPr/>
            <p:nvPr/>
          </p:nvSpPr>
          <p:spPr>
            <a:xfrm>
              <a:off x="5539750" y="2434375"/>
              <a:ext cx="917500" cy="1131025"/>
            </a:xfrm>
            <a:custGeom>
              <a:avLst/>
              <a:gdLst/>
              <a:ahLst/>
              <a:cxnLst/>
              <a:rect l="l" t="t" r="r" b="b"/>
              <a:pathLst>
                <a:path w="36700" h="45241" extrusionOk="0">
                  <a:moveTo>
                    <a:pt x="36455" y="245"/>
                  </a:moveTo>
                  <a:lnTo>
                    <a:pt x="18660" y="44941"/>
                  </a:lnTo>
                  <a:lnTo>
                    <a:pt x="188" y="13667"/>
                  </a:lnTo>
                  <a:lnTo>
                    <a:pt x="36455" y="245"/>
                  </a:lnTo>
                  <a:close/>
                  <a:moveTo>
                    <a:pt x="36699" y="1"/>
                  </a:moveTo>
                  <a:lnTo>
                    <a:pt x="76" y="13573"/>
                  </a:lnTo>
                  <a:lnTo>
                    <a:pt x="1" y="13592"/>
                  </a:lnTo>
                  <a:lnTo>
                    <a:pt x="18697" y="45241"/>
                  </a:lnTo>
                  <a:lnTo>
                    <a:pt x="36643" y="151"/>
                  </a:lnTo>
                  <a:lnTo>
                    <a:pt x="36699" y="1"/>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2" name="Google Shape;1942;p32"/>
            <p:cNvSpPr/>
            <p:nvPr/>
          </p:nvSpPr>
          <p:spPr>
            <a:xfrm>
              <a:off x="5581050" y="2478975"/>
              <a:ext cx="834900" cy="1028725"/>
            </a:xfrm>
            <a:custGeom>
              <a:avLst/>
              <a:gdLst/>
              <a:ahLst/>
              <a:cxnLst/>
              <a:rect l="l" t="t" r="r" b="b"/>
              <a:pathLst>
                <a:path w="33396" h="41149" extrusionOk="0">
                  <a:moveTo>
                    <a:pt x="33170" y="225"/>
                  </a:moveTo>
                  <a:lnTo>
                    <a:pt x="16989" y="40829"/>
                  </a:lnTo>
                  <a:lnTo>
                    <a:pt x="207" y="12427"/>
                  </a:lnTo>
                  <a:lnTo>
                    <a:pt x="33170" y="225"/>
                  </a:lnTo>
                  <a:close/>
                  <a:moveTo>
                    <a:pt x="33395" y="0"/>
                  </a:moveTo>
                  <a:lnTo>
                    <a:pt x="76" y="12333"/>
                  </a:lnTo>
                  <a:lnTo>
                    <a:pt x="1" y="12352"/>
                  </a:lnTo>
                  <a:lnTo>
                    <a:pt x="17027" y="41148"/>
                  </a:lnTo>
                  <a:lnTo>
                    <a:pt x="25211" y="20574"/>
                  </a:lnTo>
                  <a:lnTo>
                    <a:pt x="3339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3" name="Google Shape;1943;p32"/>
            <p:cNvSpPr/>
            <p:nvPr/>
          </p:nvSpPr>
          <p:spPr>
            <a:xfrm>
              <a:off x="5622825" y="2523075"/>
              <a:ext cx="752300" cy="926425"/>
            </a:xfrm>
            <a:custGeom>
              <a:avLst/>
              <a:gdLst/>
              <a:ahLst/>
              <a:cxnLst/>
              <a:rect l="l" t="t" r="r" b="b"/>
              <a:pathLst>
                <a:path w="30092" h="37057" extrusionOk="0">
                  <a:moveTo>
                    <a:pt x="29847" y="226"/>
                  </a:moveTo>
                  <a:lnTo>
                    <a:pt x="15299" y="36756"/>
                  </a:lnTo>
                  <a:lnTo>
                    <a:pt x="207" y="11208"/>
                  </a:lnTo>
                  <a:lnTo>
                    <a:pt x="29847" y="226"/>
                  </a:lnTo>
                  <a:close/>
                  <a:moveTo>
                    <a:pt x="30091" y="1"/>
                  </a:moveTo>
                  <a:lnTo>
                    <a:pt x="75" y="11114"/>
                  </a:lnTo>
                  <a:lnTo>
                    <a:pt x="0" y="11132"/>
                  </a:lnTo>
                  <a:lnTo>
                    <a:pt x="15318" y="37056"/>
                  </a:lnTo>
                  <a:lnTo>
                    <a:pt x="22695" y="18547"/>
                  </a:lnTo>
                  <a:lnTo>
                    <a:pt x="30091"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4" name="Google Shape;1944;p32"/>
            <p:cNvSpPr/>
            <p:nvPr/>
          </p:nvSpPr>
          <p:spPr>
            <a:xfrm>
              <a:off x="5664575" y="2567200"/>
              <a:ext cx="669250" cy="824575"/>
            </a:xfrm>
            <a:custGeom>
              <a:avLst/>
              <a:gdLst/>
              <a:ahLst/>
              <a:cxnLst/>
              <a:rect l="l" t="t" r="r" b="b"/>
              <a:pathLst>
                <a:path w="26770" h="32983" extrusionOk="0">
                  <a:moveTo>
                    <a:pt x="26525" y="226"/>
                  </a:moveTo>
                  <a:lnTo>
                    <a:pt x="13610" y="32682"/>
                  </a:lnTo>
                  <a:lnTo>
                    <a:pt x="189" y="9987"/>
                  </a:lnTo>
                  <a:lnTo>
                    <a:pt x="26525" y="226"/>
                  </a:lnTo>
                  <a:close/>
                  <a:moveTo>
                    <a:pt x="26769" y="0"/>
                  </a:moveTo>
                  <a:lnTo>
                    <a:pt x="76" y="9874"/>
                  </a:lnTo>
                  <a:lnTo>
                    <a:pt x="1" y="9912"/>
                  </a:lnTo>
                  <a:lnTo>
                    <a:pt x="13629" y="32982"/>
                  </a:lnTo>
                  <a:lnTo>
                    <a:pt x="20199" y="16501"/>
                  </a:lnTo>
                  <a:lnTo>
                    <a:pt x="26769"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5" name="Google Shape;1945;p32"/>
            <p:cNvSpPr/>
            <p:nvPr/>
          </p:nvSpPr>
          <p:spPr>
            <a:xfrm>
              <a:off x="5706350" y="2611300"/>
              <a:ext cx="586175" cy="722750"/>
            </a:xfrm>
            <a:custGeom>
              <a:avLst/>
              <a:gdLst/>
              <a:ahLst/>
              <a:cxnLst/>
              <a:rect l="l" t="t" r="r" b="b"/>
              <a:pathLst>
                <a:path w="23447" h="28910" extrusionOk="0">
                  <a:moveTo>
                    <a:pt x="23221" y="245"/>
                  </a:moveTo>
                  <a:lnTo>
                    <a:pt x="11921" y="28609"/>
                  </a:lnTo>
                  <a:lnTo>
                    <a:pt x="188" y="8767"/>
                  </a:lnTo>
                  <a:lnTo>
                    <a:pt x="23221" y="245"/>
                  </a:lnTo>
                  <a:close/>
                  <a:moveTo>
                    <a:pt x="23447" y="1"/>
                  </a:moveTo>
                  <a:lnTo>
                    <a:pt x="1" y="8692"/>
                  </a:lnTo>
                  <a:lnTo>
                    <a:pt x="11939" y="28909"/>
                  </a:lnTo>
                  <a:lnTo>
                    <a:pt x="17702" y="14474"/>
                  </a:lnTo>
                  <a:lnTo>
                    <a:pt x="23447"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6" name="Google Shape;1946;p32"/>
            <p:cNvSpPr/>
            <p:nvPr/>
          </p:nvSpPr>
          <p:spPr>
            <a:xfrm>
              <a:off x="5748125" y="2655900"/>
              <a:ext cx="503575" cy="620425"/>
            </a:xfrm>
            <a:custGeom>
              <a:avLst/>
              <a:gdLst/>
              <a:ahLst/>
              <a:cxnLst/>
              <a:rect l="l" t="t" r="r" b="b"/>
              <a:pathLst>
                <a:path w="20143" h="24817" extrusionOk="0">
                  <a:moveTo>
                    <a:pt x="19898" y="225"/>
                  </a:moveTo>
                  <a:lnTo>
                    <a:pt x="10231" y="24516"/>
                  </a:lnTo>
                  <a:lnTo>
                    <a:pt x="188" y="7528"/>
                  </a:lnTo>
                  <a:lnTo>
                    <a:pt x="19898" y="225"/>
                  </a:lnTo>
                  <a:close/>
                  <a:moveTo>
                    <a:pt x="20142" y="0"/>
                  </a:moveTo>
                  <a:lnTo>
                    <a:pt x="0" y="7453"/>
                  </a:lnTo>
                  <a:lnTo>
                    <a:pt x="10250" y="24817"/>
                  </a:lnTo>
                  <a:lnTo>
                    <a:pt x="20142" y="0"/>
                  </a:lnTo>
                  <a:close/>
                </a:path>
              </a:pathLst>
            </a:custGeom>
            <a:solidFill>
              <a:srgbClr val="1F3D5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47" name="Google Shape;1947;p32"/>
          <p:cNvGrpSpPr/>
          <p:nvPr/>
        </p:nvGrpSpPr>
        <p:grpSpPr>
          <a:xfrm>
            <a:off x="6654710" y="5734392"/>
            <a:ext cx="1671209" cy="1748104"/>
            <a:chOff x="4385625" y="4289775"/>
            <a:chExt cx="983450" cy="1028700"/>
          </a:xfrm>
        </p:grpSpPr>
        <p:sp>
          <p:nvSpPr>
            <p:cNvPr id="1948" name="Google Shape;1948;p32"/>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49" name="Google Shape;1949;p32"/>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0" name="Google Shape;1950;p32"/>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1" name="Google Shape;1951;p32"/>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2" name="Google Shape;1952;p32"/>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3" name="Google Shape;1953;p32"/>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54" name="Google Shape;1954;p32"/>
          <p:cNvGrpSpPr/>
          <p:nvPr/>
        </p:nvGrpSpPr>
        <p:grpSpPr>
          <a:xfrm>
            <a:off x="10785233" y="214300"/>
            <a:ext cx="505200" cy="629667"/>
            <a:chOff x="2459875" y="3181675"/>
            <a:chExt cx="378900" cy="472250"/>
          </a:xfrm>
        </p:grpSpPr>
        <p:sp>
          <p:nvSpPr>
            <p:cNvPr id="1955" name="Google Shape;1955;p32"/>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6" name="Google Shape;1956;p32"/>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57" name="Google Shape;1957;p32"/>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
        <p:nvSpPr>
          <p:cNvPr id="1958" name="Google Shape;1958;p32"/>
          <p:cNvSpPr/>
          <p:nvPr/>
        </p:nvSpPr>
        <p:spPr>
          <a:xfrm rot="-1005388">
            <a:off x="11331299" y="82096"/>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nvGrpSpPr>
          <p:cNvPr id="1959" name="Google Shape;1959;p32"/>
          <p:cNvGrpSpPr/>
          <p:nvPr/>
        </p:nvGrpSpPr>
        <p:grpSpPr>
          <a:xfrm rot="-1205478">
            <a:off x="-448326" y="4022127"/>
            <a:ext cx="3052183" cy="4079565"/>
            <a:chOff x="2215325" y="2417050"/>
            <a:chExt cx="2289250" cy="3059825"/>
          </a:xfrm>
        </p:grpSpPr>
        <p:sp>
          <p:nvSpPr>
            <p:cNvPr id="1960" name="Google Shape;1960;p32"/>
            <p:cNvSpPr/>
            <p:nvPr/>
          </p:nvSpPr>
          <p:spPr>
            <a:xfrm>
              <a:off x="3038950" y="2525450"/>
              <a:ext cx="1387250" cy="2515000"/>
            </a:xfrm>
            <a:custGeom>
              <a:avLst/>
              <a:gdLst/>
              <a:ahLst/>
              <a:cxnLst/>
              <a:rect l="l" t="t" r="r" b="b"/>
              <a:pathLst>
                <a:path w="55490" h="100600" extrusionOk="0">
                  <a:moveTo>
                    <a:pt x="7828" y="31688"/>
                  </a:moveTo>
                  <a:lnTo>
                    <a:pt x="4768" y="53538"/>
                  </a:lnTo>
                  <a:lnTo>
                    <a:pt x="4937" y="53501"/>
                  </a:lnTo>
                  <a:lnTo>
                    <a:pt x="5106" y="53501"/>
                  </a:lnTo>
                  <a:lnTo>
                    <a:pt x="8147" y="31725"/>
                  </a:lnTo>
                  <a:lnTo>
                    <a:pt x="7978" y="31725"/>
                  </a:lnTo>
                  <a:lnTo>
                    <a:pt x="7828" y="31688"/>
                  </a:lnTo>
                  <a:close/>
                  <a:moveTo>
                    <a:pt x="9592" y="31369"/>
                  </a:moveTo>
                  <a:lnTo>
                    <a:pt x="9442" y="31444"/>
                  </a:lnTo>
                  <a:lnTo>
                    <a:pt x="9292" y="31519"/>
                  </a:lnTo>
                  <a:lnTo>
                    <a:pt x="31987" y="72836"/>
                  </a:lnTo>
                  <a:lnTo>
                    <a:pt x="32118" y="72723"/>
                  </a:lnTo>
                  <a:lnTo>
                    <a:pt x="32250" y="72629"/>
                  </a:lnTo>
                  <a:lnTo>
                    <a:pt x="9592" y="31369"/>
                  </a:lnTo>
                  <a:close/>
                  <a:moveTo>
                    <a:pt x="7133" y="57180"/>
                  </a:moveTo>
                  <a:lnTo>
                    <a:pt x="7039" y="57311"/>
                  </a:lnTo>
                  <a:lnTo>
                    <a:pt x="6946" y="57443"/>
                  </a:lnTo>
                  <a:lnTo>
                    <a:pt x="31368" y="73718"/>
                  </a:lnTo>
                  <a:lnTo>
                    <a:pt x="31443" y="73568"/>
                  </a:lnTo>
                  <a:lnTo>
                    <a:pt x="31518" y="73418"/>
                  </a:lnTo>
                  <a:lnTo>
                    <a:pt x="7133" y="57180"/>
                  </a:lnTo>
                  <a:close/>
                  <a:moveTo>
                    <a:pt x="282" y="1"/>
                  </a:moveTo>
                  <a:lnTo>
                    <a:pt x="150" y="95"/>
                  </a:lnTo>
                  <a:lnTo>
                    <a:pt x="0" y="170"/>
                  </a:lnTo>
                  <a:lnTo>
                    <a:pt x="55170" y="100599"/>
                  </a:lnTo>
                  <a:lnTo>
                    <a:pt x="55320" y="100524"/>
                  </a:lnTo>
                  <a:lnTo>
                    <a:pt x="55489" y="100468"/>
                  </a:lnTo>
                  <a:lnTo>
                    <a:pt x="28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1" name="Google Shape;1961;p32"/>
            <p:cNvSpPr/>
            <p:nvPr/>
          </p:nvSpPr>
          <p:spPr>
            <a:xfrm>
              <a:off x="3212575" y="3954925"/>
              <a:ext cx="614325" cy="413475"/>
            </a:xfrm>
            <a:custGeom>
              <a:avLst/>
              <a:gdLst/>
              <a:ahLst/>
              <a:cxnLst/>
              <a:rect l="l" t="t" r="r" b="b"/>
              <a:pathLst>
                <a:path w="24573" h="16539" fill="none" extrusionOk="0">
                  <a:moveTo>
                    <a:pt x="188" y="1"/>
                  </a:moveTo>
                  <a:lnTo>
                    <a:pt x="188" y="1"/>
                  </a:lnTo>
                  <a:lnTo>
                    <a:pt x="94" y="132"/>
                  </a:lnTo>
                  <a:lnTo>
                    <a:pt x="1" y="264"/>
                  </a:lnTo>
                  <a:lnTo>
                    <a:pt x="24423" y="16539"/>
                  </a:lnTo>
                  <a:lnTo>
                    <a:pt x="24423" y="16539"/>
                  </a:lnTo>
                  <a:lnTo>
                    <a:pt x="24498" y="16389"/>
                  </a:lnTo>
                  <a:lnTo>
                    <a:pt x="24573" y="16239"/>
                  </a:lnTo>
                  <a:lnTo>
                    <a:pt x="188"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2" name="Google Shape;1962;p32"/>
            <p:cNvSpPr/>
            <p:nvPr/>
          </p:nvSpPr>
          <p:spPr>
            <a:xfrm>
              <a:off x="3158150" y="3317625"/>
              <a:ext cx="84475" cy="546300"/>
            </a:xfrm>
            <a:custGeom>
              <a:avLst/>
              <a:gdLst/>
              <a:ahLst/>
              <a:cxnLst/>
              <a:rect l="l" t="t" r="r" b="b"/>
              <a:pathLst>
                <a:path w="3379" h="21852" fill="none" extrusionOk="0">
                  <a:moveTo>
                    <a:pt x="3060" y="1"/>
                  </a:moveTo>
                  <a:lnTo>
                    <a:pt x="0" y="21851"/>
                  </a:lnTo>
                  <a:lnTo>
                    <a:pt x="0" y="21851"/>
                  </a:lnTo>
                  <a:lnTo>
                    <a:pt x="169" y="21814"/>
                  </a:lnTo>
                  <a:lnTo>
                    <a:pt x="338" y="21814"/>
                  </a:lnTo>
                  <a:lnTo>
                    <a:pt x="3379" y="38"/>
                  </a:lnTo>
                  <a:lnTo>
                    <a:pt x="3379" y="38"/>
                  </a:lnTo>
                  <a:lnTo>
                    <a:pt x="3210" y="38"/>
                  </a:lnTo>
                  <a:lnTo>
                    <a:pt x="306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3" name="Google Shape;1963;p32"/>
            <p:cNvSpPr/>
            <p:nvPr/>
          </p:nvSpPr>
          <p:spPr>
            <a:xfrm>
              <a:off x="3271250" y="3309650"/>
              <a:ext cx="573950" cy="1036700"/>
            </a:xfrm>
            <a:custGeom>
              <a:avLst/>
              <a:gdLst/>
              <a:ahLst/>
              <a:cxnLst/>
              <a:rect l="l" t="t" r="r" b="b"/>
              <a:pathLst>
                <a:path w="22958" h="41468" fill="none" extrusionOk="0">
                  <a:moveTo>
                    <a:pt x="300" y="1"/>
                  </a:moveTo>
                  <a:lnTo>
                    <a:pt x="300" y="1"/>
                  </a:lnTo>
                  <a:lnTo>
                    <a:pt x="150" y="76"/>
                  </a:lnTo>
                  <a:lnTo>
                    <a:pt x="0" y="151"/>
                  </a:lnTo>
                  <a:lnTo>
                    <a:pt x="22695" y="41468"/>
                  </a:lnTo>
                  <a:lnTo>
                    <a:pt x="22695" y="41468"/>
                  </a:lnTo>
                  <a:lnTo>
                    <a:pt x="22826" y="41355"/>
                  </a:lnTo>
                  <a:lnTo>
                    <a:pt x="22958" y="41261"/>
                  </a:lnTo>
                  <a:lnTo>
                    <a:pt x="300"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4" name="Google Shape;1964;p32"/>
            <p:cNvSpPr/>
            <p:nvPr/>
          </p:nvSpPr>
          <p:spPr>
            <a:xfrm>
              <a:off x="3038950" y="2525450"/>
              <a:ext cx="1387250" cy="2515000"/>
            </a:xfrm>
            <a:custGeom>
              <a:avLst/>
              <a:gdLst/>
              <a:ahLst/>
              <a:cxnLst/>
              <a:rect l="l" t="t" r="r" b="b"/>
              <a:pathLst>
                <a:path w="55490" h="100600" fill="none" extrusionOk="0">
                  <a:moveTo>
                    <a:pt x="282" y="1"/>
                  </a:moveTo>
                  <a:lnTo>
                    <a:pt x="282" y="1"/>
                  </a:lnTo>
                  <a:lnTo>
                    <a:pt x="150" y="95"/>
                  </a:lnTo>
                  <a:lnTo>
                    <a:pt x="0" y="170"/>
                  </a:lnTo>
                  <a:lnTo>
                    <a:pt x="55170" y="100599"/>
                  </a:lnTo>
                  <a:lnTo>
                    <a:pt x="55170" y="100599"/>
                  </a:lnTo>
                  <a:lnTo>
                    <a:pt x="55320" y="100524"/>
                  </a:lnTo>
                  <a:lnTo>
                    <a:pt x="55489" y="100468"/>
                  </a:lnTo>
                  <a:lnTo>
                    <a:pt x="282"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5" name="Google Shape;1965;p32"/>
            <p:cNvSpPr/>
            <p:nvPr/>
          </p:nvSpPr>
          <p:spPr>
            <a:xfrm>
              <a:off x="2320925" y="4032375"/>
              <a:ext cx="2083675" cy="1359575"/>
            </a:xfrm>
            <a:custGeom>
              <a:avLst/>
              <a:gdLst/>
              <a:ahLst/>
              <a:cxnLst/>
              <a:rect l="l" t="t" r="r" b="b"/>
              <a:pathLst>
                <a:path w="83347" h="54383" extrusionOk="0">
                  <a:moveTo>
                    <a:pt x="21607" y="0"/>
                  </a:moveTo>
                  <a:lnTo>
                    <a:pt x="21513" y="132"/>
                  </a:lnTo>
                  <a:lnTo>
                    <a:pt x="21381" y="244"/>
                  </a:lnTo>
                  <a:lnTo>
                    <a:pt x="82934" y="41242"/>
                  </a:lnTo>
                  <a:lnTo>
                    <a:pt x="83028" y="41111"/>
                  </a:lnTo>
                  <a:lnTo>
                    <a:pt x="83122" y="40960"/>
                  </a:lnTo>
                  <a:lnTo>
                    <a:pt x="21607" y="0"/>
                  </a:lnTo>
                  <a:close/>
                  <a:moveTo>
                    <a:pt x="188" y="12502"/>
                  </a:moveTo>
                  <a:lnTo>
                    <a:pt x="94" y="12653"/>
                  </a:lnTo>
                  <a:lnTo>
                    <a:pt x="0" y="12784"/>
                  </a:lnTo>
                  <a:lnTo>
                    <a:pt x="62172" y="54195"/>
                  </a:lnTo>
                  <a:lnTo>
                    <a:pt x="62266" y="54063"/>
                  </a:lnTo>
                  <a:lnTo>
                    <a:pt x="62360" y="53932"/>
                  </a:lnTo>
                  <a:lnTo>
                    <a:pt x="188" y="12502"/>
                  </a:lnTo>
                  <a:close/>
                  <a:moveTo>
                    <a:pt x="83122" y="43833"/>
                  </a:moveTo>
                  <a:lnTo>
                    <a:pt x="66133" y="54101"/>
                  </a:lnTo>
                  <a:lnTo>
                    <a:pt x="66227" y="54232"/>
                  </a:lnTo>
                  <a:lnTo>
                    <a:pt x="66302" y="54382"/>
                  </a:lnTo>
                  <a:lnTo>
                    <a:pt x="83347" y="44095"/>
                  </a:lnTo>
                  <a:lnTo>
                    <a:pt x="83215" y="43964"/>
                  </a:lnTo>
                  <a:lnTo>
                    <a:pt x="83122" y="43833"/>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6" name="Google Shape;1966;p32"/>
            <p:cNvSpPr/>
            <p:nvPr/>
          </p:nvSpPr>
          <p:spPr>
            <a:xfrm>
              <a:off x="3974250" y="5128175"/>
              <a:ext cx="430350" cy="263775"/>
            </a:xfrm>
            <a:custGeom>
              <a:avLst/>
              <a:gdLst/>
              <a:ahLst/>
              <a:cxnLst/>
              <a:rect l="l" t="t" r="r" b="b"/>
              <a:pathLst>
                <a:path w="17214" h="10551" fill="none" extrusionOk="0">
                  <a:moveTo>
                    <a:pt x="16989" y="1"/>
                  </a:moveTo>
                  <a:lnTo>
                    <a:pt x="0" y="10269"/>
                  </a:lnTo>
                  <a:lnTo>
                    <a:pt x="0" y="10269"/>
                  </a:lnTo>
                  <a:lnTo>
                    <a:pt x="94" y="10400"/>
                  </a:lnTo>
                  <a:lnTo>
                    <a:pt x="169" y="10550"/>
                  </a:lnTo>
                  <a:lnTo>
                    <a:pt x="17214" y="263"/>
                  </a:lnTo>
                  <a:lnTo>
                    <a:pt x="17214" y="263"/>
                  </a:lnTo>
                  <a:lnTo>
                    <a:pt x="17082" y="132"/>
                  </a:lnTo>
                  <a:lnTo>
                    <a:pt x="16989"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7" name="Google Shape;1967;p32"/>
            <p:cNvSpPr/>
            <p:nvPr/>
          </p:nvSpPr>
          <p:spPr>
            <a:xfrm>
              <a:off x="2320925" y="4344925"/>
              <a:ext cx="1559000" cy="1042325"/>
            </a:xfrm>
            <a:custGeom>
              <a:avLst/>
              <a:gdLst/>
              <a:ahLst/>
              <a:cxnLst/>
              <a:rect l="l" t="t" r="r" b="b"/>
              <a:pathLst>
                <a:path w="62360" h="41693" fill="none" extrusionOk="0">
                  <a:moveTo>
                    <a:pt x="188" y="0"/>
                  </a:moveTo>
                  <a:lnTo>
                    <a:pt x="188" y="0"/>
                  </a:lnTo>
                  <a:lnTo>
                    <a:pt x="94" y="151"/>
                  </a:lnTo>
                  <a:lnTo>
                    <a:pt x="0" y="282"/>
                  </a:lnTo>
                  <a:lnTo>
                    <a:pt x="62172" y="41693"/>
                  </a:lnTo>
                  <a:lnTo>
                    <a:pt x="62172" y="41693"/>
                  </a:lnTo>
                  <a:lnTo>
                    <a:pt x="62266" y="41561"/>
                  </a:lnTo>
                  <a:lnTo>
                    <a:pt x="62360" y="41430"/>
                  </a:lnTo>
                  <a:lnTo>
                    <a:pt x="188"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8" name="Google Shape;1968;p32"/>
            <p:cNvSpPr/>
            <p:nvPr/>
          </p:nvSpPr>
          <p:spPr>
            <a:xfrm>
              <a:off x="2855450" y="4032375"/>
              <a:ext cx="1543525" cy="1031075"/>
            </a:xfrm>
            <a:custGeom>
              <a:avLst/>
              <a:gdLst/>
              <a:ahLst/>
              <a:cxnLst/>
              <a:rect l="l" t="t" r="r" b="b"/>
              <a:pathLst>
                <a:path w="61741" h="41243" fill="none" extrusionOk="0">
                  <a:moveTo>
                    <a:pt x="226" y="0"/>
                  </a:moveTo>
                  <a:lnTo>
                    <a:pt x="226" y="0"/>
                  </a:lnTo>
                  <a:lnTo>
                    <a:pt x="132" y="132"/>
                  </a:lnTo>
                  <a:lnTo>
                    <a:pt x="0" y="244"/>
                  </a:lnTo>
                  <a:lnTo>
                    <a:pt x="61553" y="41242"/>
                  </a:lnTo>
                  <a:lnTo>
                    <a:pt x="61553" y="41242"/>
                  </a:lnTo>
                  <a:lnTo>
                    <a:pt x="61647" y="41111"/>
                  </a:lnTo>
                  <a:lnTo>
                    <a:pt x="61741" y="40960"/>
                  </a:lnTo>
                  <a:lnTo>
                    <a:pt x="22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69" name="Google Shape;1969;p32"/>
            <p:cNvSpPr/>
            <p:nvPr/>
          </p:nvSpPr>
          <p:spPr>
            <a:xfrm>
              <a:off x="2278675" y="2502925"/>
              <a:ext cx="731650" cy="1786175"/>
            </a:xfrm>
            <a:custGeom>
              <a:avLst/>
              <a:gdLst/>
              <a:ahLst/>
              <a:cxnLst/>
              <a:rect l="l" t="t" r="r" b="b"/>
              <a:pathLst>
                <a:path w="29266" h="71447" extrusionOk="0">
                  <a:moveTo>
                    <a:pt x="27332" y="1"/>
                  </a:moveTo>
                  <a:lnTo>
                    <a:pt x="10269" y="10307"/>
                  </a:lnTo>
                  <a:lnTo>
                    <a:pt x="10344" y="10438"/>
                  </a:lnTo>
                  <a:lnTo>
                    <a:pt x="10438" y="10588"/>
                  </a:lnTo>
                  <a:lnTo>
                    <a:pt x="27501" y="282"/>
                  </a:lnTo>
                  <a:lnTo>
                    <a:pt x="27408" y="151"/>
                  </a:lnTo>
                  <a:lnTo>
                    <a:pt x="27332" y="1"/>
                  </a:lnTo>
                  <a:close/>
                  <a:moveTo>
                    <a:pt x="28928" y="1240"/>
                  </a:moveTo>
                  <a:lnTo>
                    <a:pt x="21081" y="57386"/>
                  </a:lnTo>
                  <a:lnTo>
                    <a:pt x="21250" y="57368"/>
                  </a:lnTo>
                  <a:lnTo>
                    <a:pt x="21419" y="57349"/>
                  </a:lnTo>
                  <a:lnTo>
                    <a:pt x="29266" y="1277"/>
                  </a:lnTo>
                  <a:lnTo>
                    <a:pt x="29097" y="1259"/>
                  </a:lnTo>
                  <a:lnTo>
                    <a:pt x="28928" y="1240"/>
                  </a:lnTo>
                  <a:close/>
                  <a:moveTo>
                    <a:pt x="7847" y="13967"/>
                  </a:moveTo>
                  <a:lnTo>
                    <a:pt x="1" y="70170"/>
                  </a:lnTo>
                  <a:lnTo>
                    <a:pt x="151" y="70189"/>
                  </a:lnTo>
                  <a:lnTo>
                    <a:pt x="320" y="70208"/>
                  </a:lnTo>
                  <a:lnTo>
                    <a:pt x="8167" y="14005"/>
                  </a:lnTo>
                  <a:lnTo>
                    <a:pt x="8016" y="14005"/>
                  </a:lnTo>
                  <a:lnTo>
                    <a:pt x="7847" y="13967"/>
                  </a:lnTo>
                  <a:close/>
                  <a:moveTo>
                    <a:pt x="19261" y="60596"/>
                  </a:moveTo>
                  <a:lnTo>
                    <a:pt x="1765" y="71165"/>
                  </a:lnTo>
                  <a:lnTo>
                    <a:pt x="1840" y="71296"/>
                  </a:lnTo>
                  <a:lnTo>
                    <a:pt x="1934" y="71446"/>
                  </a:lnTo>
                  <a:lnTo>
                    <a:pt x="19411" y="60897"/>
                  </a:lnTo>
                  <a:lnTo>
                    <a:pt x="19336" y="60747"/>
                  </a:lnTo>
                  <a:lnTo>
                    <a:pt x="19261" y="60596"/>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0" name="Google Shape;1970;p32"/>
            <p:cNvSpPr/>
            <p:nvPr/>
          </p:nvSpPr>
          <p:spPr>
            <a:xfrm>
              <a:off x="2322800" y="4017825"/>
              <a:ext cx="441150" cy="271275"/>
            </a:xfrm>
            <a:custGeom>
              <a:avLst/>
              <a:gdLst/>
              <a:ahLst/>
              <a:cxnLst/>
              <a:rect l="l" t="t" r="r" b="b"/>
              <a:pathLst>
                <a:path w="17646" h="10851" fill="none" extrusionOk="0">
                  <a:moveTo>
                    <a:pt x="17496" y="0"/>
                  </a:moveTo>
                  <a:lnTo>
                    <a:pt x="0" y="10569"/>
                  </a:lnTo>
                  <a:lnTo>
                    <a:pt x="0" y="10569"/>
                  </a:lnTo>
                  <a:lnTo>
                    <a:pt x="75" y="10700"/>
                  </a:lnTo>
                  <a:lnTo>
                    <a:pt x="169" y="10850"/>
                  </a:lnTo>
                  <a:lnTo>
                    <a:pt x="17646" y="301"/>
                  </a:lnTo>
                  <a:lnTo>
                    <a:pt x="17646" y="301"/>
                  </a:lnTo>
                  <a:lnTo>
                    <a:pt x="17571" y="151"/>
                  </a:lnTo>
                  <a:lnTo>
                    <a:pt x="1749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1" name="Google Shape;1971;p32"/>
            <p:cNvSpPr/>
            <p:nvPr/>
          </p:nvSpPr>
          <p:spPr>
            <a:xfrm>
              <a:off x="2278675" y="2852100"/>
              <a:ext cx="204175" cy="1406025"/>
            </a:xfrm>
            <a:custGeom>
              <a:avLst/>
              <a:gdLst/>
              <a:ahLst/>
              <a:cxnLst/>
              <a:rect l="l" t="t" r="r" b="b"/>
              <a:pathLst>
                <a:path w="8167" h="56241" fill="none" extrusionOk="0">
                  <a:moveTo>
                    <a:pt x="7847" y="0"/>
                  </a:moveTo>
                  <a:lnTo>
                    <a:pt x="1" y="56203"/>
                  </a:lnTo>
                  <a:lnTo>
                    <a:pt x="1" y="56203"/>
                  </a:lnTo>
                  <a:lnTo>
                    <a:pt x="151" y="56222"/>
                  </a:lnTo>
                  <a:lnTo>
                    <a:pt x="320" y="56241"/>
                  </a:lnTo>
                  <a:lnTo>
                    <a:pt x="8167" y="38"/>
                  </a:lnTo>
                  <a:lnTo>
                    <a:pt x="8167" y="38"/>
                  </a:lnTo>
                  <a:lnTo>
                    <a:pt x="8016" y="38"/>
                  </a:lnTo>
                  <a:lnTo>
                    <a:pt x="7847"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2" name="Google Shape;1972;p32"/>
            <p:cNvSpPr/>
            <p:nvPr/>
          </p:nvSpPr>
          <p:spPr>
            <a:xfrm>
              <a:off x="2805700" y="2533900"/>
              <a:ext cx="204625" cy="1403700"/>
            </a:xfrm>
            <a:custGeom>
              <a:avLst/>
              <a:gdLst/>
              <a:ahLst/>
              <a:cxnLst/>
              <a:rect l="l" t="t" r="r" b="b"/>
              <a:pathLst>
                <a:path w="8185" h="56148" fill="none" extrusionOk="0">
                  <a:moveTo>
                    <a:pt x="7847" y="1"/>
                  </a:moveTo>
                  <a:lnTo>
                    <a:pt x="0" y="56147"/>
                  </a:lnTo>
                  <a:lnTo>
                    <a:pt x="0" y="56147"/>
                  </a:lnTo>
                  <a:lnTo>
                    <a:pt x="169" y="56129"/>
                  </a:lnTo>
                  <a:lnTo>
                    <a:pt x="338" y="56110"/>
                  </a:lnTo>
                  <a:lnTo>
                    <a:pt x="8185" y="38"/>
                  </a:lnTo>
                  <a:lnTo>
                    <a:pt x="8185" y="38"/>
                  </a:lnTo>
                  <a:lnTo>
                    <a:pt x="8016" y="20"/>
                  </a:lnTo>
                  <a:lnTo>
                    <a:pt x="7847"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3" name="Google Shape;1973;p32"/>
            <p:cNvSpPr/>
            <p:nvPr/>
          </p:nvSpPr>
          <p:spPr>
            <a:xfrm>
              <a:off x="2535375" y="2502925"/>
              <a:ext cx="430850" cy="264725"/>
            </a:xfrm>
            <a:custGeom>
              <a:avLst/>
              <a:gdLst/>
              <a:ahLst/>
              <a:cxnLst/>
              <a:rect l="l" t="t" r="r" b="b"/>
              <a:pathLst>
                <a:path w="17234" h="10589" fill="none" extrusionOk="0">
                  <a:moveTo>
                    <a:pt x="17064" y="1"/>
                  </a:moveTo>
                  <a:lnTo>
                    <a:pt x="1" y="10307"/>
                  </a:lnTo>
                  <a:lnTo>
                    <a:pt x="1" y="10307"/>
                  </a:lnTo>
                  <a:lnTo>
                    <a:pt x="76" y="10438"/>
                  </a:lnTo>
                  <a:lnTo>
                    <a:pt x="170" y="10588"/>
                  </a:lnTo>
                  <a:lnTo>
                    <a:pt x="17233" y="282"/>
                  </a:lnTo>
                  <a:lnTo>
                    <a:pt x="17233" y="282"/>
                  </a:lnTo>
                  <a:lnTo>
                    <a:pt x="17140" y="151"/>
                  </a:lnTo>
                  <a:lnTo>
                    <a:pt x="17064"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4" name="Google Shape;1974;p32"/>
            <p:cNvSpPr/>
            <p:nvPr/>
          </p:nvSpPr>
          <p:spPr>
            <a:xfrm>
              <a:off x="2755950" y="3936625"/>
              <a:ext cx="118300" cy="118300"/>
            </a:xfrm>
            <a:custGeom>
              <a:avLst/>
              <a:gdLst/>
              <a:ahLst/>
              <a:cxnLst/>
              <a:rect l="l" t="t" r="r" b="b"/>
              <a:pathLst>
                <a:path w="4732" h="4732" extrusionOk="0">
                  <a:moveTo>
                    <a:pt x="2328" y="1"/>
                  </a:moveTo>
                  <a:lnTo>
                    <a:pt x="2159" y="20"/>
                  </a:lnTo>
                  <a:lnTo>
                    <a:pt x="1990" y="38"/>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113" y="3042"/>
                  </a:lnTo>
                  <a:lnTo>
                    <a:pt x="170" y="3248"/>
                  </a:lnTo>
                  <a:lnTo>
                    <a:pt x="245" y="3399"/>
                  </a:lnTo>
                  <a:lnTo>
                    <a:pt x="320" y="3549"/>
                  </a:lnTo>
                  <a:lnTo>
                    <a:pt x="489" y="3793"/>
                  </a:lnTo>
                  <a:lnTo>
                    <a:pt x="695" y="4037"/>
                  </a:lnTo>
                  <a:lnTo>
                    <a:pt x="920" y="4225"/>
                  </a:lnTo>
                  <a:lnTo>
                    <a:pt x="1183" y="4412"/>
                  </a:lnTo>
                  <a:lnTo>
                    <a:pt x="1446" y="4544"/>
                  </a:lnTo>
                  <a:lnTo>
                    <a:pt x="1746" y="4637"/>
                  </a:lnTo>
                  <a:lnTo>
                    <a:pt x="2047" y="4713"/>
                  </a:lnTo>
                  <a:lnTo>
                    <a:pt x="2366" y="4731"/>
                  </a:lnTo>
                  <a:lnTo>
                    <a:pt x="2591" y="4713"/>
                  </a:lnTo>
                  <a:lnTo>
                    <a:pt x="2816" y="4675"/>
                  </a:lnTo>
                  <a:lnTo>
                    <a:pt x="2985" y="4637"/>
                  </a:lnTo>
                  <a:lnTo>
                    <a:pt x="3154" y="4581"/>
                  </a:lnTo>
                  <a:lnTo>
                    <a:pt x="3305" y="4525"/>
                  </a:lnTo>
                  <a:lnTo>
                    <a:pt x="3455" y="4450"/>
                  </a:lnTo>
                  <a:lnTo>
                    <a:pt x="3605" y="4375"/>
                  </a:lnTo>
                  <a:lnTo>
                    <a:pt x="3736" y="4281"/>
                  </a:lnTo>
                  <a:lnTo>
                    <a:pt x="3868" y="4187"/>
                  </a:lnTo>
                  <a:lnTo>
                    <a:pt x="3980" y="4074"/>
                  </a:lnTo>
                  <a:lnTo>
                    <a:pt x="4112" y="3962"/>
                  </a:lnTo>
                  <a:lnTo>
                    <a:pt x="4206" y="3830"/>
                  </a:lnTo>
                  <a:lnTo>
                    <a:pt x="4356" y="3624"/>
                  </a:lnTo>
                  <a:lnTo>
                    <a:pt x="4487" y="3417"/>
                  </a:lnTo>
                  <a:lnTo>
                    <a:pt x="4581" y="3173"/>
                  </a:lnTo>
                  <a:lnTo>
                    <a:pt x="4656" y="2948"/>
                  </a:lnTo>
                  <a:lnTo>
                    <a:pt x="4694" y="2685"/>
                  </a:lnTo>
                  <a:lnTo>
                    <a:pt x="4731" y="2441"/>
                  </a:lnTo>
                  <a:lnTo>
                    <a:pt x="4712" y="2178"/>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5" name="Google Shape;1975;p32"/>
            <p:cNvSpPr/>
            <p:nvPr/>
          </p:nvSpPr>
          <p:spPr>
            <a:xfrm>
              <a:off x="2755950" y="3936625"/>
              <a:ext cx="118300" cy="118300"/>
            </a:xfrm>
            <a:custGeom>
              <a:avLst/>
              <a:gdLst/>
              <a:ahLst/>
              <a:cxnLst/>
              <a:rect l="l" t="t" r="r" b="b"/>
              <a:pathLst>
                <a:path w="4732" h="4732" fill="none" extrusionOk="0">
                  <a:moveTo>
                    <a:pt x="2366" y="1"/>
                  </a:moveTo>
                  <a:lnTo>
                    <a:pt x="2366" y="1"/>
                  </a:lnTo>
                  <a:lnTo>
                    <a:pt x="2328" y="1"/>
                  </a:lnTo>
                  <a:lnTo>
                    <a:pt x="2328" y="1"/>
                  </a:lnTo>
                  <a:lnTo>
                    <a:pt x="2159" y="20"/>
                  </a:lnTo>
                  <a:lnTo>
                    <a:pt x="1990" y="38"/>
                  </a:lnTo>
                  <a:lnTo>
                    <a:pt x="1990" y="38"/>
                  </a:lnTo>
                  <a:lnTo>
                    <a:pt x="1915" y="57"/>
                  </a:lnTo>
                  <a:lnTo>
                    <a:pt x="1915" y="57"/>
                  </a:lnTo>
                  <a:lnTo>
                    <a:pt x="1671" y="113"/>
                  </a:lnTo>
                  <a:lnTo>
                    <a:pt x="1446" y="189"/>
                  </a:lnTo>
                  <a:lnTo>
                    <a:pt x="1240" y="301"/>
                  </a:lnTo>
                  <a:lnTo>
                    <a:pt x="1052" y="414"/>
                  </a:lnTo>
                  <a:lnTo>
                    <a:pt x="864" y="545"/>
                  </a:lnTo>
                  <a:lnTo>
                    <a:pt x="695" y="714"/>
                  </a:lnTo>
                  <a:lnTo>
                    <a:pt x="545" y="883"/>
                  </a:lnTo>
                  <a:lnTo>
                    <a:pt x="414" y="1052"/>
                  </a:lnTo>
                  <a:lnTo>
                    <a:pt x="282" y="1259"/>
                  </a:lnTo>
                  <a:lnTo>
                    <a:pt x="188" y="1446"/>
                  </a:lnTo>
                  <a:lnTo>
                    <a:pt x="113" y="1672"/>
                  </a:lnTo>
                  <a:lnTo>
                    <a:pt x="57" y="1897"/>
                  </a:lnTo>
                  <a:lnTo>
                    <a:pt x="19" y="2122"/>
                  </a:lnTo>
                  <a:lnTo>
                    <a:pt x="1" y="2347"/>
                  </a:lnTo>
                  <a:lnTo>
                    <a:pt x="19" y="2591"/>
                  </a:lnTo>
                  <a:lnTo>
                    <a:pt x="57" y="2817"/>
                  </a:lnTo>
                  <a:lnTo>
                    <a:pt x="57" y="2817"/>
                  </a:lnTo>
                  <a:lnTo>
                    <a:pt x="113" y="3042"/>
                  </a:lnTo>
                  <a:lnTo>
                    <a:pt x="170" y="3248"/>
                  </a:lnTo>
                  <a:lnTo>
                    <a:pt x="170" y="3248"/>
                  </a:lnTo>
                  <a:lnTo>
                    <a:pt x="245" y="3399"/>
                  </a:lnTo>
                  <a:lnTo>
                    <a:pt x="320" y="3549"/>
                  </a:lnTo>
                  <a:lnTo>
                    <a:pt x="320" y="3549"/>
                  </a:lnTo>
                  <a:lnTo>
                    <a:pt x="489" y="3793"/>
                  </a:lnTo>
                  <a:lnTo>
                    <a:pt x="695" y="4037"/>
                  </a:lnTo>
                  <a:lnTo>
                    <a:pt x="920" y="4225"/>
                  </a:lnTo>
                  <a:lnTo>
                    <a:pt x="1183" y="4412"/>
                  </a:lnTo>
                  <a:lnTo>
                    <a:pt x="1446" y="4544"/>
                  </a:lnTo>
                  <a:lnTo>
                    <a:pt x="1746" y="4637"/>
                  </a:lnTo>
                  <a:lnTo>
                    <a:pt x="2047" y="4713"/>
                  </a:lnTo>
                  <a:lnTo>
                    <a:pt x="2366" y="4731"/>
                  </a:lnTo>
                  <a:lnTo>
                    <a:pt x="2366" y="4731"/>
                  </a:lnTo>
                  <a:lnTo>
                    <a:pt x="2591" y="4713"/>
                  </a:lnTo>
                  <a:lnTo>
                    <a:pt x="2816" y="4675"/>
                  </a:lnTo>
                  <a:lnTo>
                    <a:pt x="2816" y="4675"/>
                  </a:lnTo>
                  <a:lnTo>
                    <a:pt x="2985" y="4637"/>
                  </a:lnTo>
                  <a:lnTo>
                    <a:pt x="3154" y="4581"/>
                  </a:lnTo>
                  <a:lnTo>
                    <a:pt x="3305" y="4525"/>
                  </a:lnTo>
                  <a:lnTo>
                    <a:pt x="3455" y="4450"/>
                  </a:lnTo>
                  <a:lnTo>
                    <a:pt x="3605" y="4375"/>
                  </a:lnTo>
                  <a:lnTo>
                    <a:pt x="3736" y="4281"/>
                  </a:lnTo>
                  <a:lnTo>
                    <a:pt x="3868" y="4187"/>
                  </a:lnTo>
                  <a:lnTo>
                    <a:pt x="3980" y="4074"/>
                  </a:lnTo>
                  <a:lnTo>
                    <a:pt x="3980" y="4074"/>
                  </a:lnTo>
                  <a:lnTo>
                    <a:pt x="4112" y="3962"/>
                  </a:lnTo>
                  <a:lnTo>
                    <a:pt x="4206" y="3830"/>
                  </a:lnTo>
                  <a:lnTo>
                    <a:pt x="4206" y="3830"/>
                  </a:lnTo>
                  <a:lnTo>
                    <a:pt x="4356" y="3624"/>
                  </a:lnTo>
                  <a:lnTo>
                    <a:pt x="4487" y="3417"/>
                  </a:lnTo>
                  <a:lnTo>
                    <a:pt x="4581" y="3173"/>
                  </a:lnTo>
                  <a:lnTo>
                    <a:pt x="4656" y="2948"/>
                  </a:lnTo>
                  <a:lnTo>
                    <a:pt x="4694" y="2685"/>
                  </a:lnTo>
                  <a:lnTo>
                    <a:pt x="4731" y="2441"/>
                  </a:lnTo>
                  <a:lnTo>
                    <a:pt x="4712" y="2178"/>
                  </a:lnTo>
                  <a:lnTo>
                    <a:pt x="4675" y="1916"/>
                  </a:lnTo>
                  <a:lnTo>
                    <a:pt x="4675" y="1916"/>
                  </a:lnTo>
                  <a:lnTo>
                    <a:pt x="4619" y="1709"/>
                  </a:lnTo>
                  <a:lnTo>
                    <a:pt x="4562" y="1503"/>
                  </a:lnTo>
                  <a:lnTo>
                    <a:pt x="4468" y="1315"/>
                  </a:lnTo>
                  <a:lnTo>
                    <a:pt x="4374" y="1146"/>
                  </a:lnTo>
                  <a:lnTo>
                    <a:pt x="4262" y="977"/>
                  </a:lnTo>
                  <a:lnTo>
                    <a:pt x="4149" y="808"/>
                  </a:lnTo>
                  <a:lnTo>
                    <a:pt x="3999" y="677"/>
                  </a:lnTo>
                  <a:lnTo>
                    <a:pt x="3849" y="545"/>
                  </a:lnTo>
                  <a:lnTo>
                    <a:pt x="3699" y="414"/>
                  </a:lnTo>
                  <a:lnTo>
                    <a:pt x="3530" y="320"/>
                  </a:lnTo>
                  <a:lnTo>
                    <a:pt x="3342" y="226"/>
                  </a:lnTo>
                  <a:lnTo>
                    <a:pt x="3154" y="151"/>
                  </a:lnTo>
                  <a:lnTo>
                    <a:pt x="2967" y="95"/>
                  </a:lnTo>
                  <a:lnTo>
                    <a:pt x="2779" y="38"/>
                  </a:lnTo>
                  <a:lnTo>
                    <a:pt x="2572" y="20"/>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6" name="Google Shape;1976;p32"/>
            <p:cNvSpPr/>
            <p:nvPr/>
          </p:nvSpPr>
          <p:spPr>
            <a:xfrm>
              <a:off x="2955400" y="2417050"/>
              <a:ext cx="117825" cy="117825"/>
            </a:xfrm>
            <a:custGeom>
              <a:avLst/>
              <a:gdLst/>
              <a:ahLst/>
              <a:cxnLst/>
              <a:rect l="l" t="t" r="r" b="b"/>
              <a:pathLst>
                <a:path w="4713" h="4713" extrusionOk="0">
                  <a:moveTo>
                    <a:pt x="2366" y="1"/>
                  </a:moveTo>
                  <a:lnTo>
                    <a:pt x="2122" y="19"/>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76" y="2985"/>
                  </a:lnTo>
                  <a:lnTo>
                    <a:pt x="132" y="3136"/>
                  </a:lnTo>
                  <a:lnTo>
                    <a:pt x="188" y="3286"/>
                  </a:lnTo>
                  <a:lnTo>
                    <a:pt x="263" y="3436"/>
                  </a:lnTo>
                  <a:lnTo>
                    <a:pt x="339" y="3586"/>
                  </a:lnTo>
                  <a:lnTo>
                    <a:pt x="432" y="3717"/>
                  </a:lnTo>
                  <a:lnTo>
                    <a:pt x="564" y="3886"/>
                  </a:lnTo>
                  <a:lnTo>
                    <a:pt x="714" y="4055"/>
                  </a:lnTo>
                  <a:lnTo>
                    <a:pt x="883" y="4206"/>
                  </a:lnTo>
                  <a:lnTo>
                    <a:pt x="1052" y="4318"/>
                  </a:lnTo>
                  <a:lnTo>
                    <a:pt x="1240" y="4431"/>
                  </a:lnTo>
                  <a:lnTo>
                    <a:pt x="1446" y="4525"/>
                  </a:lnTo>
                  <a:lnTo>
                    <a:pt x="1653" y="4619"/>
                  </a:lnTo>
                  <a:lnTo>
                    <a:pt x="1859" y="4675"/>
                  </a:lnTo>
                  <a:lnTo>
                    <a:pt x="2028" y="4694"/>
                  </a:lnTo>
                  <a:lnTo>
                    <a:pt x="2197" y="4712"/>
                  </a:lnTo>
                  <a:lnTo>
                    <a:pt x="2572" y="4712"/>
                  </a:lnTo>
                  <a:lnTo>
                    <a:pt x="2816" y="4675"/>
                  </a:lnTo>
                  <a:lnTo>
                    <a:pt x="3079" y="4600"/>
                  </a:lnTo>
                  <a:lnTo>
                    <a:pt x="3342" y="4506"/>
                  </a:lnTo>
                  <a:lnTo>
                    <a:pt x="3492" y="4431"/>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7" name="Google Shape;1977;p32"/>
            <p:cNvSpPr/>
            <p:nvPr/>
          </p:nvSpPr>
          <p:spPr>
            <a:xfrm>
              <a:off x="2955400" y="2417050"/>
              <a:ext cx="117825" cy="117825"/>
            </a:xfrm>
            <a:custGeom>
              <a:avLst/>
              <a:gdLst/>
              <a:ahLst/>
              <a:cxnLst/>
              <a:rect l="l" t="t" r="r" b="b"/>
              <a:pathLst>
                <a:path w="4713" h="4713" fill="none" extrusionOk="0">
                  <a:moveTo>
                    <a:pt x="2366" y="1"/>
                  </a:moveTo>
                  <a:lnTo>
                    <a:pt x="2366" y="1"/>
                  </a:lnTo>
                  <a:lnTo>
                    <a:pt x="2122" y="19"/>
                  </a:lnTo>
                  <a:lnTo>
                    <a:pt x="1897" y="38"/>
                  </a:lnTo>
                  <a:lnTo>
                    <a:pt x="1897" y="38"/>
                  </a:lnTo>
                  <a:lnTo>
                    <a:pt x="1671" y="113"/>
                  </a:lnTo>
                  <a:lnTo>
                    <a:pt x="1446" y="188"/>
                  </a:lnTo>
                  <a:lnTo>
                    <a:pt x="1221" y="282"/>
                  </a:lnTo>
                  <a:lnTo>
                    <a:pt x="1033" y="414"/>
                  </a:lnTo>
                  <a:lnTo>
                    <a:pt x="845" y="545"/>
                  </a:lnTo>
                  <a:lnTo>
                    <a:pt x="676" y="695"/>
                  </a:lnTo>
                  <a:lnTo>
                    <a:pt x="526" y="864"/>
                  </a:lnTo>
                  <a:lnTo>
                    <a:pt x="395" y="1052"/>
                  </a:lnTo>
                  <a:lnTo>
                    <a:pt x="282" y="1240"/>
                  </a:lnTo>
                  <a:lnTo>
                    <a:pt x="188" y="1446"/>
                  </a:lnTo>
                  <a:lnTo>
                    <a:pt x="95" y="1653"/>
                  </a:lnTo>
                  <a:lnTo>
                    <a:pt x="38" y="1878"/>
                  </a:lnTo>
                  <a:lnTo>
                    <a:pt x="19" y="2103"/>
                  </a:lnTo>
                  <a:lnTo>
                    <a:pt x="1" y="2347"/>
                  </a:lnTo>
                  <a:lnTo>
                    <a:pt x="1" y="2572"/>
                  </a:lnTo>
                  <a:lnTo>
                    <a:pt x="38" y="2816"/>
                  </a:lnTo>
                  <a:lnTo>
                    <a:pt x="38" y="2816"/>
                  </a:lnTo>
                  <a:lnTo>
                    <a:pt x="76" y="2985"/>
                  </a:lnTo>
                  <a:lnTo>
                    <a:pt x="132" y="3136"/>
                  </a:lnTo>
                  <a:lnTo>
                    <a:pt x="188" y="3286"/>
                  </a:lnTo>
                  <a:lnTo>
                    <a:pt x="263" y="3436"/>
                  </a:lnTo>
                  <a:lnTo>
                    <a:pt x="263" y="3436"/>
                  </a:lnTo>
                  <a:lnTo>
                    <a:pt x="339" y="3586"/>
                  </a:lnTo>
                  <a:lnTo>
                    <a:pt x="432" y="3717"/>
                  </a:lnTo>
                  <a:lnTo>
                    <a:pt x="432" y="3717"/>
                  </a:lnTo>
                  <a:lnTo>
                    <a:pt x="564" y="3886"/>
                  </a:lnTo>
                  <a:lnTo>
                    <a:pt x="714" y="4055"/>
                  </a:lnTo>
                  <a:lnTo>
                    <a:pt x="883" y="4206"/>
                  </a:lnTo>
                  <a:lnTo>
                    <a:pt x="1052" y="4318"/>
                  </a:lnTo>
                  <a:lnTo>
                    <a:pt x="1240" y="4431"/>
                  </a:lnTo>
                  <a:lnTo>
                    <a:pt x="1446" y="4525"/>
                  </a:lnTo>
                  <a:lnTo>
                    <a:pt x="1653" y="4619"/>
                  </a:lnTo>
                  <a:lnTo>
                    <a:pt x="1859" y="4675"/>
                  </a:lnTo>
                  <a:lnTo>
                    <a:pt x="1859" y="4675"/>
                  </a:lnTo>
                  <a:lnTo>
                    <a:pt x="2028" y="4694"/>
                  </a:lnTo>
                  <a:lnTo>
                    <a:pt x="2197" y="4712"/>
                  </a:lnTo>
                  <a:lnTo>
                    <a:pt x="2197" y="4712"/>
                  </a:lnTo>
                  <a:lnTo>
                    <a:pt x="2347" y="4712"/>
                  </a:lnTo>
                  <a:lnTo>
                    <a:pt x="2347" y="4712"/>
                  </a:lnTo>
                  <a:lnTo>
                    <a:pt x="2572" y="4712"/>
                  </a:lnTo>
                  <a:lnTo>
                    <a:pt x="2816" y="4675"/>
                  </a:lnTo>
                  <a:lnTo>
                    <a:pt x="2816" y="4675"/>
                  </a:lnTo>
                  <a:lnTo>
                    <a:pt x="3079" y="4600"/>
                  </a:lnTo>
                  <a:lnTo>
                    <a:pt x="3342" y="4506"/>
                  </a:lnTo>
                  <a:lnTo>
                    <a:pt x="3342" y="4506"/>
                  </a:lnTo>
                  <a:lnTo>
                    <a:pt x="3492" y="4431"/>
                  </a:lnTo>
                  <a:lnTo>
                    <a:pt x="3624" y="4337"/>
                  </a:lnTo>
                  <a:lnTo>
                    <a:pt x="3624" y="4337"/>
                  </a:lnTo>
                  <a:lnTo>
                    <a:pt x="3774" y="4243"/>
                  </a:lnTo>
                  <a:lnTo>
                    <a:pt x="3905" y="4130"/>
                  </a:lnTo>
                  <a:lnTo>
                    <a:pt x="4037" y="4018"/>
                  </a:lnTo>
                  <a:lnTo>
                    <a:pt x="4149" y="3886"/>
                  </a:lnTo>
                  <a:lnTo>
                    <a:pt x="4262" y="3755"/>
                  </a:lnTo>
                  <a:lnTo>
                    <a:pt x="4356" y="3605"/>
                  </a:lnTo>
                  <a:lnTo>
                    <a:pt x="4450" y="3455"/>
                  </a:lnTo>
                  <a:lnTo>
                    <a:pt x="4525" y="3304"/>
                  </a:lnTo>
                  <a:lnTo>
                    <a:pt x="4581" y="3136"/>
                  </a:lnTo>
                  <a:lnTo>
                    <a:pt x="4637" y="2967"/>
                  </a:lnTo>
                  <a:lnTo>
                    <a:pt x="4675" y="2798"/>
                  </a:lnTo>
                  <a:lnTo>
                    <a:pt x="4694" y="2629"/>
                  </a:lnTo>
                  <a:lnTo>
                    <a:pt x="4712" y="2441"/>
                  </a:lnTo>
                  <a:lnTo>
                    <a:pt x="4712" y="2272"/>
                  </a:lnTo>
                  <a:lnTo>
                    <a:pt x="4694" y="2084"/>
                  </a:lnTo>
                  <a:lnTo>
                    <a:pt x="4675" y="1897"/>
                  </a:lnTo>
                  <a:lnTo>
                    <a:pt x="4675" y="1897"/>
                  </a:lnTo>
                  <a:lnTo>
                    <a:pt x="4619" y="1690"/>
                  </a:lnTo>
                  <a:lnTo>
                    <a:pt x="4543" y="1502"/>
                  </a:lnTo>
                  <a:lnTo>
                    <a:pt x="4468" y="1315"/>
                  </a:lnTo>
                  <a:lnTo>
                    <a:pt x="4374" y="1127"/>
                  </a:lnTo>
                  <a:lnTo>
                    <a:pt x="4262" y="958"/>
                  </a:lnTo>
                  <a:lnTo>
                    <a:pt x="4130" y="808"/>
                  </a:lnTo>
                  <a:lnTo>
                    <a:pt x="3999" y="658"/>
                  </a:lnTo>
                  <a:lnTo>
                    <a:pt x="3849" y="526"/>
                  </a:lnTo>
                  <a:lnTo>
                    <a:pt x="3680" y="414"/>
                  </a:lnTo>
                  <a:lnTo>
                    <a:pt x="3511" y="301"/>
                  </a:lnTo>
                  <a:lnTo>
                    <a:pt x="3342" y="207"/>
                  </a:lnTo>
                  <a:lnTo>
                    <a:pt x="3154" y="132"/>
                  </a:lnTo>
                  <a:lnTo>
                    <a:pt x="2967" y="76"/>
                  </a:lnTo>
                  <a:lnTo>
                    <a:pt x="2760" y="38"/>
                  </a:lnTo>
                  <a:lnTo>
                    <a:pt x="2554"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8" name="Google Shape;1978;p32"/>
            <p:cNvSpPr/>
            <p:nvPr/>
          </p:nvSpPr>
          <p:spPr>
            <a:xfrm>
              <a:off x="4386750" y="5033375"/>
              <a:ext cx="117825" cy="118300"/>
            </a:xfrm>
            <a:custGeom>
              <a:avLst/>
              <a:gdLst/>
              <a:ahLst/>
              <a:cxnLst/>
              <a:rect l="l" t="t" r="r" b="b"/>
              <a:pathLst>
                <a:path w="4713" h="4732" extrusionOk="0">
                  <a:moveTo>
                    <a:pt x="2366" y="1"/>
                  </a:moveTo>
                  <a:lnTo>
                    <a:pt x="2140" y="19"/>
                  </a:lnTo>
                  <a:lnTo>
                    <a:pt x="1896" y="57"/>
                  </a:lnTo>
                  <a:lnTo>
                    <a:pt x="1727" y="94"/>
                  </a:lnTo>
                  <a:lnTo>
                    <a:pt x="1577" y="151"/>
                  </a:lnTo>
                  <a:lnTo>
                    <a:pt x="1408" y="207"/>
                  </a:lnTo>
                  <a:lnTo>
                    <a:pt x="1258" y="282"/>
                  </a:lnTo>
                  <a:lnTo>
                    <a:pt x="1052" y="414"/>
                  </a:lnTo>
                  <a:lnTo>
                    <a:pt x="845" y="564"/>
                  </a:lnTo>
                  <a:lnTo>
                    <a:pt x="657" y="733"/>
                  </a:lnTo>
                  <a:lnTo>
                    <a:pt x="489" y="920"/>
                  </a:lnTo>
                  <a:lnTo>
                    <a:pt x="395" y="1071"/>
                  </a:lnTo>
                  <a:lnTo>
                    <a:pt x="301" y="1202"/>
                  </a:lnTo>
                  <a:lnTo>
                    <a:pt x="207" y="1390"/>
                  </a:lnTo>
                  <a:lnTo>
                    <a:pt x="132" y="1577"/>
                  </a:lnTo>
                  <a:lnTo>
                    <a:pt x="76" y="1765"/>
                  </a:lnTo>
                  <a:lnTo>
                    <a:pt x="38" y="1972"/>
                  </a:lnTo>
                  <a:lnTo>
                    <a:pt x="0" y="2178"/>
                  </a:lnTo>
                  <a:lnTo>
                    <a:pt x="0" y="2403"/>
                  </a:lnTo>
                  <a:lnTo>
                    <a:pt x="19" y="2610"/>
                  </a:lnTo>
                  <a:lnTo>
                    <a:pt x="38" y="2816"/>
                  </a:lnTo>
                  <a:lnTo>
                    <a:pt x="113" y="3098"/>
                  </a:lnTo>
                  <a:lnTo>
                    <a:pt x="207" y="3342"/>
                  </a:lnTo>
                  <a:lnTo>
                    <a:pt x="338" y="3586"/>
                  </a:lnTo>
                  <a:lnTo>
                    <a:pt x="489" y="3793"/>
                  </a:lnTo>
                  <a:lnTo>
                    <a:pt x="582" y="3924"/>
                  </a:lnTo>
                  <a:lnTo>
                    <a:pt x="714" y="4055"/>
                  </a:lnTo>
                  <a:lnTo>
                    <a:pt x="883" y="4206"/>
                  </a:lnTo>
                  <a:lnTo>
                    <a:pt x="1052" y="4337"/>
                  </a:lnTo>
                  <a:lnTo>
                    <a:pt x="1258" y="4450"/>
                  </a:lnTo>
                  <a:lnTo>
                    <a:pt x="1465" y="4543"/>
                  </a:lnTo>
                  <a:lnTo>
                    <a:pt x="1671" y="4618"/>
                  </a:lnTo>
                  <a:lnTo>
                    <a:pt x="1896" y="4675"/>
                  </a:lnTo>
                  <a:lnTo>
                    <a:pt x="2122" y="4712"/>
                  </a:lnTo>
                  <a:lnTo>
                    <a:pt x="2347" y="4731"/>
                  </a:lnTo>
                  <a:lnTo>
                    <a:pt x="2591" y="4712"/>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79" name="Google Shape;1979;p32"/>
            <p:cNvSpPr/>
            <p:nvPr/>
          </p:nvSpPr>
          <p:spPr>
            <a:xfrm>
              <a:off x="4386750" y="5033375"/>
              <a:ext cx="117825" cy="118300"/>
            </a:xfrm>
            <a:custGeom>
              <a:avLst/>
              <a:gdLst/>
              <a:ahLst/>
              <a:cxnLst/>
              <a:rect l="l" t="t" r="r" b="b"/>
              <a:pathLst>
                <a:path w="4713" h="4732" fill="none" extrusionOk="0">
                  <a:moveTo>
                    <a:pt x="2366" y="1"/>
                  </a:moveTo>
                  <a:lnTo>
                    <a:pt x="2366" y="1"/>
                  </a:lnTo>
                  <a:lnTo>
                    <a:pt x="2140" y="19"/>
                  </a:lnTo>
                  <a:lnTo>
                    <a:pt x="1896" y="57"/>
                  </a:lnTo>
                  <a:lnTo>
                    <a:pt x="1896" y="57"/>
                  </a:lnTo>
                  <a:lnTo>
                    <a:pt x="1727" y="94"/>
                  </a:lnTo>
                  <a:lnTo>
                    <a:pt x="1577" y="151"/>
                  </a:lnTo>
                  <a:lnTo>
                    <a:pt x="1577" y="151"/>
                  </a:lnTo>
                  <a:lnTo>
                    <a:pt x="1408" y="207"/>
                  </a:lnTo>
                  <a:lnTo>
                    <a:pt x="1258" y="282"/>
                  </a:lnTo>
                  <a:lnTo>
                    <a:pt x="1258" y="282"/>
                  </a:lnTo>
                  <a:lnTo>
                    <a:pt x="1052" y="414"/>
                  </a:lnTo>
                  <a:lnTo>
                    <a:pt x="845" y="564"/>
                  </a:lnTo>
                  <a:lnTo>
                    <a:pt x="657" y="733"/>
                  </a:lnTo>
                  <a:lnTo>
                    <a:pt x="489" y="920"/>
                  </a:lnTo>
                  <a:lnTo>
                    <a:pt x="489" y="920"/>
                  </a:lnTo>
                  <a:lnTo>
                    <a:pt x="395" y="1071"/>
                  </a:lnTo>
                  <a:lnTo>
                    <a:pt x="301" y="1202"/>
                  </a:lnTo>
                  <a:lnTo>
                    <a:pt x="301" y="1202"/>
                  </a:lnTo>
                  <a:lnTo>
                    <a:pt x="207" y="1390"/>
                  </a:lnTo>
                  <a:lnTo>
                    <a:pt x="132" y="1577"/>
                  </a:lnTo>
                  <a:lnTo>
                    <a:pt x="76" y="1765"/>
                  </a:lnTo>
                  <a:lnTo>
                    <a:pt x="38" y="1972"/>
                  </a:lnTo>
                  <a:lnTo>
                    <a:pt x="0" y="2178"/>
                  </a:lnTo>
                  <a:lnTo>
                    <a:pt x="0" y="2403"/>
                  </a:lnTo>
                  <a:lnTo>
                    <a:pt x="19" y="2610"/>
                  </a:lnTo>
                  <a:lnTo>
                    <a:pt x="38" y="2816"/>
                  </a:lnTo>
                  <a:lnTo>
                    <a:pt x="38" y="2816"/>
                  </a:lnTo>
                  <a:lnTo>
                    <a:pt x="113" y="3098"/>
                  </a:lnTo>
                  <a:lnTo>
                    <a:pt x="207" y="3342"/>
                  </a:lnTo>
                  <a:lnTo>
                    <a:pt x="338" y="3586"/>
                  </a:lnTo>
                  <a:lnTo>
                    <a:pt x="489" y="3793"/>
                  </a:lnTo>
                  <a:lnTo>
                    <a:pt x="489" y="3793"/>
                  </a:lnTo>
                  <a:lnTo>
                    <a:pt x="582" y="3924"/>
                  </a:lnTo>
                  <a:lnTo>
                    <a:pt x="714" y="4055"/>
                  </a:lnTo>
                  <a:lnTo>
                    <a:pt x="714" y="4055"/>
                  </a:lnTo>
                  <a:lnTo>
                    <a:pt x="883" y="4206"/>
                  </a:lnTo>
                  <a:lnTo>
                    <a:pt x="1052" y="4337"/>
                  </a:lnTo>
                  <a:lnTo>
                    <a:pt x="1258" y="4450"/>
                  </a:lnTo>
                  <a:lnTo>
                    <a:pt x="1465" y="4543"/>
                  </a:lnTo>
                  <a:lnTo>
                    <a:pt x="1671" y="4618"/>
                  </a:lnTo>
                  <a:lnTo>
                    <a:pt x="1896" y="4675"/>
                  </a:lnTo>
                  <a:lnTo>
                    <a:pt x="2122" y="4712"/>
                  </a:lnTo>
                  <a:lnTo>
                    <a:pt x="2347" y="4731"/>
                  </a:lnTo>
                  <a:lnTo>
                    <a:pt x="2347" y="4731"/>
                  </a:lnTo>
                  <a:lnTo>
                    <a:pt x="2591" y="4712"/>
                  </a:lnTo>
                  <a:lnTo>
                    <a:pt x="2816" y="4675"/>
                  </a:lnTo>
                  <a:lnTo>
                    <a:pt x="2816" y="4675"/>
                  </a:lnTo>
                  <a:lnTo>
                    <a:pt x="3041" y="4618"/>
                  </a:lnTo>
                  <a:lnTo>
                    <a:pt x="3267" y="4543"/>
                  </a:lnTo>
                  <a:lnTo>
                    <a:pt x="3492" y="4431"/>
                  </a:lnTo>
                  <a:lnTo>
                    <a:pt x="3680" y="4318"/>
                  </a:lnTo>
                  <a:lnTo>
                    <a:pt x="3867" y="4187"/>
                  </a:lnTo>
                  <a:lnTo>
                    <a:pt x="4036" y="4037"/>
                  </a:lnTo>
                  <a:lnTo>
                    <a:pt x="4187" y="3868"/>
                  </a:lnTo>
                  <a:lnTo>
                    <a:pt x="4318" y="3680"/>
                  </a:lnTo>
                  <a:lnTo>
                    <a:pt x="4431" y="3492"/>
                  </a:lnTo>
                  <a:lnTo>
                    <a:pt x="4524" y="3286"/>
                  </a:lnTo>
                  <a:lnTo>
                    <a:pt x="4618" y="3060"/>
                  </a:lnTo>
                  <a:lnTo>
                    <a:pt x="4675" y="2854"/>
                  </a:lnTo>
                  <a:lnTo>
                    <a:pt x="4693" y="2610"/>
                  </a:lnTo>
                  <a:lnTo>
                    <a:pt x="4712" y="2385"/>
                  </a:lnTo>
                  <a:lnTo>
                    <a:pt x="4712" y="2141"/>
                  </a:lnTo>
                  <a:lnTo>
                    <a:pt x="4675" y="1915"/>
                  </a:lnTo>
                  <a:lnTo>
                    <a:pt x="4675" y="1915"/>
                  </a:lnTo>
                  <a:lnTo>
                    <a:pt x="4618" y="1709"/>
                  </a:lnTo>
                  <a:lnTo>
                    <a:pt x="4543" y="1502"/>
                  </a:lnTo>
                  <a:lnTo>
                    <a:pt x="4468" y="1315"/>
                  </a:lnTo>
                  <a:lnTo>
                    <a:pt x="4374" y="1146"/>
                  </a:lnTo>
                  <a:lnTo>
                    <a:pt x="4262" y="977"/>
                  </a:lnTo>
                  <a:lnTo>
                    <a:pt x="4130" y="808"/>
                  </a:lnTo>
                  <a:lnTo>
                    <a:pt x="3999" y="676"/>
                  </a:lnTo>
                  <a:lnTo>
                    <a:pt x="3849" y="545"/>
                  </a:lnTo>
                  <a:lnTo>
                    <a:pt x="3680" y="414"/>
                  </a:lnTo>
                  <a:lnTo>
                    <a:pt x="3511" y="320"/>
                  </a:lnTo>
                  <a:lnTo>
                    <a:pt x="3342" y="226"/>
                  </a:lnTo>
                  <a:lnTo>
                    <a:pt x="3154" y="151"/>
                  </a:lnTo>
                  <a:lnTo>
                    <a:pt x="2966" y="94"/>
                  </a:lnTo>
                  <a:lnTo>
                    <a:pt x="2760" y="38"/>
                  </a:lnTo>
                  <a:lnTo>
                    <a:pt x="2572" y="19"/>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0" name="Google Shape;1980;p32"/>
            <p:cNvSpPr/>
            <p:nvPr/>
          </p:nvSpPr>
          <p:spPr>
            <a:xfrm>
              <a:off x="3866775" y="5359075"/>
              <a:ext cx="117825" cy="117800"/>
            </a:xfrm>
            <a:custGeom>
              <a:avLst/>
              <a:gdLst/>
              <a:ahLst/>
              <a:cxnLst/>
              <a:rect l="l" t="t" r="r" b="b"/>
              <a:pathLst>
                <a:path w="4713" h="4712" extrusionOk="0">
                  <a:moveTo>
                    <a:pt x="2122" y="0"/>
                  </a:moveTo>
                  <a:lnTo>
                    <a:pt x="1896" y="38"/>
                  </a:lnTo>
                  <a:lnTo>
                    <a:pt x="1690" y="94"/>
                  </a:lnTo>
                  <a:lnTo>
                    <a:pt x="1502" y="150"/>
                  </a:lnTo>
                  <a:lnTo>
                    <a:pt x="1314" y="244"/>
                  </a:lnTo>
                  <a:lnTo>
                    <a:pt x="1127" y="338"/>
                  </a:lnTo>
                  <a:lnTo>
                    <a:pt x="958" y="451"/>
                  </a:lnTo>
                  <a:lnTo>
                    <a:pt x="808" y="563"/>
                  </a:lnTo>
                  <a:lnTo>
                    <a:pt x="657" y="714"/>
                  </a:lnTo>
                  <a:lnTo>
                    <a:pt x="526" y="864"/>
                  </a:lnTo>
                  <a:lnTo>
                    <a:pt x="432" y="995"/>
                  </a:lnTo>
                  <a:lnTo>
                    <a:pt x="338" y="1127"/>
                  </a:lnTo>
                  <a:lnTo>
                    <a:pt x="244" y="1314"/>
                  </a:lnTo>
                  <a:lnTo>
                    <a:pt x="151" y="1502"/>
                  </a:lnTo>
                  <a:lnTo>
                    <a:pt x="94" y="1709"/>
                  </a:lnTo>
                  <a:lnTo>
                    <a:pt x="38" y="1915"/>
                  </a:lnTo>
                  <a:lnTo>
                    <a:pt x="0" y="2140"/>
                  </a:lnTo>
                  <a:lnTo>
                    <a:pt x="0" y="2366"/>
                  </a:lnTo>
                  <a:lnTo>
                    <a:pt x="0" y="2591"/>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591" y="4693"/>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581" y="1596"/>
                  </a:lnTo>
                  <a:lnTo>
                    <a:pt x="4468" y="1314"/>
                  </a:lnTo>
                  <a:lnTo>
                    <a:pt x="4393" y="1164"/>
                  </a:lnTo>
                  <a:lnTo>
                    <a:pt x="4299" y="1033"/>
                  </a:lnTo>
                  <a:lnTo>
                    <a:pt x="4130" y="807"/>
                  </a:lnTo>
                  <a:lnTo>
                    <a:pt x="3924" y="601"/>
                  </a:lnTo>
                  <a:lnTo>
                    <a:pt x="3698" y="413"/>
                  </a:lnTo>
                  <a:lnTo>
                    <a:pt x="3454" y="263"/>
                  </a:lnTo>
                  <a:lnTo>
                    <a:pt x="3210" y="150"/>
                  </a:lnTo>
                  <a:lnTo>
                    <a:pt x="2929" y="57"/>
                  </a:lnTo>
                  <a:lnTo>
                    <a:pt x="2647" y="19"/>
                  </a:lnTo>
                  <a:lnTo>
                    <a:pt x="23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1" name="Google Shape;1981;p32"/>
            <p:cNvSpPr/>
            <p:nvPr/>
          </p:nvSpPr>
          <p:spPr>
            <a:xfrm>
              <a:off x="3866775" y="5359075"/>
              <a:ext cx="117825" cy="117800"/>
            </a:xfrm>
            <a:custGeom>
              <a:avLst/>
              <a:gdLst/>
              <a:ahLst/>
              <a:cxnLst/>
              <a:rect l="l" t="t" r="r" b="b"/>
              <a:pathLst>
                <a:path w="4713" h="4712" fill="none" extrusionOk="0">
                  <a:moveTo>
                    <a:pt x="2366" y="0"/>
                  </a:moveTo>
                  <a:lnTo>
                    <a:pt x="2366" y="0"/>
                  </a:lnTo>
                  <a:lnTo>
                    <a:pt x="2122" y="0"/>
                  </a:lnTo>
                  <a:lnTo>
                    <a:pt x="1896" y="38"/>
                  </a:lnTo>
                  <a:lnTo>
                    <a:pt x="1896" y="38"/>
                  </a:lnTo>
                  <a:lnTo>
                    <a:pt x="1690" y="94"/>
                  </a:lnTo>
                  <a:lnTo>
                    <a:pt x="1502" y="150"/>
                  </a:lnTo>
                  <a:lnTo>
                    <a:pt x="1314" y="244"/>
                  </a:lnTo>
                  <a:lnTo>
                    <a:pt x="1127" y="338"/>
                  </a:lnTo>
                  <a:lnTo>
                    <a:pt x="958" y="451"/>
                  </a:lnTo>
                  <a:lnTo>
                    <a:pt x="808" y="563"/>
                  </a:lnTo>
                  <a:lnTo>
                    <a:pt x="657" y="714"/>
                  </a:lnTo>
                  <a:lnTo>
                    <a:pt x="526" y="864"/>
                  </a:lnTo>
                  <a:lnTo>
                    <a:pt x="526" y="864"/>
                  </a:lnTo>
                  <a:lnTo>
                    <a:pt x="432" y="995"/>
                  </a:lnTo>
                  <a:lnTo>
                    <a:pt x="338" y="1127"/>
                  </a:lnTo>
                  <a:lnTo>
                    <a:pt x="338" y="1127"/>
                  </a:lnTo>
                  <a:lnTo>
                    <a:pt x="244" y="1314"/>
                  </a:lnTo>
                  <a:lnTo>
                    <a:pt x="151" y="1502"/>
                  </a:lnTo>
                  <a:lnTo>
                    <a:pt x="94" y="1709"/>
                  </a:lnTo>
                  <a:lnTo>
                    <a:pt x="38" y="1915"/>
                  </a:lnTo>
                  <a:lnTo>
                    <a:pt x="0" y="2140"/>
                  </a:lnTo>
                  <a:lnTo>
                    <a:pt x="0" y="2366"/>
                  </a:lnTo>
                  <a:lnTo>
                    <a:pt x="0" y="2591"/>
                  </a:lnTo>
                  <a:lnTo>
                    <a:pt x="38" y="2816"/>
                  </a:lnTo>
                  <a:lnTo>
                    <a:pt x="38" y="2816"/>
                  </a:lnTo>
                  <a:lnTo>
                    <a:pt x="94" y="3023"/>
                  </a:lnTo>
                  <a:lnTo>
                    <a:pt x="169" y="3210"/>
                  </a:lnTo>
                  <a:lnTo>
                    <a:pt x="244" y="3398"/>
                  </a:lnTo>
                  <a:lnTo>
                    <a:pt x="338" y="3586"/>
                  </a:lnTo>
                  <a:lnTo>
                    <a:pt x="451" y="3755"/>
                  </a:lnTo>
                  <a:lnTo>
                    <a:pt x="582" y="3905"/>
                  </a:lnTo>
                  <a:lnTo>
                    <a:pt x="714" y="4055"/>
                  </a:lnTo>
                  <a:lnTo>
                    <a:pt x="864" y="4186"/>
                  </a:lnTo>
                  <a:lnTo>
                    <a:pt x="1033" y="4299"/>
                  </a:lnTo>
                  <a:lnTo>
                    <a:pt x="1202" y="4412"/>
                  </a:lnTo>
                  <a:lnTo>
                    <a:pt x="1371" y="4487"/>
                  </a:lnTo>
                  <a:lnTo>
                    <a:pt x="1558" y="4562"/>
                  </a:lnTo>
                  <a:lnTo>
                    <a:pt x="1746" y="4637"/>
                  </a:lnTo>
                  <a:lnTo>
                    <a:pt x="1953" y="4674"/>
                  </a:lnTo>
                  <a:lnTo>
                    <a:pt x="2140" y="4693"/>
                  </a:lnTo>
                  <a:lnTo>
                    <a:pt x="2347" y="4712"/>
                  </a:lnTo>
                  <a:lnTo>
                    <a:pt x="2347" y="4712"/>
                  </a:lnTo>
                  <a:lnTo>
                    <a:pt x="2591" y="4693"/>
                  </a:lnTo>
                  <a:lnTo>
                    <a:pt x="2816" y="4656"/>
                  </a:lnTo>
                  <a:lnTo>
                    <a:pt x="2816" y="4656"/>
                  </a:lnTo>
                  <a:lnTo>
                    <a:pt x="3041" y="4599"/>
                  </a:lnTo>
                  <a:lnTo>
                    <a:pt x="3267" y="4524"/>
                  </a:lnTo>
                  <a:lnTo>
                    <a:pt x="3473" y="4430"/>
                  </a:lnTo>
                  <a:lnTo>
                    <a:pt x="3680" y="4299"/>
                  </a:lnTo>
                  <a:lnTo>
                    <a:pt x="3867" y="4168"/>
                  </a:lnTo>
                  <a:lnTo>
                    <a:pt x="4036" y="4017"/>
                  </a:lnTo>
                  <a:lnTo>
                    <a:pt x="4186" y="3849"/>
                  </a:lnTo>
                  <a:lnTo>
                    <a:pt x="4318" y="3661"/>
                  </a:lnTo>
                  <a:lnTo>
                    <a:pt x="4431" y="3473"/>
                  </a:lnTo>
                  <a:lnTo>
                    <a:pt x="4524" y="3267"/>
                  </a:lnTo>
                  <a:lnTo>
                    <a:pt x="4599" y="3060"/>
                  </a:lnTo>
                  <a:lnTo>
                    <a:pt x="4656" y="2835"/>
                  </a:lnTo>
                  <a:lnTo>
                    <a:pt x="4693" y="2610"/>
                  </a:lnTo>
                  <a:lnTo>
                    <a:pt x="4712" y="2366"/>
                  </a:lnTo>
                  <a:lnTo>
                    <a:pt x="4693" y="2140"/>
                  </a:lnTo>
                  <a:lnTo>
                    <a:pt x="4675" y="1896"/>
                  </a:lnTo>
                  <a:lnTo>
                    <a:pt x="4675" y="1896"/>
                  </a:lnTo>
                  <a:lnTo>
                    <a:pt x="4581" y="1596"/>
                  </a:lnTo>
                  <a:lnTo>
                    <a:pt x="4468" y="1314"/>
                  </a:lnTo>
                  <a:lnTo>
                    <a:pt x="4468" y="1314"/>
                  </a:lnTo>
                  <a:lnTo>
                    <a:pt x="4393" y="1164"/>
                  </a:lnTo>
                  <a:lnTo>
                    <a:pt x="4299" y="1033"/>
                  </a:lnTo>
                  <a:lnTo>
                    <a:pt x="4299" y="1033"/>
                  </a:lnTo>
                  <a:lnTo>
                    <a:pt x="4130" y="807"/>
                  </a:lnTo>
                  <a:lnTo>
                    <a:pt x="3924" y="601"/>
                  </a:lnTo>
                  <a:lnTo>
                    <a:pt x="3698" y="413"/>
                  </a:lnTo>
                  <a:lnTo>
                    <a:pt x="3454" y="263"/>
                  </a:lnTo>
                  <a:lnTo>
                    <a:pt x="3210" y="150"/>
                  </a:lnTo>
                  <a:lnTo>
                    <a:pt x="2929" y="57"/>
                  </a:lnTo>
                  <a:lnTo>
                    <a:pt x="2647" y="19"/>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2" name="Google Shape;1982;p32"/>
            <p:cNvSpPr/>
            <p:nvPr/>
          </p:nvSpPr>
          <p:spPr>
            <a:xfrm>
              <a:off x="2215325" y="4257175"/>
              <a:ext cx="117825" cy="117800"/>
            </a:xfrm>
            <a:custGeom>
              <a:avLst/>
              <a:gdLst/>
              <a:ahLst/>
              <a:cxnLst/>
              <a:rect l="l" t="t" r="r" b="b"/>
              <a:pathLst>
                <a:path w="4713" h="4712" extrusionOk="0">
                  <a:moveTo>
                    <a:pt x="2141" y="0"/>
                  </a:move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591" y="4693"/>
                  </a:lnTo>
                  <a:lnTo>
                    <a:pt x="2816" y="4674"/>
                  </a:lnTo>
                  <a:lnTo>
                    <a:pt x="3042" y="4618"/>
                  </a:lnTo>
                  <a:lnTo>
                    <a:pt x="3248" y="4543"/>
                  </a:lnTo>
                  <a:lnTo>
                    <a:pt x="3436" y="4449"/>
                  </a:lnTo>
                  <a:lnTo>
                    <a:pt x="3624" y="4355"/>
                  </a:lnTo>
                  <a:lnTo>
                    <a:pt x="3793" y="4224"/>
                  </a:lnTo>
                  <a:lnTo>
                    <a:pt x="3943" y="4092"/>
                  </a:lnTo>
                  <a:lnTo>
                    <a:pt x="4093" y="3942"/>
                  </a:lnTo>
                  <a:lnTo>
                    <a:pt x="4224" y="3792"/>
                  </a:lnTo>
                  <a:lnTo>
                    <a:pt x="4318" y="3661"/>
                  </a:lnTo>
                  <a:lnTo>
                    <a:pt x="4412" y="3510"/>
                  </a:lnTo>
                  <a:lnTo>
                    <a:pt x="4506" y="3341"/>
                  </a:lnTo>
                  <a:lnTo>
                    <a:pt x="4581" y="3154"/>
                  </a:lnTo>
                  <a:lnTo>
                    <a:pt x="4637" y="2947"/>
                  </a:lnTo>
                  <a:lnTo>
                    <a:pt x="4694" y="2741"/>
                  </a:lnTo>
                  <a:lnTo>
                    <a:pt x="4712" y="2534"/>
                  </a:lnTo>
                  <a:lnTo>
                    <a:pt x="4712" y="2328"/>
                  </a:lnTo>
                  <a:lnTo>
                    <a:pt x="4712" y="2102"/>
                  </a:lnTo>
                  <a:lnTo>
                    <a:pt x="4675" y="1896"/>
                  </a:lnTo>
                  <a:lnTo>
                    <a:pt x="4637" y="1727"/>
                  </a:lnTo>
                  <a:lnTo>
                    <a:pt x="4581" y="1577"/>
                  </a:lnTo>
                  <a:lnTo>
                    <a:pt x="4525" y="1427"/>
                  </a:lnTo>
                  <a:lnTo>
                    <a:pt x="4468" y="1276"/>
                  </a:lnTo>
                  <a:lnTo>
                    <a:pt x="4374" y="1126"/>
                  </a:lnTo>
                  <a:lnTo>
                    <a:pt x="4299" y="995"/>
                  </a:lnTo>
                  <a:lnTo>
                    <a:pt x="4149" y="826"/>
                  </a:lnTo>
                  <a:lnTo>
                    <a:pt x="3999" y="657"/>
                  </a:lnTo>
                  <a:lnTo>
                    <a:pt x="3830" y="507"/>
                  </a:lnTo>
                  <a:lnTo>
                    <a:pt x="3661" y="394"/>
                  </a:lnTo>
                  <a:lnTo>
                    <a:pt x="3473" y="282"/>
                  </a:lnTo>
                  <a:lnTo>
                    <a:pt x="3267" y="188"/>
                  </a:lnTo>
                  <a:lnTo>
                    <a:pt x="3060" y="94"/>
                  </a:lnTo>
                  <a:lnTo>
                    <a:pt x="2854" y="38"/>
                  </a:lnTo>
                  <a:lnTo>
                    <a:pt x="2685" y="19"/>
                  </a:lnTo>
                  <a:lnTo>
                    <a:pt x="2535"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3" name="Google Shape;1983;p32"/>
            <p:cNvSpPr/>
            <p:nvPr/>
          </p:nvSpPr>
          <p:spPr>
            <a:xfrm>
              <a:off x="2215325" y="4257175"/>
              <a:ext cx="117825" cy="117800"/>
            </a:xfrm>
            <a:custGeom>
              <a:avLst/>
              <a:gdLst/>
              <a:ahLst/>
              <a:cxnLst/>
              <a:rect l="l" t="t" r="r" b="b"/>
              <a:pathLst>
                <a:path w="4713" h="4712" fill="none" extrusionOk="0">
                  <a:moveTo>
                    <a:pt x="2366" y="0"/>
                  </a:moveTo>
                  <a:lnTo>
                    <a:pt x="2366" y="0"/>
                  </a:lnTo>
                  <a:lnTo>
                    <a:pt x="2141" y="0"/>
                  </a:lnTo>
                  <a:lnTo>
                    <a:pt x="1897" y="38"/>
                  </a:lnTo>
                  <a:lnTo>
                    <a:pt x="1897" y="38"/>
                  </a:lnTo>
                  <a:lnTo>
                    <a:pt x="1671" y="94"/>
                  </a:lnTo>
                  <a:lnTo>
                    <a:pt x="1446" y="188"/>
                  </a:lnTo>
                  <a:lnTo>
                    <a:pt x="1240" y="282"/>
                  </a:lnTo>
                  <a:lnTo>
                    <a:pt x="1033" y="394"/>
                  </a:lnTo>
                  <a:lnTo>
                    <a:pt x="864" y="544"/>
                  </a:lnTo>
                  <a:lnTo>
                    <a:pt x="695" y="695"/>
                  </a:lnTo>
                  <a:lnTo>
                    <a:pt x="545" y="864"/>
                  </a:lnTo>
                  <a:lnTo>
                    <a:pt x="395" y="1032"/>
                  </a:lnTo>
                  <a:lnTo>
                    <a:pt x="282" y="1239"/>
                  </a:lnTo>
                  <a:lnTo>
                    <a:pt x="188" y="1445"/>
                  </a:lnTo>
                  <a:lnTo>
                    <a:pt x="113" y="1652"/>
                  </a:lnTo>
                  <a:lnTo>
                    <a:pt x="57" y="1877"/>
                  </a:lnTo>
                  <a:lnTo>
                    <a:pt x="19" y="2102"/>
                  </a:lnTo>
                  <a:lnTo>
                    <a:pt x="1" y="2328"/>
                  </a:lnTo>
                  <a:lnTo>
                    <a:pt x="19" y="2572"/>
                  </a:lnTo>
                  <a:lnTo>
                    <a:pt x="57" y="2816"/>
                  </a:lnTo>
                  <a:lnTo>
                    <a:pt x="57" y="2816"/>
                  </a:lnTo>
                  <a:lnTo>
                    <a:pt x="94" y="3022"/>
                  </a:lnTo>
                  <a:lnTo>
                    <a:pt x="170" y="3210"/>
                  </a:lnTo>
                  <a:lnTo>
                    <a:pt x="245" y="3398"/>
                  </a:lnTo>
                  <a:lnTo>
                    <a:pt x="357" y="3585"/>
                  </a:lnTo>
                  <a:lnTo>
                    <a:pt x="470" y="3754"/>
                  </a:lnTo>
                  <a:lnTo>
                    <a:pt x="583" y="3905"/>
                  </a:lnTo>
                  <a:lnTo>
                    <a:pt x="733" y="4055"/>
                  </a:lnTo>
                  <a:lnTo>
                    <a:pt x="883" y="4186"/>
                  </a:lnTo>
                  <a:lnTo>
                    <a:pt x="1033" y="4299"/>
                  </a:lnTo>
                  <a:lnTo>
                    <a:pt x="1202" y="4411"/>
                  </a:lnTo>
                  <a:lnTo>
                    <a:pt x="1390" y="4505"/>
                  </a:lnTo>
                  <a:lnTo>
                    <a:pt x="1559" y="4580"/>
                  </a:lnTo>
                  <a:lnTo>
                    <a:pt x="1765" y="4637"/>
                  </a:lnTo>
                  <a:lnTo>
                    <a:pt x="1953" y="4674"/>
                  </a:lnTo>
                  <a:lnTo>
                    <a:pt x="2159" y="4693"/>
                  </a:lnTo>
                  <a:lnTo>
                    <a:pt x="2366" y="4712"/>
                  </a:lnTo>
                  <a:lnTo>
                    <a:pt x="2366" y="4712"/>
                  </a:lnTo>
                  <a:lnTo>
                    <a:pt x="2591" y="4693"/>
                  </a:lnTo>
                  <a:lnTo>
                    <a:pt x="2816" y="4674"/>
                  </a:lnTo>
                  <a:lnTo>
                    <a:pt x="2816" y="4674"/>
                  </a:lnTo>
                  <a:lnTo>
                    <a:pt x="3042" y="4618"/>
                  </a:lnTo>
                  <a:lnTo>
                    <a:pt x="3248" y="4543"/>
                  </a:lnTo>
                  <a:lnTo>
                    <a:pt x="3436" y="4449"/>
                  </a:lnTo>
                  <a:lnTo>
                    <a:pt x="3624" y="4355"/>
                  </a:lnTo>
                  <a:lnTo>
                    <a:pt x="3793" y="4224"/>
                  </a:lnTo>
                  <a:lnTo>
                    <a:pt x="3943" y="4092"/>
                  </a:lnTo>
                  <a:lnTo>
                    <a:pt x="4093" y="3942"/>
                  </a:lnTo>
                  <a:lnTo>
                    <a:pt x="4224" y="3792"/>
                  </a:lnTo>
                  <a:lnTo>
                    <a:pt x="4224" y="3792"/>
                  </a:lnTo>
                  <a:lnTo>
                    <a:pt x="4318" y="3661"/>
                  </a:lnTo>
                  <a:lnTo>
                    <a:pt x="4412" y="3510"/>
                  </a:lnTo>
                  <a:lnTo>
                    <a:pt x="4412" y="3510"/>
                  </a:lnTo>
                  <a:lnTo>
                    <a:pt x="4506" y="3341"/>
                  </a:lnTo>
                  <a:lnTo>
                    <a:pt x="4581" y="3154"/>
                  </a:lnTo>
                  <a:lnTo>
                    <a:pt x="4637" y="2947"/>
                  </a:lnTo>
                  <a:lnTo>
                    <a:pt x="4694" y="2741"/>
                  </a:lnTo>
                  <a:lnTo>
                    <a:pt x="4712" y="2534"/>
                  </a:lnTo>
                  <a:lnTo>
                    <a:pt x="4712" y="2328"/>
                  </a:lnTo>
                  <a:lnTo>
                    <a:pt x="4712" y="2102"/>
                  </a:lnTo>
                  <a:lnTo>
                    <a:pt x="4675" y="1896"/>
                  </a:lnTo>
                  <a:lnTo>
                    <a:pt x="4675" y="1896"/>
                  </a:lnTo>
                  <a:lnTo>
                    <a:pt x="4637" y="1727"/>
                  </a:lnTo>
                  <a:lnTo>
                    <a:pt x="4581" y="1577"/>
                  </a:lnTo>
                  <a:lnTo>
                    <a:pt x="4525" y="1427"/>
                  </a:lnTo>
                  <a:lnTo>
                    <a:pt x="4468" y="1276"/>
                  </a:lnTo>
                  <a:lnTo>
                    <a:pt x="4468" y="1276"/>
                  </a:lnTo>
                  <a:lnTo>
                    <a:pt x="4374" y="1126"/>
                  </a:lnTo>
                  <a:lnTo>
                    <a:pt x="4299" y="995"/>
                  </a:lnTo>
                  <a:lnTo>
                    <a:pt x="4299" y="995"/>
                  </a:lnTo>
                  <a:lnTo>
                    <a:pt x="4149" y="826"/>
                  </a:lnTo>
                  <a:lnTo>
                    <a:pt x="3999" y="657"/>
                  </a:lnTo>
                  <a:lnTo>
                    <a:pt x="3830" y="507"/>
                  </a:lnTo>
                  <a:lnTo>
                    <a:pt x="3661" y="394"/>
                  </a:lnTo>
                  <a:lnTo>
                    <a:pt x="3473" y="282"/>
                  </a:lnTo>
                  <a:lnTo>
                    <a:pt x="3267" y="188"/>
                  </a:lnTo>
                  <a:lnTo>
                    <a:pt x="3060" y="94"/>
                  </a:lnTo>
                  <a:lnTo>
                    <a:pt x="2854" y="38"/>
                  </a:lnTo>
                  <a:lnTo>
                    <a:pt x="2854" y="38"/>
                  </a:lnTo>
                  <a:lnTo>
                    <a:pt x="2685" y="19"/>
                  </a:lnTo>
                  <a:lnTo>
                    <a:pt x="2535" y="0"/>
                  </a:lnTo>
                  <a:lnTo>
                    <a:pt x="2535"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4" name="Google Shape;1984;p32"/>
            <p:cNvSpPr/>
            <p:nvPr/>
          </p:nvSpPr>
          <p:spPr>
            <a:xfrm>
              <a:off x="2427925" y="2735700"/>
              <a:ext cx="118275" cy="117825"/>
            </a:xfrm>
            <a:custGeom>
              <a:avLst/>
              <a:gdLst/>
              <a:ahLst/>
              <a:cxnLst/>
              <a:rect l="l" t="t" r="r" b="b"/>
              <a:pathLst>
                <a:path w="4731" h="4713" extrusionOk="0">
                  <a:moveTo>
                    <a:pt x="2140" y="1"/>
                  </a:move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2046" y="4694"/>
                  </a:lnTo>
                  <a:lnTo>
                    <a:pt x="2197" y="4694"/>
                  </a:lnTo>
                  <a:lnTo>
                    <a:pt x="2365" y="4712"/>
                  </a:lnTo>
                  <a:lnTo>
                    <a:pt x="2591" y="4694"/>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37" y="1728"/>
                  </a:lnTo>
                  <a:lnTo>
                    <a:pt x="4599" y="1578"/>
                  </a:lnTo>
                  <a:lnTo>
                    <a:pt x="4524" y="1427"/>
                  </a:lnTo>
                  <a:lnTo>
                    <a:pt x="4468" y="1277"/>
                  </a:lnTo>
                  <a:lnTo>
                    <a:pt x="4374" y="1127"/>
                  </a:lnTo>
                  <a:lnTo>
                    <a:pt x="4299" y="996"/>
                  </a:lnTo>
                  <a:lnTo>
                    <a:pt x="4111" y="770"/>
                  </a:lnTo>
                  <a:lnTo>
                    <a:pt x="3924" y="583"/>
                  </a:lnTo>
                  <a:lnTo>
                    <a:pt x="3698" y="414"/>
                  </a:lnTo>
                  <a:lnTo>
                    <a:pt x="3454" y="264"/>
                  </a:lnTo>
                  <a:lnTo>
                    <a:pt x="3210" y="151"/>
                  </a:lnTo>
                  <a:lnTo>
                    <a:pt x="2929" y="57"/>
                  </a:lnTo>
                  <a:lnTo>
                    <a:pt x="2647"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5" name="Google Shape;1985;p32"/>
            <p:cNvSpPr/>
            <p:nvPr/>
          </p:nvSpPr>
          <p:spPr>
            <a:xfrm>
              <a:off x="2427925" y="2735700"/>
              <a:ext cx="118275" cy="117825"/>
            </a:xfrm>
            <a:custGeom>
              <a:avLst/>
              <a:gdLst/>
              <a:ahLst/>
              <a:cxnLst/>
              <a:rect l="l" t="t" r="r" b="b"/>
              <a:pathLst>
                <a:path w="4731" h="4713" fill="none" extrusionOk="0">
                  <a:moveTo>
                    <a:pt x="2365" y="1"/>
                  </a:moveTo>
                  <a:lnTo>
                    <a:pt x="2365" y="1"/>
                  </a:lnTo>
                  <a:lnTo>
                    <a:pt x="2140" y="1"/>
                  </a:lnTo>
                  <a:lnTo>
                    <a:pt x="1915" y="38"/>
                  </a:lnTo>
                  <a:lnTo>
                    <a:pt x="1915" y="38"/>
                  </a:lnTo>
                  <a:lnTo>
                    <a:pt x="1671" y="95"/>
                  </a:lnTo>
                  <a:lnTo>
                    <a:pt x="1446" y="170"/>
                  </a:lnTo>
                  <a:lnTo>
                    <a:pt x="1239" y="282"/>
                  </a:lnTo>
                  <a:lnTo>
                    <a:pt x="1051" y="395"/>
                  </a:lnTo>
                  <a:lnTo>
                    <a:pt x="864" y="526"/>
                  </a:lnTo>
                  <a:lnTo>
                    <a:pt x="695" y="695"/>
                  </a:lnTo>
                  <a:lnTo>
                    <a:pt x="545" y="864"/>
                  </a:lnTo>
                  <a:lnTo>
                    <a:pt x="413" y="1033"/>
                  </a:lnTo>
                  <a:lnTo>
                    <a:pt x="282" y="1240"/>
                  </a:lnTo>
                  <a:lnTo>
                    <a:pt x="188" y="1427"/>
                  </a:lnTo>
                  <a:lnTo>
                    <a:pt x="113" y="1653"/>
                  </a:lnTo>
                  <a:lnTo>
                    <a:pt x="57" y="1878"/>
                  </a:lnTo>
                  <a:lnTo>
                    <a:pt x="19" y="2103"/>
                  </a:lnTo>
                  <a:lnTo>
                    <a:pt x="0" y="2328"/>
                  </a:lnTo>
                  <a:lnTo>
                    <a:pt x="19" y="2572"/>
                  </a:lnTo>
                  <a:lnTo>
                    <a:pt x="57" y="2816"/>
                  </a:lnTo>
                  <a:lnTo>
                    <a:pt x="57" y="2816"/>
                  </a:lnTo>
                  <a:lnTo>
                    <a:pt x="94" y="2985"/>
                  </a:lnTo>
                  <a:lnTo>
                    <a:pt x="150" y="3154"/>
                  </a:lnTo>
                  <a:lnTo>
                    <a:pt x="207" y="3323"/>
                  </a:lnTo>
                  <a:lnTo>
                    <a:pt x="301" y="3474"/>
                  </a:lnTo>
                  <a:lnTo>
                    <a:pt x="376" y="3624"/>
                  </a:lnTo>
                  <a:lnTo>
                    <a:pt x="470" y="3755"/>
                  </a:lnTo>
                  <a:lnTo>
                    <a:pt x="582" y="3886"/>
                  </a:lnTo>
                  <a:lnTo>
                    <a:pt x="695" y="4018"/>
                  </a:lnTo>
                  <a:lnTo>
                    <a:pt x="826" y="4131"/>
                  </a:lnTo>
                  <a:lnTo>
                    <a:pt x="958" y="4243"/>
                  </a:lnTo>
                  <a:lnTo>
                    <a:pt x="1089" y="4337"/>
                  </a:lnTo>
                  <a:lnTo>
                    <a:pt x="1239" y="4412"/>
                  </a:lnTo>
                  <a:lnTo>
                    <a:pt x="1389" y="4487"/>
                  </a:lnTo>
                  <a:lnTo>
                    <a:pt x="1558" y="4562"/>
                  </a:lnTo>
                  <a:lnTo>
                    <a:pt x="1708" y="4619"/>
                  </a:lnTo>
                  <a:lnTo>
                    <a:pt x="1877" y="4656"/>
                  </a:lnTo>
                  <a:lnTo>
                    <a:pt x="1877" y="4656"/>
                  </a:lnTo>
                  <a:lnTo>
                    <a:pt x="2046" y="4694"/>
                  </a:lnTo>
                  <a:lnTo>
                    <a:pt x="2197" y="4694"/>
                  </a:lnTo>
                  <a:lnTo>
                    <a:pt x="2197" y="4694"/>
                  </a:lnTo>
                  <a:lnTo>
                    <a:pt x="2365" y="4712"/>
                  </a:lnTo>
                  <a:lnTo>
                    <a:pt x="2365" y="4712"/>
                  </a:lnTo>
                  <a:lnTo>
                    <a:pt x="2591" y="4694"/>
                  </a:lnTo>
                  <a:lnTo>
                    <a:pt x="2816" y="4656"/>
                  </a:lnTo>
                  <a:lnTo>
                    <a:pt x="2816" y="4656"/>
                  </a:lnTo>
                  <a:lnTo>
                    <a:pt x="3060" y="4600"/>
                  </a:lnTo>
                  <a:lnTo>
                    <a:pt x="3285" y="4525"/>
                  </a:lnTo>
                  <a:lnTo>
                    <a:pt x="3492" y="4431"/>
                  </a:lnTo>
                  <a:lnTo>
                    <a:pt x="3679" y="4299"/>
                  </a:lnTo>
                  <a:lnTo>
                    <a:pt x="3867" y="4168"/>
                  </a:lnTo>
                  <a:lnTo>
                    <a:pt x="4036" y="4018"/>
                  </a:lnTo>
                  <a:lnTo>
                    <a:pt x="4186" y="3849"/>
                  </a:lnTo>
                  <a:lnTo>
                    <a:pt x="4318" y="3661"/>
                  </a:lnTo>
                  <a:lnTo>
                    <a:pt x="4449" y="3474"/>
                  </a:lnTo>
                  <a:lnTo>
                    <a:pt x="4543" y="3267"/>
                  </a:lnTo>
                  <a:lnTo>
                    <a:pt x="4618" y="3042"/>
                  </a:lnTo>
                  <a:lnTo>
                    <a:pt x="4674" y="2835"/>
                  </a:lnTo>
                  <a:lnTo>
                    <a:pt x="4712" y="2591"/>
                  </a:lnTo>
                  <a:lnTo>
                    <a:pt x="4731" y="2366"/>
                  </a:lnTo>
                  <a:lnTo>
                    <a:pt x="4712" y="2122"/>
                  </a:lnTo>
                  <a:lnTo>
                    <a:pt x="4674" y="1897"/>
                  </a:lnTo>
                  <a:lnTo>
                    <a:pt x="4674" y="1897"/>
                  </a:lnTo>
                  <a:lnTo>
                    <a:pt x="4637" y="1728"/>
                  </a:lnTo>
                  <a:lnTo>
                    <a:pt x="4599" y="1578"/>
                  </a:lnTo>
                  <a:lnTo>
                    <a:pt x="4524" y="1427"/>
                  </a:lnTo>
                  <a:lnTo>
                    <a:pt x="4468" y="1277"/>
                  </a:lnTo>
                  <a:lnTo>
                    <a:pt x="4468" y="1277"/>
                  </a:lnTo>
                  <a:lnTo>
                    <a:pt x="4374" y="1127"/>
                  </a:lnTo>
                  <a:lnTo>
                    <a:pt x="4299" y="996"/>
                  </a:lnTo>
                  <a:lnTo>
                    <a:pt x="4299" y="996"/>
                  </a:lnTo>
                  <a:lnTo>
                    <a:pt x="4111" y="770"/>
                  </a:lnTo>
                  <a:lnTo>
                    <a:pt x="3924" y="583"/>
                  </a:lnTo>
                  <a:lnTo>
                    <a:pt x="3698" y="414"/>
                  </a:lnTo>
                  <a:lnTo>
                    <a:pt x="3454" y="264"/>
                  </a:lnTo>
                  <a:lnTo>
                    <a:pt x="3210" y="151"/>
                  </a:lnTo>
                  <a:lnTo>
                    <a:pt x="2929" y="57"/>
                  </a:lnTo>
                  <a:lnTo>
                    <a:pt x="2647" y="1"/>
                  </a:lnTo>
                  <a:lnTo>
                    <a:pt x="2365"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6" name="Google Shape;1986;p32"/>
            <p:cNvSpPr/>
            <p:nvPr/>
          </p:nvSpPr>
          <p:spPr>
            <a:xfrm>
              <a:off x="3187700" y="3201250"/>
              <a:ext cx="117825" cy="117825"/>
            </a:xfrm>
            <a:custGeom>
              <a:avLst/>
              <a:gdLst/>
              <a:ahLst/>
              <a:cxnLst/>
              <a:rect l="l" t="t" r="r" b="b"/>
              <a:pathLst>
                <a:path w="4713" h="4713" extrusionOk="0">
                  <a:moveTo>
                    <a:pt x="2122" y="0"/>
                  </a:move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2028" y="4693"/>
                  </a:lnTo>
                  <a:lnTo>
                    <a:pt x="2197" y="4693"/>
                  </a:lnTo>
                  <a:lnTo>
                    <a:pt x="2347" y="4712"/>
                  </a:lnTo>
                  <a:lnTo>
                    <a:pt x="2591" y="4693"/>
                  </a:lnTo>
                  <a:lnTo>
                    <a:pt x="2816" y="4656"/>
                  </a:lnTo>
                  <a:lnTo>
                    <a:pt x="3079" y="4599"/>
                  </a:lnTo>
                  <a:lnTo>
                    <a:pt x="3342" y="4487"/>
                  </a:lnTo>
                  <a:lnTo>
                    <a:pt x="3492" y="4412"/>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7" name="Google Shape;1987;p32"/>
            <p:cNvSpPr/>
            <p:nvPr/>
          </p:nvSpPr>
          <p:spPr>
            <a:xfrm>
              <a:off x="3187700" y="3201250"/>
              <a:ext cx="117825" cy="117825"/>
            </a:xfrm>
            <a:custGeom>
              <a:avLst/>
              <a:gdLst/>
              <a:ahLst/>
              <a:cxnLst/>
              <a:rect l="l" t="t" r="r" b="b"/>
              <a:pathLst>
                <a:path w="4713" h="4713" fill="none" extrusionOk="0">
                  <a:moveTo>
                    <a:pt x="2366" y="0"/>
                  </a:moveTo>
                  <a:lnTo>
                    <a:pt x="2366" y="0"/>
                  </a:lnTo>
                  <a:lnTo>
                    <a:pt x="2122" y="0"/>
                  </a:lnTo>
                  <a:lnTo>
                    <a:pt x="1897" y="38"/>
                  </a:lnTo>
                  <a:lnTo>
                    <a:pt x="1897" y="38"/>
                  </a:lnTo>
                  <a:lnTo>
                    <a:pt x="1671" y="94"/>
                  </a:lnTo>
                  <a:lnTo>
                    <a:pt x="1446" y="169"/>
                  </a:lnTo>
                  <a:lnTo>
                    <a:pt x="1240" y="282"/>
                  </a:lnTo>
                  <a:lnTo>
                    <a:pt x="1033" y="395"/>
                  </a:lnTo>
                  <a:lnTo>
                    <a:pt x="845" y="545"/>
                  </a:lnTo>
                  <a:lnTo>
                    <a:pt x="676" y="695"/>
                  </a:lnTo>
                  <a:lnTo>
                    <a:pt x="526" y="864"/>
                  </a:lnTo>
                  <a:lnTo>
                    <a:pt x="395" y="1033"/>
                  </a:lnTo>
                  <a:lnTo>
                    <a:pt x="282" y="1239"/>
                  </a:lnTo>
                  <a:lnTo>
                    <a:pt x="188" y="1446"/>
                  </a:lnTo>
                  <a:lnTo>
                    <a:pt x="113" y="1652"/>
                  </a:lnTo>
                  <a:lnTo>
                    <a:pt x="57" y="1878"/>
                  </a:lnTo>
                  <a:lnTo>
                    <a:pt x="19" y="2103"/>
                  </a:lnTo>
                  <a:lnTo>
                    <a:pt x="1" y="2328"/>
                  </a:lnTo>
                  <a:lnTo>
                    <a:pt x="19" y="2572"/>
                  </a:lnTo>
                  <a:lnTo>
                    <a:pt x="38" y="2816"/>
                  </a:lnTo>
                  <a:lnTo>
                    <a:pt x="38" y="2816"/>
                  </a:lnTo>
                  <a:lnTo>
                    <a:pt x="95" y="2985"/>
                  </a:lnTo>
                  <a:lnTo>
                    <a:pt x="132" y="3154"/>
                  </a:lnTo>
                  <a:lnTo>
                    <a:pt x="207" y="3323"/>
                  </a:lnTo>
                  <a:lnTo>
                    <a:pt x="282" y="3473"/>
                  </a:lnTo>
                  <a:lnTo>
                    <a:pt x="376" y="3623"/>
                  </a:lnTo>
                  <a:lnTo>
                    <a:pt x="470" y="3755"/>
                  </a:lnTo>
                  <a:lnTo>
                    <a:pt x="583" y="3886"/>
                  </a:lnTo>
                  <a:lnTo>
                    <a:pt x="695" y="4018"/>
                  </a:lnTo>
                  <a:lnTo>
                    <a:pt x="808" y="4130"/>
                  </a:lnTo>
                  <a:lnTo>
                    <a:pt x="939" y="4243"/>
                  </a:lnTo>
                  <a:lnTo>
                    <a:pt x="1089" y="4337"/>
                  </a:lnTo>
                  <a:lnTo>
                    <a:pt x="1240" y="4431"/>
                  </a:lnTo>
                  <a:lnTo>
                    <a:pt x="1390" y="4506"/>
                  </a:lnTo>
                  <a:lnTo>
                    <a:pt x="1540" y="4562"/>
                  </a:lnTo>
                  <a:lnTo>
                    <a:pt x="1709" y="4618"/>
                  </a:lnTo>
                  <a:lnTo>
                    <a:pt x="1878" y="4656"/>
                  </a:lnTo>
                  <a:lnTo>
                    <a:pt x="1878" y="4656"/>
                  </a:lnTo>
                  <a:lnTo>
                    <a:pt x="2028" y="4693"/>
                  </a:lnTo>
                  <a:lnTo>
                    <a:pt x="2197" y="4693"/>
                  </a:lnTo>
                  <a:lnTo>
                    <a:pt x="2197" y="4693"/>
                  </a:lnTo>
                  <a:lnTo>
                    <a:pt x="2347" y="4712"/>
                  </a:lnTo>
                  <a:lnTo>
                    <a:pt x="2347" y="4712"/>
                  </a:lnTo>
                  <a:lnTo>
                    <a:pt x="2591" y="4693"/>
                  </a:lnTo>
                  <a:lnTo>
                    <a:pt x="2816" y="4656"/>
                  </a:lnTo>
                  <a:lnTo>
                    <a:pt x="2816" y="4656"/>
                  </a:lnTo>
                  <a:lnTo>
                    <a:pt x="3079" y="4599"/>
                  </a:lnTo>
                  <a:lnTo>
                    <a:pt x="3342" y="4487"/>
                  </a:lnTo>
                  <a:lnTo>
                    <a:pt x="3342" y="4487"/>
                  </a:lnTo>
                  <a:lnTo>
                    <a:pt x="3492" y="4412"/>
                  </a:lnTo>
                  <a:lnTo>
                    <a:pt x="3642" y="4337"/>
                  </a:lnTo>
                  <a:lnTo>
                    <a:pt x="3642" y="4337"/>
                  </a:lnTo>
                  <a:lnTo>
                    <a:pt x="3774" y="4224"/>
                  </a:lnTo>
                  <a:lnTo>
                    <a:pt x="3905" y="4130"/>
                  </a:lnTo>
                  <a:lnTo>
                    <a:pt x="4037" y="3999"/>
                  </a:lnTo>
                  <a:lnTo>
                    <a:pt x="4149" y="3867"/>
                  </a:lnTo>
                  <a:lnTo>
                    <a:pt x="4262" y="3736"/>
                  </a:lnTo>
                  <a:lnTo>
                    <a:pt x="4356" y="3586"/>
                  </a:lnTo>
                  <a:lnTo>
                    <a:pt x="4450" y="3436"/>
                  </a:lnTo>
                  <a:lnTo>
                    <a:pt x="4525" y="3285"/>
                  </a:lnTo>
                  <a:lnTo>
                    <a:pt x="4581" y="3135"/>
                  </a:lnTo>
                  <a:lnTo>
                    <a:pt x="4637" y="2966"/>
                  </a:lnTo>
                  <a:lnTo>
                    <a:pt x="4675" y="2797"/>
                  </a:lnTo>
                  <a:lnTo>
                    <a:pt x="4694" y="2610"/>
                  </a:lnTo>
                  <a:lnTo>
                    <a:pt x="4712" y="2441"/>
                  </a:lnTo>
                  <a:lnTo>
                    <a:pt x="4712" y="2253"/>
                  </a:lnTo>
                  <a:lnTo>
                    <a:pt x="4694" y="2084"/>
                  </a:lnTo>
                  <a:lnTo>
                    <a:pt x="4675" y="1896"/>
                  </a:lnTo>
                  <a:lnTo>
                    <a:pt x="4675" y="1896"/>
                  </a:lnTo>
                  <a:lnTo>
                    <a:pt x="4619" y="1690"/>
                  </a:lnTo>
                  <a:lnTo>
                    <a:pt x="4543" y="1483"/>
                  </a:lnTo>
                  <a:lnTo>
                    <a:pt x="4468" y="1296"/>
                  </a:lnTo>
                  <a:lnTo>
                    <a:pt x="4374" y="1127"/>
                  </a:lnTo>
                  <a:lnTo>
                    <a:pt x="4262" y="958"/>
                  </a:lnTo>
                  <a:lnTo>
                    <a:pt x="4130" y="808"/>
                  </a:lnTo>
                  <a:lnTo>
                    <a:pt x="3999" y="657"/>
                  </a:lnTo>
                  <a:lnTo>
                    <a:pt x="3849" y="526"/>
                  </a:lnTo>
                  <a:lnTo>
                    <a:pt x="3680" y="395"/>
                  </a:lnTo>
                  <a:lnTo>
                    <a:pt x="3511" y="301"/>
                  </a:lnTo>
                  <a:lnTo>
                    <a:pt x="3342" y="207"/>
                  </a:lnTo>
                  <a:lnTo>
                    <a:pt x="3154" y="132"/>
                  </a:lnTo>
                  <a:lnTo>
                    <a:pt x="2967" y="75"/>
                  </a:lnTo>
                  <a:lnTo>
                    <a:pt x="2760" y="19"/>
                  </a:lnTo>
                  <a:lnTo>
                    <a:pt x="2572" y="0"/>
                  </a:lnTo>
                  <a:lnTo>
                    <a:pt x="2366" y="0"/>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8" name="Google Shape;1988;p32"/>
            <p:cNvSpPr/>
            <p:nvPr/>
          </p:nvSpPr>
          <p:spPr>
            <a:xfrm>
              <a:off x="3818900" y="4331300"/>
              <a:ext cx="117825" cy="117825"/>
            </a:xfrm>
            <a:custGeom>
              <a:avLst/>
              <a:gdLst/>
              <a:ahLst/>
              <a:cxnLst/>
              <a:rect l="l" t="t" r="r" b="b"/>
              <a:pathLst>
                <a:path w="4713" h="4713" extrusionOk="0">
                  <a:moveTo>
                    <a:pt x="2141" y="1"/>
                  </a:moveTo>
                  <a:lnTo>
                    <a:pt x="1897" y="39"/>
                  </a:lnTo>
                  <a:lnTo>
                    <a:pt x="1671" y="95"/>
                  </a:lnTo>
                  <a:lnTo>
                    <a:pt x="1446" y="170"/>
                  </a:lnTo>
                  <a:lnTo>
                    <a:pt x="1240" y="264"/>
                  </a:lnTo>
                  <a:lnTo>
                    <a:pt x="1052" y="395"/>
                  </a:lnTo>
                  <a:lnTo>
                    <a:pt x="920" y="489"/>
                  </a:lnTo>
                  <a:lnTo>
                    <a:pt x="789" y="602"/>
                  </a:lnTo>
                  <a:lnTo>
                    <a:pt x="658" y="733"/>
                  </a:lnTo>
                  <a:lnTo>
                    <a:pt x="526" y="864"/>
                  </a:lnTo>
                  <a:lnTo>
                    <a:pt x="414" y="1015"/>
                  </a:lnTo>
                  <a:lnTo>
                    <a:pt x="320" y="1184"/>
                  </a:lnTo>
                  <a:lnTo>
                    <a:pt x="245" y="1334"/>
                  </a:lnTo>
                  <a:lnTo>
                    <a:pt x="170" y="1484"/>
                  </a:lnTo>
                  <a:lnTo>
                    <a:pt x="113" y="1634"/>
                  </a:lnTo>
                  <a:lnTo>
                    <a:pt x="76" y="1803"/>
                  </a:lnTo>
                  <a:lnTo>
                    <a:pt x="38" y="1953"/>
                  </a:lnTo>
                  <a:lnTo>
                    <a:pt x="19" y="2122"/>
                  </a:lnTo>
                  <a:lnTo>
                    <a:pt x="1" y="2291"/>
                  </a:lnTo>
                  <a:lnTo>
                    <a:pt x="1" y="2460"/>
                  </a:lnTo>
                  <a:lnTo>
                    <a:pt x="19" y="2629"/>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591" y="4694"/>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89" name="Google Shape;1989;p32"/>
            <p:cNvSpPr/>
            <p:nvPr/>
          </p:nvSpPr>
          <p:spPr>
            <a:xfrm>
              <a:off x="3818900" y="4331300"/>
              <a:ext cx="117825" cy="117825"/>
            </a:xfrm>
            <a:custGeom>
              <a:avLst/>
              <a:gdLst/>
              <a:ahLst/>
              <a:cxnLst/>
              <a:rect l="l" t="t" r="r" b="b"/>
              <a:pathLst>
                <a:path w="4713" h="4713" fill="none" extrusionOk="0">
                  <a:moveTo>
                    <a:pt x="2366" y="1"/>
                  </a:moveTo>
                  <a:lnTo>
                    <a:pt x="2366" y="1"/>
                  </a:lnTo>
                  <a:lnTo>
                    <a:pt x="2141" y="1"/>
                  </a:lnTo>
                  <a:lnTo>
                    <a:pt x="1897" y="39"/>
                  </a:lnTo>
                  <a:lnTo>
                    <a:pt x="1897" y="39"/>
                  </a:lnTo>
                  <a:lnTo>
                    <a:pt x="1671" y="95"/>
                  </a:lnTo>
                  <a:lnTo>
                    <a:pt x="1446" y="170"/>
                  </a:lnTo>
                  <a:lnTo>
                    <a:pt x="1240" y="264"/>
                  </a:lnTo>
                  <a:lnTo>
                    <a:pt x="1052" y="395"/>
                  </a:lnTo>
                  <a:lnTo>
                    <a:pt x="1052" y="395"/>
                  </a:lnTo>
                  <a:lnTo>
                    <a:pt x="920" y="489"/>
                  </a:lnTo>
                  <a:lnTo>
                    <a:pt x="789" y="602"/>
                  </a:lnTo>
                  <a:lnTo>
                    <a:pt x="789" y="602"/>
                  </a:lnTo>
                  <a:lnTo>
                    <a:pt x="658" y="733"/>
                  </a:lnTo>
                  <a:lnTo>
                    <a:pt x="526" y="864"/>
                  </a:lnTo>
                  <a:lnTo>
                    <a:pt x="414" y="1015"/>
                  </a:lnTo>
                  <a:lnTo>
                    <a:pt x="320" y="1184"/>
                  </a:lnTo>
                  <a:lnTo>
                    <a:pt x="320" y="1184"/>
                  </a:lnTo>
                  <a:lnTo>
                    <a:pt x="245" y="1334"/>
                  </a:lnTo>
                  <a:lnTo>
                    <a:pt x="170" y="1484"/>
                  </a:lnTo>
                  <a:lnTo>
                    <a:pt x="170" y="1484"/>
                  </a:lnTo>
                  <a:lnTo>
                    <a:pt x="113" y="1634"/>
                  </a:lnTo>
                  <a:lnTo>
                    <a:pt x="76" y="1803"/>
                  </a:lnTo>
                  <a:lnTo>
                    <a:pt x="38" y="1953"/>
                  </a:lnTo>
                  <a:lnTo>
                    <a:pt x="19" y="2122"/>
                  </a:lnTo>
                  <a:lnTo>
                    <a:pt x="1" y="2291"/>
                  </a:lnTo>
                  <a:lnTo>
                    <a:pt x="1" y="2460"/>
                  </a:lnTo>
                  <a:lnTo>
                    <a:pt x="19" y="2629"/>
                  </a:lnTo>
                  <a:lnTo>
                    <a:pt x="57" y="2817"/>
                  </a:lnTo>
                  <a:lnTo>
                    <a:pt x="57" y="2817"/>
                  </a:lnTo>
                  <a:lnTo>
                    <a:pt x="95" y="3023"/>
                  </a:lnTo>
                  <a:lnTo>
                    <a:pt x="170" y="3211"/>
                  </a:lnTo>
                  <a:lnTo>
                    <a:pt x="245" y="3399"/>
                  </a:lnTo>
                  <a:lnTo>
                    <a:pt x="357" y="3586"/>
                  </a:lnTo>
                  <a:lnTo>
                    <a:pt x="470" y="3755"/>
                  </a:lnTo>
                  <a:lnTo>
                    <a:pt x="583" y="3905"/>
                  </a:lnTo>
                  <a:lnTo>
                    <a:pt x="733" y="4056"/>
                  </a:lnTo>
                  <a:lnTo>
                    <a:pt x="883" y="4187"/>
                  </a:lnTo>
                  <a:lnTo>
                    <a:pt x="1033" y="4300"/>
                  </a:lnTo>
                  <a:lnTo>
                    <a:pt x="1202" y="4412"/>
                  </a:lnTo>
                  <a:lnTo>
                    <a:pt x="1371" y="4487"/>
                  </a:lnTo>
                  <a:lnTo>
                    <a:pt x="1559" y="4563"/>
                  </a:lnTo>
                  <a:lnTo>
                    <a:pt x="1765" y="4638"/>
                  </a:lnTo>
                  <a:lnTo>
                    <a:pt x="1953" y="4675"/>
                  </a:lnTo>
                  <a:lnTo>
                    <a:pt x="2159" y="4694"/>
                  </a:lnTo>
                  <a:lnTo>
                    <a:pt x="2366" y="4713"/>
                  </a:lnTo>
                  <a:lnTo>
                    <a:pt x="2366" y="4713"/>
                  </a:lnTo>
                  <a:lnTo>
                    <a:pt x="2591" y="4694"/>
                  </a:lnTo>
                  <a:lnTo>
                    <a:pt x="2816" y="4656"/>
                  </a:lnTo>
                  <a:lnTo>
                    <a:pt x="2816" y="4656"/>
                  </a:lnTo>
                  <a:lnTo>
                    <a:pt x="3060" y="4600"/>
                  </a:lnTo>
                  <a:lnTo>
                    <a:pt x="3286" y="4525"/>
                  </a:lnTo>
                  <a:lnTo>
                    <a:pt x="3492" y="4431"/>
                  </a:lnTo>
                  <a:lnTo>
                    <a:pt x="3680" y="4300"/>
                  </a:lnTo>
                  <a:lnTo>
                    <a:pt x="3868" y="4168"/>
                  </a:lnTo>
                  <a:lnTo>
                    <a:pt x="4037" y="4018"/>
                  </a:lnTo>
                  <a:lnTo>
                    <a:pt x="4187" y="3849"/>
                  </a:lnTo>
                  <a:lnTo>
                    <a:pt x="4318" y="3661"/>
                  </a:lnTo>
                  <a:lnTo>
                    <a:pt x="4431" y="3474"/>
                  </a:lnTo>
                  <a:lnTo>
                    <a:pt x="4543" y="3267"/>
                  </a:lnTo>
                  <a:lnTo>
                    <a:pt x="4619" y="3042"/>
                  </a:lnTo>
                  <a:lnTo>
                    <a:pt x="4675" y="2836"/>
                  </a:lnTo>
                  <a:lnTo>
                    <a:pt x="4712" y="2610"/>
                  </a:lnTo>
                  <a:lnTo>
                    <a:pt x="4712" y="2366"/>
                  </a:lnTo>
                  <a:lnTo>
                    <a:pt x="4712" y="2141"/>
                  </a:lnTo>
                  <a:lnTo>
                    <a:pt x="4675" y="1897"/>
                  </a:lnTo>
                  <a:lnTo>
                    <a:pt x="4675" y="1897"/>
                  </a:lnTo>
                  <a:lnTo>
                    <a:pt x="4619" y="1690"/>
                  </a:lnTo>
                  <a:lnTo>
                    <a:pt x="4562" y="1484"/>
                  </a:lnTo>
                  <a:lnTo>
                    <a:pt x="4468" y="1296"/>
                  </a:lnTo>
                  <a:lnTo>
                    <a:pt x="4374" y="1127"/>
                  </a:lnTo>
                  <a:lnTo>
                    <a:pt x="4262" y="958"/>
                  </a:lnTo>
                  <a:lnTo>
                    <a:pt x="4130" y="808"/>
                  </a:lnTo>
                  <a:lnTo>
                    <a:pt x="3999" y="658"/>
                  </a:lnTo>
                  <a:lnTo>
                    <a:pt x="3849" y="527"/>
                  </a:lnTo>
                  <a:lnTo>
                    <a:pt x="3699" y="395"/>
                  </a:lnTo>
                  <a:lnTo>
                    <a:pt x="3530" y="301"/>
                  </a:lnTo>
                  <a:lnTo>
                    <a:pt x="3342" y="207"/>
                  </a:lnTo>
                  <a:lnTo>
                    <a:pt x="3154" y="132"/>
                  </a:lnTo>
                  <a:lnTo>
                    <a:pt x="2967" y="76"/>
                  </a:lnTo>
                  <a:lnTo>
                    <a:pt x="2779" y="20"/>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90" name="Google Shape;1990;p32"/>
            <p:cNvSpPr/>
            <p:nvPr/>
          </p:nvSpPr>
          <p:spPr>
            <a:xfrm>
              <a:off x="3109800" y="3862950"/>
              <a:ext cx="117825" cy="117825"/>
            </a:xfrm>
            <a:custGeom>
              <a:avLst/>
              <a:gdLst/>
              <a:ahLst/>
              <a:cxnLst/>
              <a:rect l="l" t="t" r="r" b="b"/>
              <a:pathLst>
                <a:path w="4713" h="4713" extrusionOk="0">
                  <a:moveTo>
                    <a:pt x="2103" y="1"/>
                  </a:moveTo>
                  <a:lnTo>
                    <a:pt x="1934"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591" y="4694"/>
                  </a:lnTo>
                  <a:lnTo>
                    <a:pt x="2816" y="4656"/>
                  </a:lnTo>
                  <a:lnTo>
                    <a:pt x="3004" y="4619"/>
                  </a:lnTo>
                  <a:lnTo>
                    <a:pt x="3192" y="4562"/>
                  </a:lnTo>
                  <a:lnTo>
                    <a:pt x="3361" y="4487"/>
                  </a:lnTo>
                  <a:lnTo>
                    <a:pt x="3530" y="4393"/>
                  </a:lnTo>
                  <a:lnTo>
                    <a:pt x="3680" y="4299"/>
                  </a:lnTo>
                  <a:lnTo>
                    <a:pt x="3830" y="4187"/>
                  </a:lnTo>
                  <a:lnTo>
                    <a:pt x="3980" y="4074"/>
                  </a:lnTo>
                  <a:lnTo>
                    <a:pt x="4112" y="3943"/>
                  </a:lnTo>
                  <a:lnTo>
                    <a:pt x="4205" y="3811"/>
                  </a:lnTo>
                  <a:lnTo>
                    <a:pt x="4299" y="3680"/>
                  </a:lnTo>
                  <a:lnTo>
                    <a:pt x="4431" y="3492"/>
                  </a:lnTo>
                  <a:lnTo>
                    <a:pt x="4525" y="3286"/>
                  </a:lnTo>
                  <a:lnTo>
                    <a:pt x="4618" y="3060"/>
                  </a:lnTo>
                  <a:lnTo>
                    <a:pt x="4675" y="2835"/>
                  </a:lnTo>
                  <a:lnTo>
                    <a:pt x="4712" y="2610"/>
                  </a:lnTo>
                  <a:lnTo>
                    <a:pt x="4712" y="2385"/>
                  </a:lnTo>
                  <a:lnTo>
                    <a:pt x="4712" y="2141"/>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91" name="Google Shape;1991;p32"/>
            <p:cNvSpPr/>
            <p:nvPr/>
          </p:nvSpPr>
          <p:spPr>
            <a:xfrm>
              <a:off x="3109800" y="3862950"/>
              <a:ext cx="117825" cy="117825"/>
            </a:xfrm>
            <a:custGeom>
              <a:avLst/>
              <a:gdLst/>
              <a:ahLst/>
              <a:cxnLst/>
              <a:rect l="l" t="t" r="r" b="b"/>
              <a:pathLst>
                <a:path w="4713" h="4713" fill="none" extrusionOk="0">
                  <a:moveTo>
                    <a:pt x="2366" y="1"/>
                  </a:moveTo>
                  <a:lnTo>
                    <a:pt x="2366" y="1"/>
                  </a:lnTo>
                  <a:lnTo>
                    <a:pt x="2272" y="1"/>
                  </a:lnTo>
                  <a:lnTo>
                    <a:pt x="2272" y="1"/>
                  </a:lnTo>
                  <a:lnTo>
                    <a:pt x="2103" y="1"/>
                  </a:lnTo>
                  <a:lnTo>
                    <a:pt x="1934" y="38"/>
                  </a:lnTo>
                  <a:lnTo>
                    <a:pt x="1934" y="38"/>
                  </a:lnTo>
                  <a:lnTo>
                    <a:pt x="1897" y="38"/>
                  </a:lnTo>
                  <a:lnTo>
                    <a:pt x="1897" y="38"/>
                  </a:lnTo>
                  <a:lnTo>
                    <a:pt x="1671" y="95"/>
                  </a:lnTo>
                  <a:lnTo>
                    <a:pt x="1446" y="188"/>
                  </a:lnTo>
                  <a:lnTo>
                    <a:pt x="1240" y="282"/>
                  </a:lnTo>
                  <a:lnTo>
                    <a:pt x="1033" y="395"/>
                  </a:lnTo>
                  <a:lnTo>
                    <a:pt x="864" y="545"/>
                  </a:lnTo>
                  <a:lnTo>
                    <a:pt x="695" y="695"/>
                  </a:lnTo>
                  <a:lnTo>
                    <a:pt x="545" y="864"/>
                  </a:lnTo>
                  <a:lnTo>
                    <a:pt x="395" y="1033"/>
                  </a:lnTo>
                  <a:lnTo>
                    <a:pt x="282" y="1240"/>
                  </a:lnTo>
                  <a:lnTo>
                    <a:pt x="188" y="1446"/>
                  </a:lnTo>
                  <a:lnTo>
                    <a:pt x="113" y="1653"/>
                  </a:lnTo>
                  <a:lnTo>
                    <a:pt x="57" y="1878"/>
                  </a:lnTo>
                  <a:lnTo>
                    <a:pt x="19" y="2103"/>
                  </a:lnTo>
                  <a:lnTo>
                    <a:pt x="1" y="2328"/>
                  </a:lnTo>
                  <a:lnTo>
                    <a:pt x="19" y="2572"/>
                  </a:lnTo>
                  <a:lnTo>
                    <a:pt x="57" y="2816"/>
                  </a:lnTo>
                  <a:lnTo>
                    <a:pt x="57" y="2816"/>
                  </a:lnTo>
                  <a:lnTo>
                    <a:pt x="94" y="3023"/>
                  </a:lnTo>
                  <a:lnTo>
                    <a:pt x="170" y="3211"/>
                  </a:lnTo>
                  <a:lnTo>
                    <a:pt x="245" y="3398"/>
                  </a:lnTo>
                  <a:lnTo>
                    <a:pt x="357" y="3586"/>
                  </a:lnTo>
                  <a:lnTo>
                    <a:pt x="470" y="3755"/>
                  </a:lnTo>
                  <a:lnTo>
                    <a:pt x="582" y="3905"/>
                  </a:lnTo>
                  <a:lnTo>
                    <a:pt x="733" y="4055"/>
                  </a:lnTo>
                  <a:lnTo>
                    <a:pt x="883" y="4187"/>
                  </a:lnTo>
                  <a:lnTo>
                    <a:pt x="1033" y="4299"/>
                  </a:lnTo>
                  <a:lnTo>
                    <a:pt x="1202" y="4412"/>
                  </a:lnTo>
                  <a:lnTo>
                    <a:pt x="1390" y="4487"/>
                  </a:lnTo>
                  <a:lnTo>
                    <a:pt x="1559" y="4562"/>
                  </a:lnTo>
                  <a:lnTo>
                    <a:pt x="1765" y="4637"/>
                  </a:lnTo>
                  <a:lnTo>
                    <a:pt x="1953" y="4675"/>
                  </a:lnTo>
                  <a:lnTo>
                    <a:pt x="2159" y="4694"/>
                  </a:lnTo>
                  <a:lnTo>
                    <a:pt x="2366" y="4712"/>
                  </a:lnTo>
                  <a:lnTo>
                    <a:pt x="2366" y="4712"/>
                  </a:lnTo>
                  <a:lnTo>
                    <a:pt x="2591" y="4694"/>
                  </a:lnTo>
                  <a:lnTo>
                    <a:pt x="2816" y="4656"/>
                  </a:lnTo>
                  <a:lnTo>
                    <a:pt x="2816" y="4656"/>
                  </a:lnTo>
                  <a:lnTo>
                    <a:pt x="3004" y="4619"/>
                  </a:lnTo>
                  <a:lnTo>
                    <a:pt x="3192" y="4562"/>
                  </a:lnTo>
                  <a:lnTo>
                    <a:pt x="3361" y="4487"/>
                  </a:lnTo>
                  <a:lnTo>
                    <a:pt x="3530" y="4393"/>
                  </a:lnTo>
                  <a:lnTo>
                    <a:pt x="3680" y="4299"/>
                  </a:lnTo>
                  <a:lnTo>
                    <a:pt x="3830" y="4187"/>
                  </a:lnTo>
                  <a:lnTo>
                    <a:pt x="3980" y="4074"/>
                  </a:lnTo>
                  <a:lnTo>
                    <a:pt x="4112" y="3943"/>
                  </a:lnTo>
                  <a:lnTo>
                    <a:pt x="4112" y="3943"/>
                  </a:lnTo>
                  <a:lnTo>
                    <a:pt x="4205" y="3811"/>
                  </a:lnTo>
                  <a:lnTo>
                    <a:pt x="4299" y="3680"/>
                  </a:lnTo>
                  <a:lnTo>
                    <a:pt x="4299" y="3680"/>
                  </a:lnTo>
                  <a:lnTo>
                    <a:pt x="4431" y="3492"/>
                  </a:lnTo>
                  <a:lnTo>
                    <a:pt x="4525" y="3286"/>
                  </a:lnTo>
                  <a:lnTo>
                    <a:pt x="4618" y="3060"/>
                  </a:lnTo>
                  <a:lnTo>
                    <a:pt x="4675" y="2835"/>
                  </a:lnTo>
                  <a:lnTo>
                    <a:pt x="4712" y="2610"/>
                  </a:lnTo>
                  <a:lnTo>
                    <a:pt x="4712" y="2385"/>
                  </a:lnTo>
                  <a:lnTo>
                    <a:pt x="4712" y="2141"/>
                  </a:lnTo>
                  <a:lnTo>
                    <a:pt x="4675" y="1897"/>
                  </a:lnTo>
                  <a:lnTo>
                    <a:pt x="4675" y="1897"/>
                  </a:lnTo>
                  <a:lnTo>
                    <a:pt x="4618" y="1690"/>
                  </a:lnTo>
                  <a:lnTo>
                    <a:pt x="4562" y="1484"/>
                  </a:lnTo>
                  <a:lnTo>
                    <a:pt x="4468" y="1296"/>
                  </a:lnTo>
                  <a:lnTo>
                    <a:pt x="4374" y="1127"/>
                  </a:lnTo>
                  <a:lnTo>
                    <a:pt x="4262" y="958"/>
                  </a:lnTo>
                  <a:lnTo>
                    <a:pt x="4130" y="808"/>
                  </a:lnTo>
                  <a:lnTo>
                    <a:pt x="3999" y="658"/>
                  </a:lnTo>
                  <a:lnTo>
                    <a:pt x="3849" y="526"/>
                  </a:lnTo>
                  <a:lnTo>
                    <a:pt x="3699" y="414"/>
                  </a:lnTo>
                  <a:lnTo>
                    <a:pt x="3530" y="301"/>
                  </a:lnTo>
                  <a:lnTo>
                    <a:pt x="3342" y="207"/>
                  </a:lnTo>
                  <a:lnTo>
                    <a:pt x="3154" y="132"/>
                  </a:lnTo>
                  <a:lnTo>
                    <a:pt x="2967" y="76"/>
                  </a:lnTo>
                  <a:lnTo>
                    <a:pt x="2779" y="38"/>
                  </a:lnTo>
                  <a:lnTo>
                    <a:pt x="2572" y="1"/>
                  </a:lnTo>
                  <a:lnTo>
                    <a:pt x="2366" y="1"/>
                  </a:lnTo>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2909327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049"/>
        <p:cNvGrpSpPr/>
        <p:nvPr/>
      </p:nvGrpSpPr>
      <p:grpSpPr>
        <a:xfrm>
          <a:off x="0" y="0"/>
          <a:ext cx="0" cy="0"/>
          <a:chOff x="0" y="0"/>
          <a:chExt cx="0" cy="0"/>
        </a:xfrm>
      </p:grpSpPr>
      <p:sp>
        <p:nvSpPr>
          <p:cNvPr id="1050" name="Google Shape;1050;p18"/>
          <p:cNvSpPr txBox="1">
            <a:spLocks noGrp="1"/>
          </p:cNvSpPr>
          <p:nvPr>
            <p:ph type="title"/>
          </p:nvPr>
        </p:nvSpPr>
        <p:spPr>
          <a:xfrm>
            <a:off x="950967" y="707136"/>
            <a:ext cx="10290000" cy="390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b="1"/>
            </a:lvl2pPr>
            <a:lvl3pPr lvl="2" rtl="0">
              <a:spcBef>
                <a:spcPts val="0"/>
              </a:spcBef>
              <a:spcAft>
                <a:spcPts val="0"/>
              </a:spcAft>
              <a:buSzPts val="2800"/>
              <a:buNone/>
              <a:defRPr b="1"/>
            </a:lvl3pPr>
            <a:lvl4pPr lvl="3" rtl="0">
              <a:spcBef>
                <a:spcPts val="0"/>
              </a:spcBef>
              <a:spcAft>
                <a:spcPts val="0"/>
              </a:spcAft>
              <a:buSzPts val="2800"/>
              <a:buNone/>
              <a:defRPr b="1"/>
            </a:lvl4pPr>
            <a:lvl5pPr lvl="4" rtl="0">
              <a:spcBef>
                <a:spcPts val="0"/>
              </a:spcBef>
              <a:spcAft>
                <a:spcPts val="0"/>
              </a:spcAft>
              <a:buSzPts val="2800"/>
              <a:buNone/>
              <a:defRPr b="1"/>
            </a:lvl5pPr>
            <a:lvl6pPr lvl="5" rtl="0">
              <a:spcBef>
                <a:spcPts val="0"/>
              </a:spcBef>
              <a:spcAft>
                <a:spcPts val="0"/>
              </a:spcAft>
              <a:buSzPts val="2800"/>
              <a:buNone/>
              <a:defRPr b="1"/>
            </a:lvl6pPr>
            <a:lvl7pPr lvl="6" rtl="0">
              <a:spcBef>
                <a:spcPts val="0"/>
              </a:spcBef>
              <a:spcAft>
                <a:spcPts val="0"/>
              </a:spcAft>
              <a:buSzPts val="2800"/>
              <a:buNone/>
              <a:defRPr b="1"/>
            </a:lvl7pPr>
            <a:lvl8pPr lvl="7" rtl="0">
              <a:spcBef>
                <a:spcPts val="0"/>
              </a:spcBef>
              <a:spcAft>
                <a:spcPts val="0"/>
              </a:spcAft>
              <a:buSzPts val="2800"/>
              <a:buNone/>
              <a:defRPr b="1"/>
            </a:lvl8pPr>
            <a:lvl9pPr lvl="8" rtl="0">
              <a:spcBef>
                <a:spcPts val="0"/>
              </a:spcBef>
              <a:spcAft>
                <a:spcPts val="0"/>
              </a:spcAft>
              <a:buSzPts val="2800"/>
              <a:buNone/>
              <a:defRPr b="1"/>
            </a:lvl9pPr>
          </a:lstStyle>
          <a:p>
            <a:endParaRPr/>
          </a:p>
        </p:txBody>
      </p:sp>
      <p:sp>
        <p:nvSpPr>
          <p:cNvPr id="1051" name="Google Shape;1051;p18"/>
          <p:cNvSpPr txBox="1">
            <a:spLocks noGrp="1"/>
          </p:cNvSpPr>
          <p:nvPr>
            <p:ph type="body" idx="1"/>
          </p:nvPr>
        </p:nvSpPr>
        <p:spPr>
          <a:xfrm>
            <a:off x="2320800" y="1994600"/>
            <a:ext cx="7550400" cy="2868800"/>
          </a:xfrm>
          <a:prstGeom prst="rect">
            <a:avLst/>
          </a:prstGeom>
        </p:spPr>
        <p:txBody>
          <a:bodyPr spcFirstLastPara="1" wrap="square" lIns="91425" tIns="91425" rIns="91425" bIns="91425" anchor="ctr" anchorCtr="0">
            <a:noAutofit/>
          </a:bodyPr>
          <a:lstStyle>
            <a:lvl1pPr marL="609585" lvl="0" indent="-406390" rtl="0">
              <a:spcBef>
                <a:spcPts val="0"/>
              </a:spcBef>
              <a:spcAft>
                <a:spcPts val="0"/>
              </a:spcAft>
              <a:buSzPts val="1200"/>
              <a:buChar char="●"/>
              <a:defRPr sz="2133"/>
            </a:lvl1pPr>
            <a:lvl2pPr marL="1219170" lvl="1" indent="-423323" rtl="0">
              <a:spcBef>
                <a:spcPts val="0"/>
              </a:spcBef>
              <a:spcAft>
                <a:spcPts val="0"/>
              </a:spcAft>
              <a:buSzPts val="1400"/>
              <a:buChar char="○"/>
              <a:defRPr sz="1867"/>
            </a:lvl2pPr>
            <a:lvl3pPr marL="1828754" lvl="2" indent="-423323" rtl="0">
              <a:spcBef>
                <a:spcPts val="0"/>
              </a:spcBef>
              <a:spcAft>
                <a:spcPts val="0"/>
              </a:spcAft>
              <a:buSzPts val="1400"/>
              <a:buChar char="■"/>
              <a:defRPr sz="1867"/>
            </a:lvl3pPr>
            <a:lvl4pPr marL="2438339" lvl="3" indent="-423323" rtl="0">
              <a:spcBef>
                <a:spcPts val="0"/>
              </a:spcBef>
              <a:spcAft>
                <a:spcPts val="0"/>
              </a:spcAft>
              <a:buSzPts val="1400"/>
              <a:buChar char="●"/>
              <a:defRPr sz="1867"/>
            </a:lvl4pPr>
            <a:lvl5pPr marL="3047924" lvl="4" indent="-423323" rtl="0">
              <a:spcBef>
                <a:spcPts val="0"/>
              </a:spcBef>
              <a:spcAft>
                <a:spcPts val="0"/>
              </a:spcAft>
              <a:buSzPts val="1400"/>
              <a:buChar char="○"/>
              <a:defRPr sz="1867"/>
            </a:lvl5pPr>
            <a:lvl6pPr marL="3657509" lvl="5" indent="-423323" rtl="0">
              <a:spcBef>
                <a:spcPts val="0"/>
              </a:spcBef>
              <a:spcAft>
                <a:spcPts val="0"/>
              </a:spcAft>
              <a:buSzPts val="1400"/>
              <a:buChar char="■"/>
              <a:defRPr sz="1867"/>
            </a:lvl6pPr>
            <a:lvl7pPr marL="4267093" lvl="6" indent="-423323" rtl="0">
              <a:spcBef>
                <a:spcPts val="0"/>
              </a:spcBef>
              <a:spcAft>
                <a:spcPts val="0"/>
              </a:spcAft>
              <a:buSzPts val="1400"/>
              <a:buChar char="●"/>
              <a:defRPr sz="1867"/>
            </a:lvl7pPr>
            <a:lvl8pPr marL="4876678" lvl="7" indent="-423323" rtl="0">
              <a:spcBef>
                <a:spcPts val="0"/>
              </a:spcBef>
              <a:spcAft>
                <a:spcPts val="0"/>
              </a:spcAft>
              <a:buSzPts val="1400"/>
              <a:buChar char="○"/>
              <a:defRPr sz="1867"/>
            </a:lvl8pPr>
            <a:lvl9pPr marL="5486263" lvl="8" indent="-423323" rtl="0">
              <a:spcBef>
                <a:spcPts val="0"/>
              </a:spcBef>
              <a:spcAft>
                <a:spcPts val="0"/>
              </a:spcAft>
              <a:buSzPts val="1400"/>
              <a:buChar char="■"/>
              <a:defRPr sz="1867"/>
            </a:lvl9pPr>
          </a:lstStyle>
          <a:p>
            <a:endParaRPr/>
          </a:p>
        </p:txBody>
      </p:sp>
      <p:grpSp>
        <p:nvGrpSpPr>
          <p:cNvPr id="1052" name="Google Shape;1052;p18"/>
          <p:cNvGrpSpPr/>
          <p:nvPr/>
        </p:nvGrpSpPr>
        <p:grpSpPr>
          <a:xfrm rot="-3076494">
            <a:off x="11162777" y="5544743"/>
            <a:ext cx="1671193" cy="1748088"/>
            <a:chOff x="4385625" y="4289775"/>
            <a:chExt cx="983450" cy="1028700"/>
          </a:xfrm>
        </p:grpSpPr>
        <p:sp>
          <p:nvSpPr>
            <p:cNvPr id="1053" name="Google Shape;1053;p18"/>
            <p:cNvSpPr/>
            <p:nvPr/>
          </p:nvSpPr>
          <p:spPr>
            <a:xfrm>
              <a:off x="4593175" y="4871325"/>
              <a:ext cx="435325" cy="204100"/>
            </a:xfrm>
            <a:custGeom>
              <a:avLst/>
              <a:gdLst/>
              <a:ahLst/>
              <a:cxnLst/>
              <a:rect l="l" t="t" r="r" b="b"/>
              <a:pathLst>
                <a:path w="17413" h="8164" extrusionOk="0">
                  <a:moveTo>
                    <a:pt x="17412" y="1"/>
                  </a:moveTo>
                  <a:lnTo>
                    <a:pt x="3093" y="4319"/>
                  </a:lnTo>
                  <a:lnTo>
                    <a:pt x="0" y="8163"/>
                  </a:lnTo>
                  <a:lnTo>
                    <a:pt x="14320" y="3845"/>
                  </a:lnTo>
                  <a:lnTo>
                    <a:pt x="174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18"/>
            <p:cNvSpPr/>
            <p:nvPr/>
          </p:nvSpPr>
          <p:spPr>
            <a:xfrm>
              <a:off x="4593175" y="4610850"/>
              <a:ext cx="126075" cy="464575"/>
            </a:xfrm>
            <a:custGeom>
              <a:avLst/>
              <a:gdLst/>
              <a:ahLst/>
              <a:cxnLst/>
              <a:rect l="l" t="t" r="r" b="b"/>
              <a:pathLst>
                <a:path w="5043" h="18583" extrusionOk="0">
                  <a:moveTo>
                    <a:pt x="5043" y="0"/>
                  </a:moveTo>
                  <a:lnTo>
                    <a:pt x="1978" y="3845"/>
                  </a:lnTo>
                  <a:lnTo>
                    <a:pt x="0" y="18582"/>
                  </a:lnTo>
                  <a:lnTo>
                    <a:pt x="0" y="18582"/>
                  </a:lnTo>
                  <a:lnTo>
                    <a:pt x="3093" y="14738"/>
                  </a:lnTo>
                  <a:lnTo>
                    <a:pt x="5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18"/>
            <p:cNvSpPr/>
            <p:nvPr/>
          </p:nvSpPr>
          <p:spPr>
            <a:xfrm>
              <a:off x="4385625" y="4385875"/>
              <a:ext cx="906150" cy="932600"/>
            </a:xfrm>
            <a:custGeom>
              <a:avLst/>
              <a:gdLst/>
              <a:ahLst/>
              <a:cxnLst/>
              <a:rect l="l" t="t" r="r" b="b"/>
              <a:pathLst>
                <a:path w="36246" h="37304" extrusionOk="0">
                  <a:moveTo>
                    <a:pt x="10280" y="12844"/>
                  </a:moveTo>
                  <a:lnTo>
                    <a:pt x="22622" y="23263"/>
                  </a:lnTo>
                  <a:lnTo>
                    <a:pt x="8302" y="27581"/>
                  </a:lnTo>
                  <a:lnTo>
                    <a:pt x="10280" y="12844"/>
                  </a:lnTo>
                  <a:close/>
                  <a:moveTo>
                    <a:pt x="4987" y="1"/>
                  </a:moveTo>
                  <a:lnTo>
                    <a:pt x="0" y="37304"/>
                  </a:lnTo>
                  <a:lnTo>
                    <a:pt x="0" y="37304"/>
                  </a:lnTo>
                  <a:lnTo>
                    <a:pt x="36245" y="26383"/>
                  </a:lnTo>
                  <a:lnTo>
                    <a:pt x="49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18"/>
            <p:cNvSpPr/>
            <p:nvPr/>
          </p:nvSpPr>
          <p:spPr>
            <a:xfrm>
              <a:off x="4385625" y="4385875"/>
              <a:ext cx="906150" cy="932600"/>
            </a:xfrm>
            <a:custGeom>
              <a:avLst/>
              <a:gdLst/>
              <a:ahLst/>
              <a:cxnLst/>
              <a:rect l="l" t="t" r="r" b="b"/>
              <a:pathLst>
                <a:path w="36246" h="37304" fill="none" extrusionOk="0">
                  <a:moveTo>
                    <a:pt x="4987" y="1"/>
                  </a:moveTo>
                  <a:lnTo>
                    <a:pt x="36245" y="26383"/>
                  </a:lnTo>
                  <a:lnTo>
                    <a:pt x="0" y="37304"/>
                  </a:lnTo>
                  <a:lnTo>
                    <a:pt x="49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18"/>
            <p:cNvSpPr/>
            <p:nvPr/>
          </p:nvSpPr>
          <p:spPr>
            <a:xfrm>
              <a:off x="4593175" y="4706950"/>
              <a:ext cx="358025" cy="368475"/>
            </a:xfrm>
            <a:custGeom>
              <a:avLst/>
              <a:gdLst/>
              <a:ahLst/>
              <a:cxnLst/>
              <a:rect l="l" t="t" r="r" b="b"/>
              <a:pathLst>
                <a:path w="14321" h="14739" fill="none" extrusionOk="0">
                  <a:moveTo>
                    <a:pt x="1978" y="1"/>
                  </a:moveTo>
                  <a:lnTo>
                    <a:pt x="0" y="14738"/>
                  </a:lnTo>
                  <a:lnTo>
                    <a:pt x="14320" y="10420"/>
                  </a:lnTo>
                  <a:lnTo>
                    <a:pt x="19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18"/>
            <p:cNvSpPr/>
            <p:nvPr/>
          </p:nvSpPr>
          <p:spPr>
            <a:xfrm>
              <a:off x="4510300" y="4289775"/>
              <a:ext cx="858775" cy="755700"/>
            </a:xfrm>
            <a:custGeom>
              <a:avLst/>
              <a:gdLst/>
              <a:ahLst/>
              <a:cxnLst/>
              <a:rect l="l" t="t" r="r" b="b"/>
              <a:pathLst>
                <a:path w="34351" h="30228" extrusionOk="0">
                  <a:moveTo>
                    <a:pt x="3065" y="0"/>
                  </a:moveTo>
                  <a:lnTo>
                    <a:pt x="0" y="3845"/>
                  </a:lnTo>
                  <a:lnTo>
                    <a:pt x="31258" y="30227"/>
                  </a:lnTo>
                  <a:lnTo>
                    <a:pt x="34350" y="26383"/>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59" name="Google Shape;1059;p18"/>
          <p:cNvSpPr/>
          <p:nvPr/>
        </p:nvSpPr>
        <p:spPr>
          <a:xfrm rot="-1266272" flipH="1">
            <a:off x="10711513" y="6035990"/>
            <a:ext cx="1203097" cy="104012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60" name="Google Shape;1060;p18"/>
          <p:cNvGrpSpPr/>
          <p:nvPr/>
        </p:nvGrpSpPr>
        <p:grpSpPr>
          <a:xfrm flipH="1">
            <a:off x="10904656" y="4444434"/>
            <a:ext cx="1190533" cy="1184967"/>
            <a:chOff x="3655725" y="3261075"/>
            <a:chExt cx="892900" cy="888725"/>
          </a:xfrm>
        </p:grpSpPr>
        <p:sp>
          <p:nvSpPr>
            <p:cNvPr id="1061" name="Google Shape;1061;p18"/>
            <p:cNvSpPr/>
            <p:nvPr/>
          </p:nvSpPr>
          <p:spPr>
            <a:xfrm>
              <a:off x="3925250" y="3578675"/>
              <a:ext cx="321100" cy="271650"/>
            </a:xfrm>
            <a:custGeom>
              <a:avLst/>
              <a:gdLst/>
              <a:ahLst/>
              <a:cxnLst/>
              <a:rect l="l" t="t" r="r" b="b"/>
              <a:pathLst>
                <a:path w="12844" h="10866" extrusionOk="0">
                  <a:moveTo>
                    <a:pt x="1" y="0"/>
                  </a:moveTo>
                  <a:lnTo>
                    <a:pt x="8637" y="9835"/>
                  </a:lnTo>
                  <a:lnTo>
                    <a:pt x="12844" y="10865"/>
                  </a:lnTo>
                  <a:lnTo>
                    <a:pt x="4180" y="103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18"/>
            <p:cNvSpPr/>
            <p:nvPr/>
          </p:nvSpPr>
          <p:spPr>
            <a:xfrm>
              <a:off x="3925250" y="3483250"/>
              <a:ext cx="415825" cy="121225"/>
            </a:xfrm>
            <a:custGeom>
              <a:avLst/>
              <a:gdLst/>
              <a:ahLst/>
              <a:cxnLst/>
              <a:rect l="l" t="t" r="r" b="b"/>
              <a:pathLst>
                <a:path w="16633" h="4849" extrusionOk="0">
                  <a:moveTo>
                    <a:pt x="12454" y="1"/>
                  </a:moveTo>
                  <a:lnTo>
                    <a:pt x="1" y="3817"/>
                  </a:lnTo>
                  <a:lnTo>
                    <a:pt x="4180" y="4848"/>
                  </a:lnTo>
                  <a:lnTo>
                    <a:pt x="16633" y="1059"/>
                  </a:lnTo>
                  <a:lnTo>
                    <a:pt x="124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18"/>
            <p:cNvSpPr/>
            <p:nvPr/>
          </p:nvSpPr>
          <p:spPr>
            <a:xfrm>
              <a:off x="3655725" y="3261075"/>
              <a:ext cx="788425" cy="862950"/>
            </a:xfrm>
            <a:custGeom>
              <a:avLst/>
              <a:gdLst/>
              <a:ahLst/>
              <a:cxnLst/>
              <a:rect l="l" t="t" r="r" b="b"/>
              <a:pathLst>
                <a:path w="31537" h="34518" extrusionOk="0">
                  <a:moveTo>
                    <a:pt x="23235" y="8888"/>
                  </a:moveTo>
                  <a:lnTo>
                    <a:pt x="19418" y="22539"/>
                  </a:lnTo>
                  <a:lnTo>
                    <a:pt x="10782" y="12704"/>
                  </a:lnTo>
                  <a:lnTo>
                    <a:pt x="23235" y="8888"/>
                  </a:lnTo>
                  <a:close/>
                  <a:moveTo>
                    <a:pt x="31537" y="1"/>
                  </a:moveTo>
                  <a:lnTo>
                    <a:pt x="0" y="9612"/>
                  </a:lnTo>
                  <a:lnTo>
                    <a:pt x="21897" y="34518"/>
                  </a:lnTo>
                  <a:lnTo>
                    <a:pt x="3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18"/>
            <p:cNvSpPr/>
            <p:nvPr/>
          </p:nvSpPr>
          <p:spPr>
            <a:xfrm>
              <a:off x="3655725" y="3261075"/>
              <a:ext cx="788425" cy="862950"/>
            </a:xfrm>
            <a:custGeom>
              <a:avLst/>
              <a:gdLst/>
              <a:ahLst/>
              <a:cxnLst/>
              <a:rect l="l" t="t" r="r" b="b"/>
              <a:pathLst>
                <a:path w="31537" h="34518" fill="none" extrusionOk="0">
                  <a:moveTo>
                    <a:pt x="31537" y="1"/>
                  </a:moveTo>
                  <a:lnTo>
                    <a:pt x="21897" y="34518"/>
                  </a:lnTo>
                  <a:lnTo>
                    <a:pt x="0" y="9612"/>
                  </a:lnTo>
                  <a:lnTo>
                    <a:pt x="3153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18"/>
            <p:cNvSpPr/>
            <p:nvPr/>
          </p:nvSpPr>
          <p:spPr>
            <a:xfrm>
              <a:off x="3925250" y="3483250"/>
              <a:ext cx="311350" cy="341300"/>
            </a:xfrm>
            <a:custGeom>
              <a:avLst/>
              <a:gdLst/>
              <a:ahLst/>
              <a:cxnLst/>
              <a:rect l="l" t="t" r="r" b="b"/>
              <a:pathLst>
                <a:path w="12454" h="13652" fill="none" extrusionOk="0">
                  <a:moveTo>
                    <a:pt x="12454" y="1"/>
                  </a:moveTo>
                  <a:lnTo>
                    <a:pt x="1" y="3817"/>
                  </a:lnTo>
                  <a:lnTo>
                    <a:pt x="8637" y="13652"/>
                  </a:lnTo>
                  <a:lnTo>
                    <a:pt x="124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18"/>
            <p:cNvSpPr/>
            <p:nvPr/>
          </p:nvSpPr>
          <p:spPr>
            <a:xfrm>
              <a:off x="4203150" y="3261075"/>
              <a:ext cx="345475" cy="888725"/>
            </a:xfrm>
            <a:custGeom>
              <a:avLst/>
              <a:gdLst/>
              <a:ahLst/>
              <a:cxnLst/>
              <a:rect l="l" t="t" r="r" b="b"/>
              <a:pathLst>
                <a:path w="13819" h="35549" extrusionOk="0">
                  <a:moveTo>
                    <a:pt x="9640" y="1"/>
                  </a:moveTo>
                  <a:lnTo>
                    <a:pt x="0" y="34518"/>
                  </a:lnTo>
                  <a:lnTo>
                    <a:pt x="4207" y="35549"/>
                  </a:lnTo>
                  <a:lnTo>
                    <a:pt x="13819" y="1059"/>
                  </a:lnTo>
                  <a:lnTo>
                    <a:pt x="96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67" name="Google Shape;1067;p18"/>
          <p:cNvGrpSpPr/>
          <p:nvPr/>
        </p:nvGrpSpPr>
        <p:grpSpPr>
          <a:xfrm rot="2085203">
            <a:off x="-580042" y="-109993"/>
            <a:ext cx="1598019" cy="1658669"/>
            <a:chOff x="238125" y="3112025"/>
            <a:chExt cx="716000" cy="743175"/>
          </a:xfrm>
        </p:grpSpPr>
        <p:sp>
          <p:nvSpPr>
            <p:cNvPr id="1068" name="Google Shape;1068;p18"/>
            <p:cNvSpPr/>
            <p:nvPr/>
          </p:nvSpPr>
          <p:spPr>
            <a:xfrm>
              <a:off x="238125" y="3184475"/>
              <a:ext cx="589225" cy="670725"/>
            </a:xfrm>
            <a:custGeom>
              <a:avLst/>
              <a:gdLst/>
              <a:ahLst/>
              <a:cxnLst/>
              <a:rect l="l" t="t" r="r" b="b"/>
              <a:pathLst>
                <a:path w="23569" h="26829" extrusionOk="0">
                  <a:moveTo>
                    <a:pt x="0" y="0"/>
                  </a:moveTo>
                  <a:lnTo>
                    <a:pt x="13790" y="26828"/>
                  </a:lnTo>
                  <a:lnTo>
                    <a:pt x="23569" y="582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18"/>
            <p:cNvSpPr/>
            <p:nvPr/>
          </p:nvSpPr>
          <p:spPr>
            <a:xfrm>
              <a:off x="238125" y="3112025"/>
              <a:ext cx="716000" cy="218025"/>
            </a:xfrm>
            <a:custGeom>
              <a:avLst/>
              <a:gdLst/>
              <a:ahLst/>
              <a:cxnLst/>
              <a:rect l="l" t="t" r="r" b="b"/>
              <a:pathLst>
                <a:path w="28640" h="8721" extrusionOk="0">
                  <a:moveTo>
                    <a:pt x="5070" y="1"/>
                  </a:moveTo>
                  <a:lnTo>
                    <a:pt x="0" y="2898"/>
                  </a:lnTo>
                  <a:lnTo>
                    <a:pt x="23569" y="8721"/>
                  </a:lnTo>
                  <a:lnTo>
                    <a:pt x="28639" y="5823"/>
                  </a:lnTo>
                  <a:lnTo>
                    <a:pt x="50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18"/>
            <p:cNvSpPr/>
            <p:nvPr/>
          </p:nvSpPr>
          <p:spPr>
            <a:xfrm>
              <a:off x="582875" y="3257600"/>
              <a:ext cx="371250" cy="597600"/>
            </a:xfrm>
            <a:custGeom>
              <a:avLst/>
              <a:gdLst/>
              <a:ahLst/>
              <a:cxnLst/>
              <a:rect l="l" t="t" r="r" b="b"/>
              <a:pathLst>
                <a:path w="14850" h="23904" extrusionOk="0">
                  <a:moveTo>
                    <a:pt x="14849" y="0"/>
                  </a:moveTo>
                  <a:lnTo>
                    <a:pt x="9779" y="2898"/>
                  </a:lnTo>
                  <a:lnTo>
                    <a:pt x="0" y="23903"/>
                  </a:lnTo>
                  <a:lnTo>
                    <a:pt x="5071" y="21006"/>
                  </a:lnTo>
                  <a:lnTo>
                    <a:pt x="148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71" name="Google Shape;1071;p18"/>
          <p:cNvGrpSpPr/>
          <p:nvPr/>
        </p:nvGrpSpPr>
        <p:grpSpPr>
          <a:xfrm flipH="1">
            <a:off x="1774025" y="260067"/>
            <a:ext cx="505200" cy="629667"/>
            <a:chOff x="2459875" y="3181675"/>
            <a:chExt cx="378900" cy="472250"/>
          </a:xfrm>
        </p:grpSpPr>
        <p:sp>
          <p:nvSpPr>
            <p:cNvPr id="1072" name="Google Shape;1072;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75" name="Google Shape;1075;p18"/>
          <p:cNvSpPr/>
          <p:nvPr/>
        </p:nvSpPr>
        <p:spPr>
          <a:xfrm rot="1005388" flipH="1">
            <a:off x="1653772" y="13563"/>
            <a:ext cx="652088" cy="563011"/>
          </a:xfrm>
          <a:prstGeom prst="triangle">
            <a:avLst>
              <a:gd name="adj"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76" name="Google Shape;1076;p18"/>
          <p:cNvGrpSpPr/>
          <p:nvPr/>
        </p:nvGrpSpPr>
        <p:grpSpPr>
          <a:xfrm>
            <a:off x="235267" y="5919033"/>
            <a:ext cx="505200" cy="629667"/>
            <a:chOff x="2459875" y="3181675"/>
            <a:chExt cx="378900" cy="472250"/>
          </a:xfrm>
        </p:grpSpPr>
        <p:sp>
          <p:nvSpPr>
            <p:cNvPr id="1077" name="Google Shape;1077;p18"/>
            <p:cNvSpPr/>
            <p:nvPr/>
          </p:nvSpPr>
          <p:spPr>
            <a:xfrm>
              <a:off x="2459875" y="3188650"/>
              <a:ext cx="289050" cy="465275"/>
            </a:xfrm>
            <a:custGeom>
              <a:avLst/>
              <a:gdLst/>
              <a:ahLst/>
              <a:cxnLst/>
              <a:rect l="l" t="t" r="r" b="b"/>
              <a:pathLst>
                <a:path w="11562" h="18611" extrusionOk="0">
                  <a:moveTo>
                    <a:pt x="0" y="0"/>
                  </a:moveTo>
                  <a:lnTo>
                    <a:pt x="530" y="18610"/>
                  </a:lnTo>
                  <a:lnTo>
                    <a:pt x="11562" y="9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18"/>
            <p:cNvSpPr/>
            <p:nvPr/>
          </p:nvSpPr>
          <p:spPr>
            <a:xfrm>
              <a:off x="2459875" y="3181675"/>
              <a:ext cx="378900" cy="244500"/>
            </a:xfrm>
            <a:custGeom>
              <a:avLst/>
              <a:gdLst/>
              <a:ahLst/>
              <a:cxnLst/>
              <a:rect l="l" t="t" r="r" b="b"/>
              <a:pathLst>
                <a:path w="15156" h="9780" extrusionOk="0">
                  <a:moveTo>
                    <a:pt x="3594" y="1"/>
                  </a:moveTo>
                  <a:lnTo>
                    <a:pt x="0" y="279"/>
                  </a:lnTo>
                  <a:lnTo>
                    <a:pt x="11562" y="9779"/>
                  </a:lnTo>
                  <a:lnTo>
                    <a:pt x="15156" y="9529"/>
                  </a:lnTo>
                  <a:lnTo>
                    <a:pt x="3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18"/>
            <p:cNvSpPr/>
            <p:nvPr/>
          </p:nvSpPr>
          <p:spPr>
            <a:xfrm>
              <a:off x="2473100" y="3419875"/>
              <a:ext cx="365675" cy="234050"/>
            </a:xfrm>
            <a:custGeom>
              <a:avLst/>
              <a:gdLst/>
              <a:ahLst/>
              <a:cxnLst/>
              <a:rect l="l" t="t" r="r" b="b"/>
              <a:pathLst>
                <a:path w="14627" h="9362" extrusionOk="0">
                  <a:moveTo>
                    <a:pt x="14627" y="1"/>
                  </a:moveTo>
                  <a:lnTo>
                    <a:pt x="11033" y="251"/>
                  </a:lnTo>
                  <a:lnTo>
                    <a:pt x="1" y="9361"/>
                  </a:lnTo>
                  <a:lnTo>
                    <a:pt x="3594" y="9110"/>
                  </a:lnTo>
                  <a:lnTo>
                    <a:pt x="146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7873859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57000">
              <a:srgbClr val="122432"/>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76224"/>
            <a:ext cx="10290000" cy="4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2800"/>
              <a:buFont typeface="Nunito Sans Black"/>
              <a:buNone/>
              <a:defRPr sz="2800">
                <a:solidFill>
                  <a:schemeClr val="lt1"/>
                </a:solidFill>
                <a:latin typeface="Nunito Sans Black"/>
                <a:ea typeface="Nunito Sans Black"/>
                <a:cs typeface="Nunito Sans Black"/>
                <a:sym typeface="Nunito Sans Black"/>
              </a:defRPr>
            </a:lvl1pPr>
            <a:lvl2pPr lvl="1" algn="ctr" rtl="0">
              <a:spcBef>
                <a:spcPts val="0"/>
              </a:spcBef>
              <a:spcAft>
                <a:spcPts val="0"/>
              </a:spcAft>
              <a:buClr>
                <a:schemeClr val="lt1"/>
              </a:buClr>
              <a:buSzPts val="2800"/>
              <a:buNone/>
              <a:defRPr sz="2800">
                <a:solidFill>
                  <a:schemeClr val="lt1"/>
                </a:solidFill>
              </a:defRPr>
            </a:lvl2pPr>
            <a:lvl3pPr lvl="2" algn="ctr" rtl="0">
              <a:spcBef>
                <a:spcPts val="0"/>
              </a:spcBef>
              <a:spcAft>
                <a:spcPts val="0"/>
              </a:spcAft>
              <a:buClr>
                <a:schemeClr val="lt1"/>
              </a:buClr>
              <a:buSzPts val="2800"/>
              <a:buNone/>
              <a:defRPr sz="2800">
                <a:solidFill>
                  <a:schemeClr val="lt1"/>
                </a:solidFill>
              </a:defRPr>
            </a:lvl3pPr>
            <a:lvl4pPr lvl="3" algn="ctr" rtl="0">
              <a:spcBef>
                <a:spcPts val="0"/>
              </a:spcBef>
              <a:spcAft>
                <a:spcPts val="0"/>
              </a:spcAft>
              <a:buClr>
                <a:schemeClr val="lt1"/>
              </a:buClr>
              <a:buSzPts val="2800"/>
              <a:buNone/>
              <a:defRPr sz="2800">
                <a:solidFill>
                  <a:schemeClr val="lt1"/>
                </a:solidFill>
              </a:defRPr>
            </a:lvl4pPr>
            <a:lvl5pPr lvl="4" algn="ctr" rtl="0">
              <a:spcBef>
                <a:spcPts val="0"/>
              </a:spcBef>
              <a:spcAft>
                <a:spcPts val="0"/>
              </a:spcAft>
              <a:buClr>
                <a:schemeClr val="lt1"/>
              </a:buClr>
              <a:buSzPts val="2800"/>
              <a:buNone/>
              <a:defRPr sz="2800">
                <a:solidFill>
                  <a:schemeClr val="lt1"/>
                </a:solidFill>
              </a:defRPr>
            </a:lvl5pPr>
            <a:lvl6pPr lvl="5" algn="ctr" rtl="0">
              <a:spcBef>
                <a:spcPts val="0"/>
              </a:spcBef>
              <a:spcAft>
                <a:spcPts val="0"/>
              </a:spcAft>
              <a:buClr>
                <a:schemeClr val="lt1"/>
              </a:buClr>
              <a:buSzPts val="2800"/>
              <a:buNone/>
              <a:defRPr sz="2800">
                <a:solidFill>
                  <a:schemeClr val="lt1"/>
                </a:solidFill>
              </a:defRPr>
            </a:lvl6pPr>
            <a:lvl7pPr lvl="6" algn="ctr" rtl="0">
              <a:spcBef>
                <a:spcPts val="0"/>
              </a:spcBef>
              <a:spcAft>
                <a:spcPts val="0"/>
              </a:spcAft>
              <a:buClr>
                <a:schemeClr val="lt1"/>
              </a:buClr>
              <a:buSzPts val="2800"/>
              <a:buNone/>
              <a:defRPr sz="2800">
                <a:solidFill>
                  <a:schemeClr val="lt1"/>
                </a:solidFill>
              </a:defRPr>
            </a:lvl7pPr>
            <a:lvl8pPr lvl="7" algn="ctr" rtl="0">
              <a:spcBef>
                <a:spcPts val="0"/>
              </a:spcBef>
              <a:spcAft>
                <a:spcPts val="0"/>
              </a:spcAft>
              <a:buClr>
                <a:schemeClr val="lt1"/>
              </a:buClr>
              <a:buSzPts val="2800"/>
              <a:buNone/>
              <a:defRPr sz="2800">
                <a:solidFill>
                  <a:schemeClr val="lt1"/>
                </a:solidFill>
              </a:defRPr>
            </a:lvl8pPr>
            <a:lvl9pPr lvl="8" algn="ctr"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950967" y="1536633"/>
            <a:ext cx="10290000" cy="459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1pPr>
            <a:lvl2pPr marL="914400" lvl="1"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2pPr>
            <a:lvl3pPr marL="1371600" lvl="2"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3pPr>
            <a:lvl4pPr marL="1828800" lvl="3"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4pPr>
            <a:lvl5pPr marL="2286000" lvl="4"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5pPr>
            <a:lvl6pPr marL="2743200" lvl="5"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6pPr>
            <a:lvl7pPr marL="3200400" lvl="6"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7pPr>
            <a:lvl8pPr marL="3657600" lvl="7"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8pPr>
            <a:lvl9pPr marL="4114800" lvl="8" indent="-330200">
              <a:lnSpc>
                <a:spcPct val="100000"/>
              </a:lnSpc>
              <a:spcBef>
                <a:spcPts val="0"/>
              </a:spcBef>
              <a:spcAft>
                <a:spcPts val="0"/>
              </a:spcAft>
              <a:buClr>
                <a:schemeClr val="lt1"/>
              </a:buClr>
              <a:buSzPts val="1600"/>
              <a:buFont typeface="Lato"/>
              <a:buChar char="■"/>
              <a:defRPr sz="1600">
                <a:solidFill>
                  <a:schemeClr val="lt1"/>
                </a:solidFill>
                <a:latin typeface="Lato"/>
                <a:ea typeface="Lato"/>
                <a:cs typeface="Lato"/>
                <a:sym typeface="Lato"/>
              </a:defRPr>
            </a:lvl9pPr>
          </a:lstStyle>
          <a:p>
            <a:endParaRPr/>
          </a:p>
        </p:txBody>
      </p:sp>
    </p:spTree>
    <p:extLst>
      <p:ext uri="{BB962C8B-B14F-4D97-AF65-F5344CB8AC3E}">
        <p14:creationId xmlns:p14="http://schemas.microsoft.com/office/powerpoint/2010/main" val="1959293188"/>
      </p:ext>
    </p:extLst>
  </p:cSld>
  <p:clrMap bg1="lt1" tx1="dk1" bg2="dk2" tx2="lt2" accent1="accent1" accent2="accent2" accent3="accent3" accent4="accent4" accent5="accent5" accent6="accent6" hlink="hlink" folHlink="folHlink"/>
  <p:sldLayoutIdLst>
    <p:sldLayoutId id="2147483889" r:id="rId1"/>
    <p:sldLayoutId id="2147483894" r:id="rId2"/>
    <p:sldLayoutId id="2147483895"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txBox="1">
            <a:spLocks noGrp="1"/>
          </p:cNvSpPr>
          <p:nvPr>
            <p:ph type="ctrTitle"/>
          </p:nvPr>
        </p:nvSpPr>
        <p:spPr>
          <a:xfrm>
            <a:off x="980600" y="1872933"/>
            <a:ext cx="10241581" cy="2551600"/>
          </a:xfrm>
          <a:prstGeom prst="rect">
            <a:avLst/>
          </a:prstGeom>
        </p:spPr>
        <p:txBody>
          <a:bodyPr spcFirstLastPara="1" wrap="square" lIns="0" tIns="121900" rIns="0" bIns="121900" anchor="ctr" anchorCtr="0">
            <a:noAutofit/>
          </a:bodyPr>
          <a:lstStyle/>
          <a:p>
            <a:pPr lvl="0"/>
            <a:r>
              <a:rPr lang="en-US" dirty="0" smtClean="0">
                <a:ea typeface="Nunito Sans"/>
                <a:cs typeface="Nunito Sans"/>
              </a:rPr>
              <a:t>Software Engineering I</a:t>
            </a:r>
            <a:br>
              <a:rPr lang="en-US" dirty="0" smtClean="0">
                <a:ea typeface="Nunito Sans"/>
                <a:cs typeface="Nunito Sans"/>
              </a:rPr>
            </a:br>
            <a:r>
              <a:rPr lang="en-US" sz="3733" dirty="0" smtClean="0">
                <a:ea typeface="Nunito Sans"/>
                <a:cs typeface="Nunito Sans"/>
              </a:rPr>
              <a:t>Process Models</a:t>
            </a:r>
            <a:endParaRPr sz="3733" dirty="0">
              <a:latin typeface="Nunito Sans"/>
              <a:ea typeface="Nunito Sans"/>
              <a:cs typeface="Nunito Sans"/>
              <a:sym typeface="Nunito Sans"/>
            </a:endParaRPr>
          </a:p>
        </p:txBody>
      </p:sp>
      <p:sp>
        <p:nvSpPr>
          <p:cNvPr id="2001" name="Google Shape;2001;p35"/>
          <p:cNvSpPr txBox="1">
            <a:spLocks noGrp="1"/>
          </p:cNvSpPr>
          <p:nvPr>
            <p:ph type="subTitle" idx="1"/>
          </p:nvPr>
        </p:nvSpPr>
        <p:spPr>
          <a:xfrm>
            <a:off x="980600" y="4424533"/>
            <a:ext cx="6700800" cy="1658016"/>
          </a:xfrm>
          <a:prstGeom prst="rect">
            <a:avLst/>
          </a:prstGeom>
        </p:spPr>
        <p:txBody>
          <a:bodyPr spcFirstLastPara="1" wrap="square" lIns="0" tIns="121900" rIns="0" bIns="121900" anchor="ctr" anchorCtr="0">
            <a:noAutofit/>
          </a:bodyPr>
          <a:lstStyle/>
          <a:p>
            <a:pPr marL="457189" indent="-457189">
              <a:spcBef>
                <a:spcPct val="20000"/>
              </a:spcBef>
              <a:defRPr/>
            </a:pPr>
            <a:r>
              <a:rPr lang="en-GB" dirty="0" err="1">
                <a:solidFill>
                  <a:schemeClr val="bg1">
                    <a:lumMod val="95000"/>
                  </a:schemeClr>
                </a:solidFill>
              </a:rPr>
              <a:t>Dr.</a:t>
            </a:r>
            <a:r>
              <a:rPr lang="en-GB" dirty="0">
                <a:solidFill>
                  <a:schemeClr val="bg1">
                    <a:lumMod val="95000"/>
                  </a:schemeClr>
                </a:solidFill>
              </a:rPr>
              <a:t> </a:t>
            </a:r>
            <a:r>
              <a:rPr lang="en-GB" dirty="0" err="1">
                <a:solidFill>
                  <a:schemeClr val="bg1">
                    <a:lumMod val="95000"/>
                  </a:schemeClr>
                </a:solidFill>
              </a:rPr>
              <a:t>Elham</a:t>
            </a:r>
            <a:r>
              <a:rPr lang="en-GB" dirty="0">
                <a:solidFill>
                  <a:schemeClr val="bg1">
                    <a:lumMod val="95000"/>
                  </a:schemeClr>
                </a:solidFill>
              </a:rPr>
              <a:t> Mahmoudzadeh</a:t>
            </a:r>
          </a:p>
          <a:p>
            <a:pPr marL="457189" indent="-457189">
              <a:spcBef>
                <a:spcPct val="20000"/>
              </a:spcBef>
              <a:defRPr/>
            </a:pPr>
            <a:r>
              <a:rPr lang="en-GB" dirty="0">
                <a:solidFill>
                  <a:schemeClr val="bg1">
                    <a:lumMod val="95000"/>
                  </a:schemeClr>
                </a:solidFill>
              </a:rPr>
              <a:t>Isfahan University of Technology</a:t>
            </a:r>
          </a:p>
          <a:p>
            <a:pPr marL="457189" indent="-457189">
              <a:spcBef>
                <a:spcPct val="20000"/>
              </a:spcBef>
              <a:defRPr/>
            </a:pPr>
            <a:r>
              <a:rPr lang="en-GB" dirty="0" smtClean="0">
                <a:solidFill>
                  <a:schemeClr val="bg1">
                    <a:lumMod val="95000"/>
                  </a:schemeClr>
                </a:solidFill>
                <a:hlinkClick r:id="rId3"/>
              </a:rPr>
              <a:t>mahmoudzadeh@iut.ac.ir</a:t>
            </a:r>
            <a:endParaRPr lang="en-GB" dirty="0" smtClean="0">
              <a:solidFill>
                <a:schemeClr val="bg1">
                  <a:lumMod val="95000"/>
                </a:schemeClr>
              </a:solidFill>
            </a:endParaRPr>
          </a:p>
          <a:p>
            <a:pPr marL="457189" indent="-457189">
              <a:spcBef>
                <a:spcPct val="20000"/>
              </a:spcBef>
              <a:defRPr/>
            </a:pPr>
            <a:r>
              <a:rPr lang="en-US" dirty="0" smtClean="0">
                <a:solidFill>
                  <a:schemeClr val="bg1">
                    <a:lumMod val="95000"/>
                  </a:schemeClr>
                </a:solidFill>
              </a:rPr>
              <a:t>202</a:t>
            </a:r>
            <a:r>
              <a:rPr lang="fa-IR" smtClean="0">
                <a:solidFill>
                  <a:schemeClr val="bg1">
                    <a:lumMod val="95000"/>
                  </a:schemeClr>
                </a:solidFill>
              </a:rPr>
              <a:t>2</a:t>
            </a:r>
            <a:endParaRPr lang="en-US" dirty="0">
              <a:solidFill>
                <a:schemeClr val="bg1">
                  <a:lumMod val="95000"/>
                </a:schemeClr>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5124848" y="404236"/>
            <a:ext cx="1655472" cy="1655472"/>
          </a:xfrm>
          <a:prstGeom prst="rect">
            <a:avLst/>
          </a:prstGeom>
        </p:spPr>
      </p:pic>
    </p:spTree>
    <p:extLst>
      <p:ext uri="{BB962C8B-B14F-4D97-AF65-F5344CB8AC3E}">
        <p14:creationId xmlns:p14="http://schemas.microsoft.com/office/powerpoint/2010/main" val="1941428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Phased Development(I)</a:t>
            </a:r>
            <a:endParaRPr lang="en-US" dirty="0"/>
          </a:p>
        </p:txBody>
      </p:sp>
      <p:sp>
        <p:nvSpPr>
          <p:cNvPr id="3" name="Text Placeholder 2"/>
          <p:cNvSpPr>
            <a:spLocks noGrp="1"/>
          </p:cNvSpPr>
          <p:nvPr>
            <p:ph type="body" idx="1"/>
          </p:nvPr>
        </p:nvSpPr>
        <p:spPr>
          <a:xfrm>
            <a:off x="661851" y="1994600"/>
            <a:ext cx="11016343" cy="4345240"/>
          </a:xfrm>
        </p:spPr>
        <p:txBody>
          <a:bodyPr/>
          <a:lstStyle/>
          <a:p>
            <a:pPr algn="just"/>
            <a:r>
              <a:rPr lang="en-US" dirty="0"/>
              <a:t>Breaks an overall system into a series of </a:t>
            </a:r>
            <a:r>
              <a:rPr lang="en-US" i="1" dirty="0">
                <a:solidFill>
                  <a:srgbClr val="00FF99"/>
                </a:solidFill>
              </a:rPr>
              <a:t>versions</a:t>
            </a:r>
            <a:r>
              <a:rPr lang="en-US" i="1" dirty="0"/>
              <a:t> </a:t>
            </a:r>
            <a:r>
              <a:rPr lang="en-US" dirty="0"/>
              <a:t>that are developed sequentially. The analysis phase identifies the overall system concept, and the project team, users, and system sponsor then </a:t>
            </a:r>
            <a:r>
              <a:rPr lang="en-US" dirty="0">
                <a:solidFill>
                  <a:srgbClr val="F4749C"/>
                </a:solidFill>
              </a:rPr>
              <a:t>categorize the requirements into a series of versions</a:t>
            </a:r>
            <a:r>
              <a:rPr lang="en-US" dirty="0"/>
              <a:t>. </a:t>
            </a:r>
          </a:p>
          <a:p>
            <a:pPr algn="just"/>
            <a:r>
              <a:rPr lang="en-US" dirty="0"/>
              <a:t>The most important and </a:t>
            </a:r>
            <a:r>
              <a:rPr lang="en-US" dirty="0">
                <a:solidFill>
                  <a:srgbClr val="009999"/>
                </a:solidFill>
              </a:rPr>
              <a:t>fundamental</a:t>
            </a:r>
            <a:r>
              <a:rPr lang="en-US" dirty="0"/>
              <a:t> requirements are bundled into the </a:t>
            </a:r>
            <a:r>
              <a:rPr lang="en-US" dirty="0">
                <a:solidFill>
                  <a:srgbClr val="009999"/>
                </a:solidFill>
              </a:rPr>
              <a:t>first</a:t>
            </a:r>
            <a:r>
              <a:rPr lang="en-US" dirty="0"/>
              <a:t> version of the system. </a:t>
            </a:r>
          </a:p>
          <a:p>
            <a:pPr algn="just"/>
            <a:r>
              <a:rPr lang="en-US" dirty="0"/>
              <a:t>The analysis phase then leads into design and implementation—but only with the set of requirements identified for version 1. Once version 1 is implemented, work begins on version 2. Additional analysis is performed based on the previously identified requirements and combined with new ideas and issues that arose from the users’ experience with version 1. Version 2 then is designed and implemented, and work immediately begins on the next version. This process continues until the system is complete or is no longer in use.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350546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Phased Development(II)</a:t>
            </a:r>
            <a:endParaRPr lang="en-US" dirty="0"/>
          </a:p>
        </p:txBody>
      </p:sp>
      <p:sp>
        <p:nvSpPr>
          <p:cNvPr id="3" name="Text Placeholder 2"/>
          <p:cNvSpPr>
            <a:spLocks noGrp="1"/>
          </p:cNvSpPr>
          <p:nvPr>
            <p:ph type="body" idx="1"/>
          </p:nvPr>
        </p:nvSpPr>
        <p:spPr/>
        <p:txBody>
          <a:bodyPr/>
          <a:lstStyle/>
          <a:p>
            <a:pPr marL="203195" indent="0">
              <a:buNone/>
            </a:pPr>
            <a:endParaRPr lang="en-US" dirty="0"/>
          </a:p>
        </p:txBody>
      </p:sp>
      <p:pic>
        <p:nvPicPr>
          <p:cNvPr id="4" name="Content Placeholder 4"/>
          <p:cNvPicPr>
            <a:picLocks noGrp="1" noChangeAspect="1"/>
          </p:cNvPicPr>
          <p:nvPr>
            <p:ph sz="quarter" idx="13"/>
          </p:nvPr>
        </p:nvPicPr>
        <p:blipFill>
          <a:blip r:embed="rId2"/>
          <a:stretch>
            <a:fillRect/>
          </a:stretch>
        </p:blipFill>
        <p:spPr>
          <a:xfrm>
            <a:off x="3123267" y="1579460"/>
            <a:ext cx="6140983" cy="494615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517881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Phased Development(III)</a:t>
            </a:r>
            <a:endParaRPr lang="en-US" dirty="0"/>
          </a:p>
        </p:txBody>
      </p:sp>
      <p:sp>
        <p:nvSpPr>
          <p:cNvPr id="3" name="Text Placeholder 2"/>
          <p:cNvSpPr>
            <a:spLocks noGrp="1"/>
          </p:cNvSpPr>
          <p:nvPr>
            <p:ph type="body" idx="1"/>
          </p:nvPr>
        </p:nvSpPr>
        <p:spPr>
          <a:xfrm>
            <a:off x="557349" y="1994599"/>
            <a:ext cx="10772502" cy="4179777"/>
          </a:xfrm>
        </p:spPr>
        <p:txBody>
          <a:bodyPr/>
          <a:lstStyle/>
          <a:p>
            <a:r>
              <a:rPr lang="en-US" dirty="0"/>
              <a:t>It has the advantage of </a:t>
            </a:r>
            <a:r>
              <a:rPr lang="en-US" u="sng" dirty="0"/>
              <a:t>quickly getting a useful system into the hands of the users</a:t>
            </a:r>
            <a:r>
              <a:rPr lang="en-US" dirty="0"/>
              <a:t>. </a:t>
            </a:r>
          </a:p>
          <a:p>
            <a:pPr algn="just"/>
            <a:r>
              <a:rPr lang="en-US" dirty="0"/>
              <a:t>Although the system does not perform all the functions the users need at first, it does begin to provide business value sooner than if the system were delivered after completion.</a:t>
            </a:r>
          </a:p>
          <a:p>
            <a:pPr algn="just"/>
            <a:r>
              <a:rPr lang="en-US" dirty="0"/>
              <a:t>Likewise, because users begin to work with the system sooner, they are more likely to identify important additional requirements sooner than with structured design situations.</a:t>
            </a:r>
          </a:p>
          <a:p>
            <a:pPr algn="just"/>
            <a:r>
              <a:rPr lang="en-US" dirty="0"/>
              <a:t>The major drawback is </a:t>
            </a:r>
            <a:r>
              <a:rPr lang="en-US" u="sng" dirty="0"/>
              <a:t>that users begin to work with systems that are intentionally incomplete</a:t>
            </a:r>
            <a:r>
              <a:rPr lang="en-US" dirty="0"/>
              <a:t>. It is critical to identify the most important and useful features and include them in the first version and to manage users’ expectations along the way.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950798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Prototyping(I)</a:t>
            </a:r>
            <a:endParaRPr lang="en-US" dirty="0"/>
          </a:p>
        </p:txBody>
      </p:sp>
      <p:sp>
        <p:nvSpPr>
          <p:cNvPr id="3" name="Text Placeholder 2"/>
          <p:cNvSpPr>
            <a:spLocks noGrp="1"/>
          </p:cNvSpPr>
          <p:nvPr>
            <p:ph type="body" idx="1"/>
          </p:nvPr>
        </p:nvSpPr>
        <p:spPr>
          <a:xfrm>
            <a:off x="487679" y="1994599"/>
            <a:ext cx="10563497" cy="4702291"/>
          </a:xfrm>
        </p:spPr>
        <p:txBody>
          <a:bodyPr/>
          <a:lstStyle/>
          <a:p>
            <a:pPr algn="just"/>
            <a:r>
              <a:rPr lang="en-US" dirty="0"/>
              <a:t>Performs the analysis, design, and implementation phases concurrently, and all three phases are performed repeatedly in a cycle until the system is completed. </a:t>
            </a:r>
          </a:p>
          <a:p>
            <a:pPr algn="just"/>
            <a:r>
              <a:rPr lang="en-US" dirty="0"/>
              <a:t>Basics of analysis and design are performed, and work immediately begins on a </a:t>
            </a:r>
            <a:r>
              <a:rPr lang="en-US" i="1" dirty="0"/>
              <a:t>system prototype, </a:t>
            </a:r>
            <a:r>
              <a:rPr lang="en-US" dirty="0"/>
              <a:t>a </a:t>
            </a:r>
            <a:r>
              <a:rPr lang="en-US" dirty="0">
                <a:solidFill>
                  <a:srgbClr val="009999"/>
                </a:solidFill>
              </a:rPr>
              <a:t>quick-and-dirty </a:t>
            </a:r>
            <a:r>
              <a:rPr lang="en-US" dirty="0"/>
              <a:t>program that provides a minimal amount of features. </a:t>
            </a:r>
            <a:r>
              <a:rPr lang="en-US" dirty="0">
                <a:solidFill>
                  <a:srgbClr val="F4749C"/>
                </a:solidFill>
              </a:rPr>
              <a:t>The first prototype is usually the first part of the system that is used</a:t>
            </a:r>
            <a:r>
              <a:rPr lang="en-US" dirty="0"/>
              <a:t>. </a:t>
            </a:r>
            <a:endParaRPr lang="en-US" dirty="0" smtClean="0"/>
          </a:p>
          <a:p>
            <a:pPr marL="203195" indent="0" algn="just">
              <a:buNone/>
            </a:pPr>
            <a:endParaRPr lang="en-US" dirty="0"/>
          </a:p>
          <a:p>
            <a:pPr algn="just"/>
            <a:r>
              <a:rPr lang="en-US" dirty="0"/>
              <a:t>This is shown to the users and the project sponsor, who provide comments. These comments are used to reanalyze, redesign, and re-implement a second prototype, which provides a few more features. This process continues in a cycle until the analysts, users, and sponsor agree that the prototype provides enough functionality to be installed and used in the organization. </a:t>
            </a:r>
            <a:endParaRPr lang="en-US" dirty="0" smtClean="0"/>
          </a:p>
          <a:p>
            <a:pPr marL="203195" indent="0" algn="just">
              <a:buNone/>
            </a:pPr>
            <a:endParaRPr lang="en-US" dirty="0" smtClean="0"/>
          </a:p>
          <a:p>
            <a:pPr algn="just"/>
            <a:r>
              <a:rPr lang="en-US" dirty="0" smtClean="0"/>
              <a:t>After </a:t>
            </a:r>
            <a:r>
              <a:rPr lang="en-US" dirty="0"/>
              <a:t>the prototype (now called the “system”) is installed, refinement occurs until it is accepted as the new system.</a:t>
            </a:r>
          </a:p>
          <a:p>
            <a:pPr algn="just"/>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924899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Prototyping(II)</a:t>
            </a:r>
          </a:p>
        </p:txBody>
      </p:sp>
      <p:sp>
        <p:nvSpPr>
          <p:cNvPr id="3" name="Text Placeholder 2"/>
          <p:cNvSpPr>
            <a:spLocks noGrp="1"/>
          </p:cNvSpPr>
          <p:nvPr>
            <p:ph type="body" idx="1"/>
          </p:nvPr>
        </p:nvSpPr>
        <p:spPr/>
        <p:txBody>
          <a:bodyPr/>
          <a:lstStyle/>
          <a:p>
            <a:endParaRPr lang="en-US" dirty="0"/>
          </a:p>
        </p:txBody>
      </p:sp>
      <p:pic>
        <p:nvPicPr>
          <p:cNvPr id="4" name="Content Placeholder 4"/>
          <p:cNvPicPr>
            <a:picLocks noGrp="1" noChangeAspect="1"/>
          </p:cNvPicPr>
          <p:nvPr>
            <p:ph sz="quarter" idx="13"/>
          </p:nvPr>
        </p:nvPicPr>
        <p:blipFill>
          <a:blip r:embed="rId2"/>
          <a:stretch>
            <a:fillRect/>
          </a:stretch>
        </p:blipFill>
        <p:spPr>
          <a:xfrm>
            <a:off x="2488169" y="2366963"/>
            <a:ext cx="7215661" cy="342423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1068180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Prototyping(III)</a:t>
            </a:r>
          </a:p>
        </p:txBody>
      </p:sp>
      <p:sp>
        <p:nvSpPr>
          <p:cNvPr id="3" name="Text Placeholder 2"/>
          <p:cNvSpPr>
            <a:spLocks noGrp="1"/>
          </p:cNvSpPr>
          <p:nvPr>
            <p:ph type="body" idx="1"/>
          </p:nvPr>
        </p:nvSpPr>
        <p:spPr>
          <a:xfrm>
            <a:off x="950967" y="1994599"/>
            <a:ext cx="10727227" cy="4414909"/>
          </a:xfrm>
        </p:spPr>
        <p:txBody>
          <a:bodyPr/>
          <a:lstStyle/>
          <a:p>
            <a:r>
              <a:rPr lang="en-US" dirty="0"/>
              <a:t>The key advantage is that it </a:t>
            </a:r>
            <a:r>
              <a:rPr lang="en-US" i="1" dirty="0"/>
              <a:t>very </a:t>
            </a:r>
            <a:r>
              <a:rPr lang="en-US" dirty="0"/>
              <a:t>quickly provides a system with which the users can interact, even if it is not ready for widespread organizational use at first. </a:t>
            </a:r>
            <a:endParaRPr lang="en-US" dirty="0" smtClean="0"/>
          </a:p>
          <a:p>
            <a:pPr marL="203195" indent="0">
              <a:buNone/>
            </a:pPr>
            <a:endParaRPr lang="en-US" dirty="0"/>
          </a:p>
          <a:p>
            <a:r>
              <a:rPr lang="en-US" dirty="0"/>
              <a:t>Prototyping reassures the users that the project team is working on the system (there are no long delays in which the users see little progress), and prototyping helps to more quickly refine real requirements</a:t>
            </a:r>
            <a:r>
              <a:rPr lang="en-US" dirty="0" smtClean="0"/>
              <a:t>.</a:t>
            </a:r>
          </a:p>
          <a:p>
            <a:pPr marL="203195" indent="0">
              <a:buNone/>
            </a:pPr>
            <a:endParaRPr lang="en-US" dirty="0"/>
          </a:p>
          <a:p>
            <a:pPr algn="just"/>
            <a:r>
              <a:rPr lang="en-US" dirty="0"/>
              <a:t>The major problem is that its fast-paced system releases challenge attempts to conduct careful, methodical analysis. Often the prototype undergoes such significant changes that many initial design decisions become poor ones. This can cause problems in the development of </a:t>
            </a:r>
            <a:r>
              <a:rPr lang="en-US" dirty="0">
                <a:solidFill>
                  <a:srgbClr val="FF0000"/>
                </a:solidFill>
              </a:rPr>
              <a:t>complex</a:t>
            </a:r>
            <a:r>
              <a:rPr lang="en-US" dirty="0"/>
              <a:t> systems because fundamental issues and problems are not recognized until well into the development process.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447256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Throwaway Prototyping(I)</a:t>
            </a:r>
            <a:endParaRPr lang="en-US" dirty="0"/>
          </a:p>
        </p:txBody>
      </p:sp>
      <p:sp>
        <p:nvSpPr>
          <p:cNvPr id="3" name="Text Placeholder 2"/>
          <p:cNvSpPr>
            <a:spLocks noGrp="1"/>
          </p:cNvSpPr>
          <p:nvPr>
            <p:ph type="body" idx="1"/>
          </p:nvPr>
        </p:nvSpPr>
        <p:spPr>
          <a:xfrm>
            <a:off x="539931" y="1994599"/>
            <a:ext cx="10946675" cy="4275571"/>
          </a:xfrm>
        </p:spPr>
        <p:txBody>
          <a:bodyPr/>
          <a:lstStyle/>
          <a:p>
            <a:pPr algn="just"/>
            <a:r>
              <a:rPr lang="en-US" dirty="0"/>
              <a:t>These prototypes are used for a very different purpose than those previously discussed, and they have a very different appearance</a:t>
            </a:r>
            <a:r>
              <a:rPr lang="en-US" dirty="0" smtClean="0"/>
              <a:t>.</a:t>
            </a:r>
          </a:p>
          <a:p>
            <a:pPr marL="203195" indent="0" algn="just">
              <a:buNone/>
            </a:pPr>
            <a:endParaRPr lang="en-US" dirty="0"/>
          </a:p>
          <a:p>
            <a:pPr algn="just"/>
            <a:r>
              <a:rPr lang="en-US" dirty="0"/>
              <a:t>It has a relatively thorough analysis phase that is used to gather information and to develop ideas for the system concept. However, users might not completely understand many of the features they suggest, and there may be challenging technical issues to be solved. Each of these issues is examined by analyzing, designing, and building a </a:t>
            </a:r>
            <a:r>
              <a:rPr lang="en-US" i="1" dirty="0"/>
              <a:t>design prototype. </a:t>
            </a:r>
            <a:r>
              <a:rPr lang="en-US" dirty="0"/>
              <a:t>A design prototype is not a working system; it is a product that represents a part of the system that needs additional refinement, and it contains only enough detail to enable users to understand the issues under consideration.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2222086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Throwaway Prototyping(II)</a:t>
            </a:r>
            <a:endParaRPr lang="en-US" dirty="0"/>
          </a:p>
        </p:txBody>
      </p:sp>
      <p:sp>
        <p:nvSpPr>
          <p:cNvPr id="3" name="Text Placeholder 2"/>
          <p:cNvSpPr>
            <a:spLocks noGrp="1"/>
          </p:cNvSpPr>
          <p:nvPr>
            <p:ph type="body" idx="1"/>
          </p:nvPr>
        </p:nvSpPr>
        <p:spPr>
          <a:xfrm>
            <a:off x="879565" y="1994599"/>
            <a:ext cx="10171611" cy="4031731"/>
          </a:xfrm>
        </p:spPr>
        <p:txBody>
          <a:bodyPr/>
          <a:lstStyle/>
          <a:p>
            <a:r>
              <a:rPr lang="en-US" dirty="0"/>
              <a:t>Each of the prototypes is used to minimize the risk associated with the system by confirming that important issues are understood before the real system is built. </a:t>
            </a:r>
            <a:endParaRPr lang="en-US" dirty="0" smtClean="0"/>
          </a:p>
          <a:p>
            <a:pPr marL="203195" indent="0">
              <a:buNone/>
            </a:pPr>
            <a:endParaRPr lang="en-US" dirty="0"/>
          </a:p>
          <a:p>
            <a:pPr algn="just"/>
            <a:r>
              <a:rPr lang="en-US" dirty="0"/>
              <a:t>Once the issues are resolved, the project moves into design and implementation. At this point, the design prototypes are thrown away, which is an important difference between these methodologies and prototyping methodologies, in which the prototypes evolve into the final system</a:t>
            </a:r>
            <a:r>
              <a:rPr lang="en-US" dirty="0" smtClean="0"/>
              <a:t>.</a:t>
            </a:r>
          </a:p>
          <a:p>
            <a:pPr marL="203195" indent="0" algn="just">
              <a:buNone/>
            </a:pPr>
            <a:endParaRPr lang="fa-IR" dirty="0"/>
          </a:p>
          <a:p>
            <a:pPr algn="just"/>
            <a:r>
              <a:rPr lang="en-US" dirty="0"/>
              <a:t>It can take longer to deliver the final system as compared to prototyping-based methodologies, but produces more stable and reliable systems.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1974046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Throwaway Prototyping(III)</a:t>
            </a:r>
            <a:endParaRPr lang="en-US" dirty="0"/>
          </a:p>
        </p:txBody>
      </p:sp>
      <p:sp>
        <p:nvSpPr>
          <p:cNvPr id="3" name="Text Placeholder 2"/>
          <p:cNvSpPr>
            <a:spLocks noGrp="1"/>
          </p:cNvSpPr>
          <p:nvPr>
            <p:ph type="body" idx="1"/>
          </p:nvPr>
        </p:nvSpPr>
        <p:spPr/>
        <p:txBody>
          <a:bodyPr/>
          <a:lstStyle/>
          <a:p>
            <a:pPr marL="203195" indent="0">
              <a:buNone/>
            </a:pPr>
            <a:endParaRPr lang="en-US" dirty="0"/>
          </a:p>
        </p:txBody>
      </p:sp>
      <p:pic>
        <p:nvPicPr>
          <p:cNvPr id="4" name="Picture 3"/>
          <p:cNvPicPr>
            <a:picLocks noChangeAspect="1"/>
          </p:cNvPicPr>
          <p:nvPr/>
        </p:nvPicPr>
        <p:blipFill>
          <a:blip r:embed="rId2"/>
          <a:stretch>
            <a:fillRect/>
          </a:stretch>
        </p:blipFill>
        <p:spPr>
          <a:xfrm>
            <a:off x="1686429" y="1700888"/>
            <a:ext cx="9410700" cy="45624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679462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Agile</a:t>
            </a:r>
            <a:endParaRPr lang="en-US" b="1" dirty="0"/>
          </a:p>
        </p:txBody>
      </p:sp>
      <p:sp>
        <p:nvSpPr>
          <p:cNvPr id="3" name="Text Placeholder 2"/>
          <p:cNvSpPr>
            <a:spLocks noGrp="1"/>
          </p:cNvSpPr>
          <p:nvPr>
            <p:ph type="body" idx="1"/>
          </p:nvPr>
        </p:nvSpPr>
        <p:spPr/>
        <p:txBody>
          <a:bodyPr/>
          <a:lstStyle/>
          <a:p>
            <a:pPr marL="203195" indent="0">
              <a:buNone/>
            </a:pPr>
            <a:endParaRPr lang="en-US" dirty="0"/>
          </a:p>
        </p:txBody>
      </p:sp>
      <p:pic>
        <p:nvPicPr>
          <p:cNvPr id="4" name="Content Placeholder 3"/>
          <p:cNvPicPr>
            <a:picLocks noChangeAspect="1"/>
          </p:cNvPicPr>
          <p:nvPr/>
        </p:nvPicPr>
        <p:blipFill>
          <a:blip r:embed="rId2"/>
          <a:stretch>
            <a:fillRect/>
          </a:stretch>
        </p:blipFill>
        <p:spPr>
          <a:xfrm>
            <a:off x="146458" y="1672046"/>
            <a:ext cx="7935363" cy="4606015"/>
          </a:xfrm>
          <a:prstGeom prst="rect">
            <a:avLst/>
          </a:prstGeom>
        </p:spPr>
      </p:pic>
      <p:pic>
        <p:nvPicPr>
          <p:cNvPr id="5" name="Picture 4"/>
          <p:cNvPicPr>
            <a:picLocks noChangeAspect="1"/>
          </p:cNvPicPr>
          <p:nvPr/>
        </p:nvPicPr>
        <p:blipFill>
          <a:blip r:embed="rId3"/>
          <a:stretch>
            <a:fillRect/>
          </a:stretch>
        </p:blipFill>
        <p:spPr>
          <a:xfrm>
            <a:off x="8197442" y="1994600"/>
            <a:ext cx="3848100" cy="36766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355803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596" y="646176"/>
            <a:ext cx="10290000" cy="390000"/>
          </a:xfrm>
        </p:spPr>
        <p:txBody>
          <a:bodyPr/>
          <a:lstStyle/>
          <a:p>
            <a:r>
              <a:rPr lang="en-US" b="1" dirty="0" smtClean="0"/>
              <a:t>Software </a:t>
            </a:r>
            <a:r>
              <a:rPr lang="en-US" b="1" dirty="0"/>
              <a:t>Process</a:t>
            </a:r>
            <a:r>
              <a:rPr lang="fa-IR" b="1" dirty="0"/>
              <a:t> </a:t>
            </a:r>
            <a:r>
              <a:rPr lang="en-US" b="1" dirty="0"/>
              <a:t> models</a:t>
            </a:r>
            <a:endParaRPr lang="en-US" dirty="0"/>
          </a:p>
        </p:txBody>
      </p:sp>
      <p:sp>
        <p:nvSpPr>
          <p:cNvPr id="3" name="Text Placeholder 2"/>
          <p:cNvSpPr>
            <a:spLocks noGrp="1"/>
          </p:cNvSpPr>
          <p:nvPr>
            <p:ph type="body" idx="1"/>
          </p:nvPr>
        </p:nvSpPr>
        <p:spPr>
          <a:xfrm>
            <a:off x="805510" y="2055560"/>
            <a:ext cx="10842171" cy="2868800"/>
          </a:xfrm>
        </p:spPr>
        <p:txBody>
          <a:bodyPr/>
          <a:lstStyle/>
          <a:p>
            <a:r>
              <a:rPr lang="en-US" dirty="0"/>
              <a:t>Describes the sequences of SDLC steps</a:t>
            </a:r>
            <a:r>
              <a:rPr lang="en-US" dirty="0" smtClean="0"/>
              <a:t>.</a:t>
            </a:r>
          </a:p>
          <a:p>
            <a:pPr marL="203195" indent="0">
              <a:buNone/>
            </a:pPr>
            <a:endParaRPr lang="en-US" dirty="0"/>
          </a:p>
          <a:p>
            <a:r>
              <a:rPr lang="en-US" dirty="0"/>
              <a:t>Is </a:t>
            </a:r>
            <a:r>
              <a:rPr lang="en-US" u="sng" dirty="0"/>
              <a:t>a sequence of activities that leads to the production of a software product.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514500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Selecting the Appropriate Development Methodology</a:t>
            </a:r>
            <a:endParaRPr lang="en-US" dirty="0"/>
          </a:p>
        </p:txBody>
      </p:sp>
      <p:sp>
        <p:nvSpPr>
          <p:cNvPr id="3" name="Text Placeholder 2"/>
          <p:cNvSpPr>
            <a:spLocks noGrp="1"/>
          </p:cNvSpPr>
          <p:nvPr>
            <p:ph type="body" idx="1"/>
          </p:nvPr>
        </p:nvSpPr>
        <p:spPr/>
        <p:txBody>
          <a:bodyPr/>
          <a:lstStyle/>
          <a:p>
            <a:pPr marL="203195" indent="0">
              <a:buNone/>
            </a:pPr>
            <a:endParaRPr lang="en-US" dirty="0"/>
          </a:p>
        </p:txBody>
      </p:sp>
      <p:pic>
        <p:nvPicPr>
          <p:cNvPr id="4" name="Content Placeholder 4"/>
          <p:cNvPicPr>
            <a:picLocks noGrp="1" noChangeAspect="1"/>
          </p:cNvPicPr>
          <p:nvPr>
            <p:ph sz="quarter" idx="13"/>
          </p:nvPr>
        </p:nvPicPr>
        <p:blipFill>
          <a:blip r:embed="rId2"/>
          <a:stretch>
            <a:fillRect/>
          </a:stretch>
        </p:blipFill>
        <p:spPr>
          <a:xfrm>
            <a:off x="301719" y="1994600"/>
            <a:ext cx="11588496" cy="38134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953514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424" y="1334153"/>
            <a:ext cx="10290000" cy="390000"/>
          </a:xfrm>
        </p:spPr>
        <p:txBody>
          <a:bodyPr/>
          <a:lstStyle/>
          <a:p>
            <a:r>
              <a:rPr lang="en-US" b="1" dirty="0"/>
              <a:t>Software Development Methodology(SDM)</a:t>
            </a:r>
          </a:p>
        </p:txBody>
      </p:sp>
      <p:sp>
        <p:nvSpPr>
          <p:cNvPr id="3" name="Text Placeholder 2"/>
          <p:cNvSpPr>
            <a:spLocks noGrp="1"/>
          </p:cNvSpPr>
          <p:nvPr>
            <p:ph type="body" idx="1"/>
          </p:nvPr>
        </p:nvSpPr>
        <p:spPr>
          <a:xfrm>
            <a:off x="1106424" y="1994600"/>
            <a:ext cx="10222992" cy="4241608"/>
          </a:xfrm>
        </p:spPr>
        <p:txBody>
          <a:bodyPr/>
          <a:lstStyle/>
          <a:p>
            <a:pPr algn="just"/>
            <a:r>
              <a:rPr lang="en-US" dirty="0"/>
              <a:t>A framework for applying software engineering practices with the specific aim of providing the necessary means for developing software-intensive systems.</a:t>
            </a:r>
          </a:p>
          <a:p>
            <a:pPr algn="just"/>
            <a:r>
              <a:rPr lang="en-US" dirty="0"/>
              <a:t>Have two parts.</a:t>
            </a:r>
          </a:p>
          <a:p>
            <a:pPr marL="987552" lvl="1" indent="-457200" algn="just">
              <a:buFont typeface="+mj-lt"/>
              <a:buAutoNum type="arabicPeriod"/>
            </a:pPr>
            <a:r>
              <a:rPr lang="en-US" dirty="0"/>
              <a:t>A set of modeling conventions comprising a Modeling Language (syntax and semantics)</a:t>
            </a:r>
          </a:p>
          <a:p>
            <a:pPr marL="987552" lvl="1" indent="-457200" algn="just">
              <a:buFont typeface="+mj-lt"/>
              <a:buAutoNum type="arabicPeriod"/>
            </a:pPr>
            <a:r>
              <a:rPr lang="en-US" dirty="0"/>
              <a:t>A Process, which</a:t>
            </a:r>
          </a:p>
          <a:p>
            <a:pPr lvl="2" algn="just"/>
            <a:r>
              <a:rPr lang="en-US" dirty="0"/>
              <a:t>provides guidance as to the order of the activities,</a:t>
            </a:r>
          </a:p>
          <a:p>
            <a:pPr lvl="2" algn="just"/>
            <a:r>
              <a:rPr lang="en-US" dirty="0"/>
              <a:t>specifies what artifacts should be developed using the Modeling Language,</a:t>
            </a:r>
          </a:p>
          <a:p>
            <a:pPr lvl="2" algn="just"/>
            <a:r>
              <a:rPr lang="en-US" dirty="0"/>
              <a:t>directs the tasks of individual developers and the team as a whole, </a:t>
            </a:r>
          </a:p>
          <a:p>
            <a:pPr lvl="2" algn="just"/>
            <a:r>
              <a:rPr lang="en-US" dirty="0"/>
              <a:t>offers criteria for monitoring and measuring a project’s products  and activities.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8895724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280" y="1107730"/>
            <a:ext cx="10290000" cy="390000"/>
          </a:xfrm>
        </p:spPr>
        <p:txBody>
          <a:bodyPr/>
          <a:lstStyle/>
          <a:p>
            <a:r>
              <a:rPr lang="en-US" b="1" dirty="0"/>
              <a:t>Unified Modelling </a:t>
            </a:r>
            <a:r>
              <a:rPr lang="en-US" b="1" dirty="0" smtClean="0"/>
              <a:t>Language (UML)</a:t>
            </a:r>
            <a:endParaRPr lang="en-US" b="1" dirty="0"/>
          </a:p>
        </p:txBody>
      </p:sp>
      <p:sp>
        <p:nvSpPr>
          <p:cNvPr id="3" name="Text Placeholder 2"/>
          <p:cNvSpPr>
            <a:spLocks noGrp="1"/>
          </p:cNvSpPr>
          <p:nvPr>
            <p:ph type="body" idx="1"/>
          </p:nvPr>
        </p:nvSpPr>
        <p:spPr>
          <a:xfrm>
            <a:off x="1432560" y="2841509"/>
            <a:ext cx="10012680" cy="2868800"/>
          </a:xfrm>
        </p:spPr>
        <p:txBody>
          <a:bodyPr/>
          <a:lstStyle/>
          <a:p>
            <a:r>
              <a:rPr lang="en-US" dirty="0"/>
              <a:t>Each developer had his or her own methodology and notation.</a:t>
            </a:r>
          </a:p>
          <a:p>
            <a:pPr algn="just"/>
            <a:r>
              <a:rPr lang="en-US" dirty="0"/>
              <a:t>A standard set of diagramming techniques, </a:t>
            </a:r>
            <a:r>
              <a:rPr lang="en-US" i="1" dirty="0"/>
              <a:t>Unified Modeling Language(UML).</a:t>
            </a:r>
          </a:p>
          <a:p>
            <a:pPr algn="just"/>
            <a:r>
              <a:rPr lang="en-US" dirty="0"/>
              <a:t>The objective of UML was to provide a common vocabulary of object-oriented terms and diagramming techniques rich enough to model any systems development project from analysis through implementation.</a:t>
            </a:r>
          </a:p>
          <a:p>
            <a:pPr algn="just"/>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1666187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7" name="Content Placeholder 2"/>
          <p:cNvSpPr txBox="1">
            <a:spLocks/>
          </p:cNvSpPr>
          <p:nvPr/>
        </p:nvSpPr>
        <p:spPr>
          <a:xfrm>
            <a:off x="913774" y="2367092"/>
            <a:ext cx="10363826" cy="313672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342900" indent="-342900" algn="just">
              <a:buClr>
                <a:schemeClr val="bg1">
                  <a:lumMod val="95000"/>
                </a:schemeClr>
              </a:buClr>
              <a:buFont typeface="Arial" panose="020B0604020202020204" pitchFamily="34" charset="0"/>
              <a:buChar char="•"/>
            </a:pPr>
            <a:r>
              <a:rPr lang="en-GB" altLang="en-US" b="1" dirty="0">
                <a:solidFill>
                  <a:schemeClr val="bg1">
                    <a:lumMod val="95000"/>
                  </a:schemeClr>
                </a:solidFill>
              </a:rPr>
              <a:t>Dennis, </a:t>
            </a:r>
            <a:r>
              <a:rPr lang="en-GB" altLang="en-US" b="1" dirty="0" err="1">
                <a:solidFill>
                  <a:schemeClr val="bg1">
                    <a:lumMod val="95000"/>
                  </a:schemeClr>
                </a:solidFill>
              </a:rPr>
              <a:t>Wixon</a:t>
            </a:r>
            <a:r>
              <a:rPr lang="en-GB" altLang="en-US" b="1" dirty="0">
                <a:solidFill>
                  <a:schemeClr val="bg1">
                    <a:lumMod val="95000"/>
                  </a:schemeClr>
                </a:solidFill>
              </a:rPr>
              <a:t>, </a:t>
            </a:r>
            <a:r>
              <a:rPr lang="en-GB" altLang="en-US" b="1" dirty="0" err="1">
                <a:solidFill>
                  <a:schemeClr val="bg1">
                    <a:lumMod val="95000"/>
                  </a:schemeClr>
                </a:solidFill>
              </a:rPr>
              <a:t>Tegarden</a:t>
            </a:r>
            <a:r>
              <a:rPr lang="en-US" altLang="en-US" dirty="0">
                <a:solidFill>
                  <a:schemeClr val="bg1">
                    <a:lumMod val="95000"/>
                  </a:schemeClr>
                </a:solidFill>
              </a:rPr>
              <a:t>, “</a:t>
            </a:r>
            <a:r>
              <a:rPr lang="en-US" b="1" dirty="0">
                <a:solidFill>
                  <a:schemeClr val="bg1">
                    <a:lumMod val="95000"/>
                  </a:schemeClr>
                </a:solidFill>
              </a:rPr>
              <a:t>System Analysis and Design, An Object Oriented Approach with UML”, 5</a:t>
            </a:r>
            <a:r>
              <a:rPr lang="pt-BR" altLang="en-US" b="1" dirty="0">
                <a:solidFill>
                  <a:schemeClr val="bg1">
                    <a:lumMod val="95000"/>
                  </a:schemeClr>
                </a:solidFill>
              </a:rPr>
              <a:t>th Edition, 2015.</a:t>
            </a:r>
            <a:endParaRPr lang="fa-IR" altLang="en-US" b="1" dirty="0">
              <a:solidFill>
                <a:schemeClr val="bg1">
                  <a:lumMod val="95000"/>
                </a:schemeClr>
              </a:solidFill>
            </a:endParaRPr>
          </a:p>
          <a:p>
            <a:pPr algn="just">
              <a:buClr>
                <a:schemeClr val="bg1">
                  <a:lumMod val="95000"/>
                </a:schemeClr>
              </a:buClr>
            </a:pPr>
            <a:endParaRPr lang="fa-IR" altLang="en-US" b="1" dirty="0">
              <a:solidFill>
                <a:schemeClr val="bg1">
                  <a:lumMod val="95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5200" y="152400"/>
            <a:ext cx="1219200" cy="1219200"/>
          </a:xfrm>
          <a:prstGeom prst="rect">
            <a:avLst/>
          </a:prstGeom>
        </p:spPr>
      </p:pic>
    </p:spTree>
    <p:extLst>
      <p:ext uri="{BB962C8B-B14F-4D97-AF65-F5344CB8AC3E}">
        <p14:creationId xmlns:p14="http://schemas.microsoft.com/office/powerpoint/2010/main" val="21576344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talk about next…</a:t>
            </a:r>
          </a:p>
        </p:txBody>
      </p:sp>
      <p:sp>
        <p:nvSpPr>
          <p:cNvPr id="3" name="Text Placeholder 2"/>
          <p:cNvSpPr>
            <a:spLocks noGrp="1"/>
          </p:cNvSpPr>
          <p:nvPr>
            <p:ph type="body" idx="1"/>
          </p:nvPr>
        </p:nvSpPr>
        <p:spPr>
          <a:xfrm>
            <a:off x="1256145" y="1994600"/>
            <a:ext cx="9531928" cy="2868800"/>
          </a:xfrm>
        </p:spPr>
        <p:txBody>
          <a:bodyPr/>
          <a:lstStyle/>
          <a:p>
            <a:r>
              <a:rPr lang="en-US" dirty="0"/>
              <a:t>Object-oriented principles</a:t>
            </a:r>
          </a:p>
          <a:p>
            <a:r>
              <a:rPr lang="en-US" dirty="0"/>
              <a:t>RUP</a:t>
            </a:r>
          </a:p>
          <a:p>
            <a:r>
              <a:rPr lang="en-US" dirty="0"/>
              <a:t>Scrum</a:t>
            </a:r>
          </a:p>
          <a:p>
            <a:endParaRPr lang="en-US" dirty="0"/>
          </a:p>
          <a:p>
            <a:pPr marL="203195"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703567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Process Models types</a:t>
            </a:r>
            <a:endParaRPr lang="en-US" dirty="0"/>
          </a:p>
        </p:txBody>
      </p:sp>
      <p:sp>
        <p:nvSpPr>
          <p:cNvPr id="3" name="Text Placeholder 2"/>
          <p:cNvSpPr>
            <a:spLocks noGrp="1"/>
          </p:cNvSpPr>
          <p:nvPr>
            <p:ph type="body" idx="1"/>
          </p:nvPr>
        </p:nvSpPr>
        <p:spPr>
          <a:xfrm>
            <a:off x="2320800" y="1994600"/>
            <a:ext cx="7550400" cy="3282794"/>
          </a:xfrm>
        </p:spPr>
        <p:txBody>
          <a:bodyPr/>
          <a:lstStyle/>
          <a:p>
            <a:r>
              <a:rPr lang="en-US" dirty="0"/>
              <a:t>Structured</a:t>
            </a:r>
          </a:p>
          <a:p>
            <a:pPr lvl="1"/>
            <a:r>
              <a:rPr lang="en-US" dirty="0"/>
              <a:t>Waterfall </a:t>
            </a:r>
          </a:p>
          <a:p>
            <a:pPr lvl="1"/>
            <a:r>
              <a:rPr lang="en-US" dirty="0"/>
              <a:t>parallel </a:t>
            </a:r>
          </a:p>
          <a:p>
            <a:r>
              <a:rPr lang="en-US" dirty="0"/>
              <a:t>RAD</a:t>
            </a:r>
          </a:p>
          <a:p>
            <a:pPr lvl="1"/>
            <a:r>
              <a:rPr lang="en-US" dirty="0"/>
              <a:t>Phased</a:t>
            </a:r>
          </a:p>
          <a:p>
            <a:pPr lvl="1"/>
            <a:r>
              <a:rPr lang="en-US" dirty="0"/>
              <a:t>Prototyping</a:t>
            </a:r>
          </a:p>
          <a:p>
            <a:pPr lvl="1"/>
            <a:r>
              <a:rPr lang="en-US" dirty="0"/>
              <a:t>Throwaway-prototyping</a:t>
            </a:r>
          </a:p>
          <a:p>
            <a:r>
              <a:rPr lang="en-US" dirty="0" smtClean="0"/>
              <a:t>Agile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812374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smtClean="0"/>
              <a:t>Waterfall(I)</a:t>
            </a:r>
            <a:endParaRPr lang="en-US" sz="3000" b="1" dirty="0"/>
          </a:p>
        </p:txBody>
      </p:sp>
      <p:sp>
        <p:nvSpPr>
          <p:cNvPr id="3" name="Text Placeholder 2"/>
          <p:cNvSpPr>
            <a:spLocks noGrp="1"/>
          </p:cNvSpPr>
          <p:nvPr>
            <p:ph type="body" idx="1"/>
          </p:nvPr>
        </p:nvSpPr>
        <p:spPr>
          <a:xfrm>
            <a:off x="87086" y="2223402"/>
            <a:ext cx="6827522" cy="4824548"/>
          </a:xfrm>
        </p:spPr>
        <p:txBody>
          <a:bodyPr/>
          <a:lstStyle/>
          <a:p>
            <a:r>
              <a:rPr lang="en-US" dirty="0"/>
              <a:t>Proceed in sequence from one phase to the next. </a:t>
            </a:r>
          </a:p>
          <a:p>
            <a:pPr algn="just"/>
            <a:r>
              <a:rPr lang="en-US" dirty="0"/>
              <a:t>The key deliverables for each phase are typically very long (often hundreds of pages in length) and are presented to the project sponsor for approval as the project moves from phase to phase. Once the sponsor approves the work that was conducted for a phase, the phase ends and the next one begins. </a:t>
            </a:r>
          </a:p>
          <a:p>
            <a:pPr algn="just"/>
            <a:r>
              <a:rPr lang="en-US" dirty="0"/>
              <a:t>It moves forward from phase to phase in the same manner as a waterfall. Although it is possible to go backward in the SDLC (e.g., from design back to analysis), it is extremely difficult</a:t>
            </a:r>
            <a:r>
              <a:rPr lang="en-US" dirty="0" smtClean="0"/>
              <a:t>.</a:t>
            </a:r>
          </a:p>
          <a:p>
            <a:pPr algn="just"/>
            <a:r>
              <a:rPr lang="en-US" dirty="0"/>
              <a:t>Because of the cascade from one phase to another, this model is known as the ‘waterfall model</a:t>
            </a:r>
            <a:r>
              <a:rPr lang="en-US" dirty="0" smtClean="0"/>
              <a:t>.’</a:t>
            </a:r>
          </a:p>
          <a:p>
            <a:pPr marL="0" indent="0">
              <a:buNone/>
            </a:pPr>
            <a:r>
              <a:rPr lang="en-US" dirty="0"/>
              <a:t/>
            </a:r>
            <a:br>
              <a:rPr lang="en-US" dirty="0"/>
            </a:br>
            <a:endParaRPr lang="en-US" dirty="0"/>
          </a:p>
          <a:p>
            <a:endParaRPr lang="en-US" dirty="0"/>
          </a:p>
        </p:txBody>
      </p:sp>
      <p:pic>
        <p:nvPicPr>
          <p:cNvPr id="4" name="Content Placeholder 4"/>
          <p:cNvPicPr>
            <a:picLocks noChangeAspect="1"/>
          </p:cNvPicPr>
          <p:nvPr/>
        </p:nvPicPr>
        <p:blipFill>
          <a:blip r:embed="rId2"/>
          <a:stretch>
            <a:fillRect/>
          </a:stretch>
        </p:blipFill>
        <p:spPr>
          <a:xfrm>
            <a:off x="7167153" y="2223402"/>
            <a:ext cx="4842337" cy="29853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5875860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Waterfall(II)</a:t>
            </a:r>
            <a:endParaRPr lang="en-US" dirty="0"/>
          </a:p>
        </p:txBody>
      </p:sp>
      <p:sp>
        <p:nvSpPr>
          <p:cNvPr id="3" name="Text Placeholder 2"/>
          <p:cNvSpPr>
            <a:spLocks noGrp="1"/>
          </p:cNvSpPr>
          <p:nvPr>
            <p:ph type="body" idx="1"/>
          </p:nvPr>
        </p:nvSpPr>
        <p:spPr>
          <a:xfrm>
            <a:off x="1018902" y="1707216"/>
            <a:ext cx="9980023" cy="4475869"/>
          </a:xfrm>
        </p:spPr>
        <p:txBody>
          <a:bodyPr/>
          <a:lstStyle/>
          <a:p>
            <a:r>
              <a:rPr lang="en-US" dirty="0"/>
              <a:t>Key </a:t>
            </a:r>
            <a:r>
              <a:rPr lang="en-US" dirty="0">
                <a:solidFill>
                  <a:srgbClr val="00B050"/>
                </a:solidFill>
              </a:rPr>
              <a:t>advantages</a:t>
            </a:r>
            <a:r>
              <a:rPr lang="en-US" dirty="0"/>
              <a:t> </a:t>
            </a:r>
          </a:p>
          <a:p>
            <a:pPr lvl="1"/>
            <a:r>
              <a:rPr lang="en-US" dirty="0"/>
              <a:t>It </a:t>
            </a:r>
            <a:r>
              <a:rPr lang="en-US" u="sng" dirty="0"/>
              <a:t>identifies system requirements long before programming begins. </a:t>
            </a:r>
          </a:p>
          <a:p>
            <a:pPr lvl="1"/>
            <a:r>
              <a:rPr lang="en-US" u="sng" dirty="0"/>
              <a:t>It minimizes changes to the requirements as the project proceeds</a:t>
            </a:r>
            <a:r>
              <a:rPr lang="en-US" dirty="0"/>
              <a:t>. </a:t>
            </a:r>
            <a:endParaRPr lang="en-US" dirty="0" smtClean="0"/>
          </a:p>
          <a:p>
            <a:pPr marL="795847" lvl="1" indent="0">
              <a:buNone/>
            </a:pPr>
            <a:endParaRPr lang="en-US" dirty="0"/>
          </a:p>
          <a:p>
            <a:pPr algn="just"/>
            <a:r>
              <a:rPr lang="en-US" dirty="0"/>
              <a:t>Key </a:t>
            </a:r>
            <a:r>
              <a:rPr lang="en-US" dirty="0">
                <a:solidFill>
                  <a:srgbClr val="FF0000"/>
                </a:solidFill>
              </a:rPr>
              <a:t>disadvantages</a:t>
            </a:r>
            <a:r>
              <a:rPr lang="en-US" dirty="0"/>
              <a:t> </a:t>
            </a:r>
          </a:p>
          <a:p>
            <a:pPr lvl="1" algn="just"/>
            <a:r>
              <a:rPr lang="en-US" u="sng" dirty="0"/>
              <a:t>Design must be completely specified before programming begins </a:t>
            </a:r>
          </a:p>
          <a:p>
            <a:pPr lvl="1" algn="just"/>
            <a:r>
              <a:rPr lang="en-US" u="sng" dirty="0"/>
              <a:t>A long time elapses between the completion of the system proposal in the analysis phase and the delivery of the system (usually many months or years)</a:t>
            </a:r>
            <a:r>
              <a:rPr lang="en-US" dirty="0"/>
              <a:t>. </a:t>
            </a:r>
          </a:p>
          <a:p>
            <a:pPr lvl="1" algn="just"/>
            <a:r>
              <a:rPr lang="en-US" dirty="0"/>
              <a:t>If the project team misses important requirements, expensive post-implementation programming may be needed. A system can also require significant rework because the business environment has changed from the time when the analysis phase occurred</a:t>
            </a:r>
            <a:r>
              <a:rPr lang="en-US" dirty="0" smtClean="0"/>
              <a:t>.</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999221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Waterfall Main drawback</a:t>
            </a:r>
            <a:endParaRPr lang="en-US" dirty="0"/>
          </a:p>
        </p:txBody>
      </p:sp>
      <p:sp>
        <p:nvSpPr>
          <p:cNvPr id="3" name="Text Placeholder 2"/>
          <p:cNvSpPr>
            <a:spLocks noGrp="1"/>
          </p:cNvSpPr>
          <p:nvPr>
            <p:ph type="body" idx="1"/>
          </p:nvPr>
        </p:nvSpPr>
        <p:spPr>
          <a:xfrm>
            <a:off x="836023" y="1994600"/>
            <a:ext cx="10171611" cy="2868800"/>
          </a:xfrm>
        </p:spPr>
        <p:txBody>
          <a:bodyPr/>
          <a:lstStyle/>
          <a:p>
            <a:pPr algn="just"/>
            <a:r>
              <a:rPr lang="en-GB" sz="2000" b="1" dirty="0">
                <a:latin typeface="The main drawback of the waterfall model is the difficulty of accommodating change after the process is underway. In principle, a phase has to be complete before moving onto the next phase."/>
                <a:cs typeface="Times New Roman" panose="02020603050405020304" pitchFamily="18" charset="0"/>
              </a:rPr>
              <a:t>The </a:t>
            </a:r>
            <a:r>
              <a:rPr lang="en-GB" sz="2000" b="1" dirty="0">
                <a:solidFill>
                  <a:srgbClr val="C00000"/>
                </a:solidFill>
                <a:latin typeface="The main drawback of the waterfall model is the difficulty of accommodating change after the process is underway. In principle, a phase has to be complete before moving onto the next phase."/>
                <a:cs typeface="Times New Roman" panose="02020603050405020304" pitchFamily="18" charset="0"/>
              </a:rPr>
              <a:t>main</a:t>
            </a:r>
            <a:r>
              <a:rPr lang="en-GB" sz="2000" b="1" dirty="0">
                <a:latin typeface="The main drawback of the waterfall model is the difficulty of accommodating change after the process is underway. In principle, a phase has to be complete before moving onto the next phase."/>
                <a:cs typeface="Times New Roman" panose="02020603050405020304" pitchFamily="18" charset="0"/>
              </a:rPr>
              <a:t> </a:t>
            </a:r>
            <a:r>
              <a:rPr lang="en-GB" sz="2000" b="1" dirty="0">
                <a:solidFill>
                  <a:srgbClr val="C00000"/>
                </a:solidFill>
                <a:latin typeface="The main drawback of the waterfall model is the difficulty of accommodating change after the process is underway. In principle, a phase has to be complete before moving onto the next phase."/>
                <a:cs typeface="Times New Roman" panose="02020603050405020304" pitchFamily="18" charset="0"/>
              </a:rPr>
              <a:t>drawback </a:t>
            </a:r>
            <a:r>
              <a:rPr lang="en-GB" sz="2000" b="1" dirty="0">
                <a:latin typeface="The main drawback of the waterfall model is the difficulty of accommodating change after the process is underway. In principle, a phase has to be complete before moving onto the next phase."/>
                <a:cs typeface="Times New Roman" panose="02020603050405020304" pitchFamily="18" charset="0"/>
              </a:rPr>
              <a:t>of the waterfall model is the difficulty of accommodating change after the process is underway. </a:t>
            </a:r>
            <a:endParaRPr lang="en-GB" sz="2000" b="1" dirty="0" smtClean="0">
              <a:latin typeface="The main drawback of the waterfall model is the difficulty of accommodating change after the process is underway. In principle, a phase has to be complete before moving onto the next phase."/>
              <a:cs typeface="Times New Roman" panose="02020603050405020304" pitchFamily="18" charset="0"/>
            </a:endParaRPr>
          </a:p>
          <a:p>
            <a:pPr algn="just"/>
            <a:r>
              <a:rPr lang="en-GB" sz="2000" b="1" dirty="0" smtClean="0">
                <a:latin typeface="The main drawback of the waterfall model is the difficulty of accommodating change after the process is underway. In principle, a phase has to be complete before moving onto the next phase."/>
                <a:cs typeface="Times New Roman" panose="02020603050405020304" pitchFamily="18" charset="0"/>
              </a:rPr>
              <a:t>In </a:t>
            </a:r>
            <a:r>
              <a:rPr lang="en-GB" sz="2000" b="1" dirty="0">
                <a:latin typeface="The main drawback of the waterfall model is the difficulty of accommodating change after the process is underway. In principle, a phase has to be complete before moving onto the next phase."/>
                <a:cs typeface="Times New Roman" panose="02020603050405020304" pitchFamily="18" charset="0"/>
              </a:rPr>
              <a:t>principle, </a:t>
            </a:r>
            <a:r>
              <a:rPr lang="en-GB" sz="2000" b="1" u="sng" dirty="0">
                <a:latin typeface="The main drawback of the waterfall model is the difficulty of accommodating change after the process is underway. In principle, a phase has to be complete before moving onto the next phase."/>
                <a:cs typeface="Times New Roman" panose="02020603050405020304" pitchFamily="18" charset="0"/>
              </a:rPr>
              <a:t>a phase has to be complete before moving onto the next phase</a:t>
            </a:r>
            <a:r>
              <a:rPr lang="en-GB" sz="2000" b="1" dirty="0" smtClean="0">
                <a:latin typeface="The main drawback of the waterfall model is the difficulty of accommodating change after the process is underway. In principle, a phase has to be complete before moving onto the next phase."/>
                <a:cs typeface="Times New Roman" panose="02020603050405020304" pitchFamily="18" charset="0"/>
              </a:rPr>
              <a:t>.</a:t>
            </a:r>
            <a:endParaRPr lang="en-GB" sz="2400" b="1" dirty="0">
              <a:latin typeface="The main drawback of the waterfall model is the difficulty of accommodating change after the process is underway. In principle, a phase has to be complete before moving onto the next phase."/>
              <a:cs typeface="Times New Roman" panose="02020603050405020304" pitchFamily="18" charset="0"/>
            </a:endParaRPr>
          </a:p>
        </p:txBody>
      </p:sp>
      <p:sp>
        <p:nvSpPr>
          <p:cNvPr id="4"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smtClean="0">
                <a:solidFill>
                  <a:schemeClr val="bg1">
                    <a:lumMod val="95000"/>
                  </a:schemeClr>
                </a:solidFill>
                <a:latin typeface="Arial" charset="0"/>
              </a:rPr>
              <a:t>This slide is brought from “</a:t>
            </a:r>
            <a:r>
              <a:rPr lang="tr-TR" sz="1000" b="1" dirty="0" smtClean="0">
                <a:solidFill>
                  <a:schemeClr val="bg1">
                    <a:lumMod val="95000"/>
                  </a:schemeClr>
                </a:solidFill>
                <a:latin typeface="Arial" charset="0"/>
              </a:rPr>
              <a:t>SOFTWARE ENGINEERING</a:t>
            </a:r>
            <a:r>
              <a:rPr lang="en-US" sz="1000" b="1" dirty="0" smtClean="0">
                <a:solidFill>
                  <a:schemeClr val="bg1">
                    <a:lumMod val="95000"/>
                  </a:schemeClr>
                </a:solidFill>
                <a:latin typeface="Arial" charset="0"/>
              </a:rPr>
              <a:t> course, Dr. </a:t>
            </a:r>
            <a:r>
              <a:rPr lang="en-US" sz="1000" b="1" dirty="0" err="1" smtClean="0">
                <a:solidFill>
                  <a:schemeClr val="bg1">
                    <a:lumMod val="95000"/>
                  </a:schemeClr>
                </a:solidFill>
                <a:latin typeface="Arial" charset="0"/>
              </a:rPr>
              <a:t>Garousi</a:t>
            </a:r>
            <a:r>
              <a:rPr lang="en-US" sz="1000" b="1" dirty="0" smtClean="0">
                <a:solidFill>
                  <a:schemeClr val="bg1">
                    <a:lumMod val="95000"/>
                  </a:schemeClr>
                </a:solidFill>
                <a:latin typeface="Arial" charset="0"/>
              </a:rPr>
              <a:t> and </a:t>
            </a:r>
            <a:r>
              <a:rPr lang="tr-TR" sz="1000" b="1" dirty="0" smtClean="0">
                <a:solidFill>
                  <a:schemeClr val="bg1">
                    <a:lumMod val="95000"/>
                  </a:schemeClr>
                </a:solidFill>
                <a:latin typeface="Arial" charset="0"/>
              </a:rPr>
              <a:t>Dr.</a:t>
            </a:r>
            <a:r>
              <a:rPr lang="en-US" sz="1000" b="1" dirty="0" smtClean="0">
                <a:solidFill>
                  <a:schemeClr val="bg1">
                    <a:lumMod val="95000"/>
                  </a:schemeClr>
                </a:solidFill>
                <a:latin typeface="Arial" charset="0"/>
              </a:rPr>
              <a:t> </a:t>
            </a:r>
            <a:r>
              <a:rPr lang="tr-TR" sz="1000" b="1" dirty="0" smtClean="0">
                <a:solidFill>
                  <a:schemeClr val="bg1">
                    <a:lumMod val="95000"/>
                  </a:schemeClr>
                </a:solidFill>
                <a:latin typeface="Arial" charset="0"/>
              </a:rPr>
              <a:t>T</a:t>
            </a:r>
            <a:r>
              <a:rPr lang="en-US" sz="1000" b="1" dirty="0" err="1" smtClean="0">
                <a:solidFill>
                  <a:schemeClr val="bg1">
                    <a:lumMod val="95000"/>
                  </a:schemeClr>
                </a:solidFill>
                <a:latin typeface="Arial" charset="0"/>
              </a:rPr>
              <a:t>arhan</a:t>
            </a:r>
            <a:r>
              <a:rPr lang="en-US" sz="1000" b="1" dirty="0" smtClean="0">
                <a:solidFill>
                  <a:schemeClr val="bg1">
                    <a:lumMod val="95000"/>
                  </a:schemeClr>
                </a:solidFill>
                <a:latin typeface="Arial" charset="0"/>
              </a:rPr>
              <a:t>, 2017.</a:t>
            </a:r>
            <a:endParaRPr lang="tr-TR" sz="1000" b="1" dirty="0" smtClean="0">
              <a:solidFill>
                <a:schemeClr val="bg1">
                  <a:lumMod val="95000"/>
                </a:schemeClr>
              </a:solidFill>
              <a:latin typeface="Arial" charset="0"/>
            </a:endParaRPr>
          </a:p>
          <a:p>
            <a:pPr algn="ctr"/>
            <a:endParaRPr lang="tr-TR" sz="1000" b="1" dirty="0" smtClean="0">
              <a:solidFill>
                <a:srgbClr val="FF8000"/>
              </a:solidFill>
              <a:latin typeface="Arial"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002144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latin typeface="The main drawback of the waterfall model is the difficulty of accommodating change after the process is underway. In principle, a phase has to be complete before moving onto the next phase."/>
              </a:rPr>
              <a:t>Waterfall Model - Usage</a:t>
            </a:r>
            <a:endParaRPr lang="en-US" b="1" dirty="0">
              <a:latin typeface="The main drawback of the waterfall model is the difficulty of accommodating change after the process is underway. In principle, a phase has to be complete before moving onto the next phase."/>
            </a:endParaRPr>
          </a:p>
        </p:txBody>
      </p:sp>
      <p:sp>
        <p:nvSpPr>
          <p:cNvPr id="3" name="Text Placeholder 2"/>
          <p:cNvSpPr>
            <a:spLocks noGrp="1"/>
          </p:cNvSpPr>
          <p:nvPr>
            <p:ph type="body" idx="1"/>
          </p:nvPr>
        </p:nvSpPr>
        <p:spPr>
          <a:xfrm>
            <a:off x="1254033" y="1994599"/>
            <a:ext cx="9579429" cy="3787891"/>
          </a:xfrm>
        </p:spPr>
        <p:txBody>
          <a:bodyPr/>
          <a:lstStyle/>
          <a:p>
            <a:endParaRPr lang="en-US" dirty="0"/>
          </a:p>
          <a:p>
            <a:pPr algn="just"/>
            <a:r>
              <a:rPr lang="en-US" dirty="0"/>
              <a:t>In principle, the waterfall model should only be used when the requirements are well understood and unlikely to change radically during system development. </a:t>
            </a:r>
          </a:p>
          <a:p>
            <a:endParaRPr lang="en-US" dirty="0"/>
          </a:p>
          <a:p>
            <a:pPr algn="just"/>
            <a:r>
              <a:rPr lang="en-US" dirty="0"/>
              <a:t>The waterfall model is mostly used for large systems engineering projects where a system is developed at several sites</a:t>
            </a:r>
            <a:r>
              <a:rPr lang="en-US" dirty="0" smtClean="0"/>
              <a:t>.</a:t>
            </a:r>
          </a:p>
          <a:p>
            <a:pPr marL="203195" indent="0">
              <a:buNone/>
            </a:pPr>
            <a:endParaRPr lang="en-US" dirty="0"/>
          </a:p>
          <a:p>
            <a:pPr algn="just"/>
            <a:r>
              <a:rPr lang="en-US" dirty="0"/>
              <a:t>In those circumstances, the plan-driven nature of the waterfall model helps coordinate the work. </a:t>
            </a:r>
          </a:p>
          <a:p>
            <a:endParaRPr lang="en-US" dirty="0"/>
          </a:p>
          <a:p>
            <a:endParaRPr lang="en-US" dirty="0"/>
          </a:p>
        </p:txBody>
      </p:sp>
      <p:sp>
        <p:nvSpPr>
          <p:cNvPr id="4" name="Rectangle 2"/>
          <p:cNvSpPr txBox="1">
            <a:spLocks noChangeArrowheads="1"/>
          </p:cNvSpPr>
          <p:nvPr/>
        </p:nvSpPr>
        <p:spPr bwMode="gray">
          <a:xfrm>
            <a:off x="-566058" y="6468293"/>
            <a:ext cx="7080069" cy="655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smtClean="0">
                <a:solidFill>
                  <a:schemeClr val="bg1">
                    <a:lumMod val="95000"/>
                  </a:schemeClr>
                </a:solidFill>
                <a:latin typeface="Arial" charset="0"/>
              </a:rPr>
              <a:t>This slide is brought from “</a:t>
            </a:r>
            <a:r>
              <a:rPr lang="tr-TR" sz="1000" b="1" dirty="0" smtClean="0">
                <a:solidFill>
                  <a:schemeClr val="bg1">
                    <a:lumMod val="95000"/>
                  </a:schemeClr>
                </a:solidFill>
                <a:latin typeface="Arial" charset="0"/>
              </a:rPr>
              <a:t>SOFTWARE ENGINEERING</a:t>
            </a:r>
            <a:r>
              <a:rPr lang="en-US" sz="1000" b="1" dirty="0" smtClean="0">
                <a:solidFill>
                  <a:schemeClr val="bg1">
                    <a:lumMod val="95000"/>
                  </a:schemeClr>
                </a:solidFill>
                <a:latin typeface="Arial" charset="0"/>
              </a:rPr>
              <a:t> course, Dr. </a:t>
            </a:r>
            <a:r>
              <a:rPr lang="en-US" sz="1000" b="1" dirty="0" err="1" smtClean="0">
                <a:solidFill>
                  <a:schemeClr val="bg1">
                    <a:lumMod val="95000"/>
                  </a:schemeClr>
                </a:solidFill>
                <a:latin typeface="Arial" charset="0"/>
              </a:rPr>
              <a:t>Garousi</a:t>
            </a:r>
            <a:r>
              <a:rPr lang="en-US" sz="1000" b="1" dirty="0" smtClean="0">
                <a:solidFill>
                  <a:schemeClr val="bg1">
                    <a:lumMod val="95000"/>
                  </a:schemeClr>
                </a:solidFill>
                <a:latin typeface="Arial" charset="0"/>
              </a:rPr>
              <a:t> and </a:t>
            </a:r>
            <a:r>
              <a:rPr lang="tr-TR" sz="1000" b="1" dirty="0" smtClean="0">
                <a:solidFill>
                  <a:schemeClr val="bg1">
                    <a:lumMod val="95000"/>
                  </a:schemeClr>
                </a:solidFill>
                <a:latin typeface="Arial" charset="0"/>
              </a:rPr>
              <a:t>Dr.</a:t>
            </a:r>
            <a:r>
              <a:rPr lang="en-US" sz="1000" b="1" dirty="0" smtClean="0">
                <a:solidFill>
                  <a:schemeClr val="bg1">
                    <a:lumMod val="95000"/>
                  </a:schemeClr>
                </a:solidFill>
                <a:latin typeface="Arial" charset="0"/>
              </a:rPr>
              <a:t> </a:t>
            </a:r>
            <a:r>
              <a:rPr lang="tr-TR" sz="1000" b="1" dirty="0" smtClean="0">
                <a:solidFill>
                  <a:schemeClr val="bg1">
                    <a:lumMod val="95000"/>
                  </a:schemeClr>
                </a:solidFill>
                <a:latin typeface="Arial" charset="0"/>
              </a:rPr>
              <a:t>T</a:t>
            </a:r>
            <a:r>
              <a:rPr lang="en-US" sz="1000" b="1" dirty="0" err="1" smtClean="0">
                <a:solidFill>
                  <a:schemeClr val="bg1">
                    <a:lumMod val="95000"/>
                  </a:schemeClr>
                </a:solidFill>
                <a:latin typeface="Arial" charset="0"/>
              </a:rPr>
              <a:t>arhan</a:t>
            </a:r>
            <a:r>
              <a:rPr lang="en-US" sz="1000" b="1" dirty="0" smtClean="0">
                <a:solidFill>
                  <a:schemeClr val="bg1">
                    <a:lumMod val="95000"/>
                  </a:schemeClr>
                </a:solidFill>
                <a:latin typeface="Arial" charset="0"/>
              </a:rPr>
              <a:t>, 2017.</a:t>
            </a:r>
            <a:endParaRPr lang="tr-TR" sz="1000" b="1" dirty="0" smtClean="0">
              <a:solidFill>
                <a:schemeClr val="bg1">
                  <a:lumMod val="95000"/>
                </a:schemeClr>
              </a:solidFill>
              <a:latin typeface="Arial" charset="0"/>
            </a:endParaRPr>
          </a:p>
          <a:p>
            <a:pPr algn="ctr"/>
            <a:endParaRPr lang="tr-TR" sz="1000" b="1" dirty="0" smtClean="0">
              <a:solidFill>
                <a:srgbClr val="FF8000"/>
              </a:solidFill>
              <a:latin typeface="Arial"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415957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Parallel Development(I)</a:t>
            </a:r>
            <a:endParaRPr lang="en-US" dirty="0"/>
          </a:p>
        </p:txBody>
      </p:sp>
      <p:sp>
        <p:nvSpPr>
          <p:cNvPr id="3" name="Text Placeholder 2"/>
          <p:cNvSpPr>
            <a:spLocks noGrp="1"/>
          </p:cNvSpPr>
          <p:nvPr>
            <p:ph type="body" idx="1"/>
          </p:nvPr>
        </p:nvSpPr>
        <p:spPr>
          <a:xfrm>
            <a:off x="191590" y="1994599"/>
            <a:ext cx="6836228" cy="4414909"/>
          </a:xfrm>
        </p:spPr>
        <p:txBody>
          <a:bodyPr/>
          <a:lstStyle/>
          <a:p>
            <a:pPr algn="just"/>
            <a:r>
              <a:rPr lang="en-US" dirty="0"/>
              <a:t>Attempts to address the problem of long delays between the analysis phase and the delivery of the system. </a:t>
            </a:r>
            <a:endParaRPr lang="en-US" dirty="0" smtClean="0"/>
          </a:p>
          <a:p>
            <a:pPr algn="just"/>
            <a:r>
              <a:rPr lang="en-US" dirty="0" smtClean="0"/>
              <a:t>Instead </a:t>
            </a:r>
            <a:r>
              <a:rPr lang="en-US" dirty="0"/>
              <a:t>of doing design and implementation in sequence, it performs a general design for the whole system.</a:t>
            </a:r>
          </a:p>
          <a:p>
            <a:pPr algn="just"/>
            <a:r>
              <a:rPr lang="en-US" dirty="0"/>
              <a:t>Then divides the project into a series of distinct subprojects that can be designed and implemented in parallel. </a:t>
            </a:r>
            <a:endParaRPr lang="en-US" dirty="0" smtClean="0"/>
          </a:p>
          <a:p>
            <a:pPr algn="just"/>
            <a:r>
              <a:rPr lang="en-US" dirty="0" smtClean="0"/>
              <a:t>Once </a:t>
            </a:r>
            <a:r>
              <a:rPr lang="en-US" dirty="0"/>
              <a:t>all subprojects are complete, the separate pieces are integrated and the system is delivered.</a:t>
            </a:r>
          </a:p>
          <a:p>
            <a:endParaRPr lang="en-US" dirty="0"/>
          </a:p>
        </p:txBody>
      </p:sp>
      <p:pic>
        <p:nvPicPr>
          <p:cNvPr id="4" name="Content Placeholder 4"/>
          <p:cNvPicPr>
            <a:picLocks noChangeAspect="1"/>
          </p:cNvPicPr>
          <p:nvPr/>
        </p:nvPicPr>
        <p:blipFill>
          <a:blip r:embed="rId2"/>
          <a:stretch>
            <a:fillRect/>
          </a:stretch>
        </p:blipFill>
        <p:spPr>
          <a:xfrm>
            <a:off x="7126441" y="2263321"/>
            <a:ext cx="4760759" cy="313599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2936754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Parallel Development(III)</a:t>
            </a:r>
            <a:endParaRPr lang="en-US" dirty="0"/>
          </a:p>
        </p:txBody>
      </p:sp>
      <p:sp>
        <p:nvSpPr>
          <p:cNvPr id="3" name="Text Placeholder 2"/>
          <p:cNvSpPr>
            <a:spLocks noGrp="1"/>
          </p:cNvSpPr>
          <p:nvPr>
            <p:ph type="body" idx="1"/>
          </p:nvPr>
        </p:nvSpPr>
        <p:spPr>
          <a:xfrm>
            <a:off x="1245325" y="1994600"/>
            <a:ext cx="9492343" cy="4223320"/>
          </a:xfrm>
        </p:spPr>
        <p:txBody>
          <a:bodyPr/>
          <a:lstStyle/>
          <a:p>
            <a:r>
              <a:rPr lang="en-US" dirty="0"/>
              <a:t>The primary advantage is that it can </a:t>
            </a:r>
            <a:r>
              <a:rPr lang="en-US" u="sng" dirty="0"/>
              <a:t>reduce the time to deliver a system</a:t>
            </a:r>
            <a:r>
              <a:rPr lang="en-US" dirty="0"/>
              <a:t>; </a:t>
            </a:r>
          </a:p>
          <a:p>
            <a:pPr marL="0" indent="0">
              <a:buNone/>
            </a:pPr>
            <a:endParaRPr lang="en-US" dirty="0"/>
          </a:p>
          <a:p>
            <a:pPr algn="just"/>
            <a:r>
              <a:rPr lang="en-US" dirty="0"/>
              <a:t>However, sometimes the subprojects are not completely independent; design </a:t>
            </a:r>
            <a:r>
              <a:rPr lang="en-US" dirty="0" smtClean="0"/>
              <a:t>decisions made </a:t>
            </a:r>
            <a:r>
              <a:rPr lang="en-US" dirty="0"/>
              <a:t>in one subproject can affect another.</a:t>
            </a:r>
          </a:p>
          <a:p>
            <a:pPr marL="0" indent="0" algn="just">
              <a:buNone/>
            </a:pPr>
            <a:endParaRPr lang="en-US" dirty="0"/>
          </a:p>
          <a:p>
            <a:pPr algn="just"/>
            <a:r>
              <a:rPr lang="en-US" dirty="0"/>
              <a:t>At the end of the </a:t>
            </a:r>
            <a:r>
              <a:rPr lang="en-US" dirty="0" smtClean="0"/>
              <a:t>project, it requires </a:t>
            </a:r>
            <a:r>
              <a:rPr lang="en-US" dirty="0"/>
              <a:t>significant integration efforts.</a:t>
            </a:r>
          </a:p>
          <a:p>
            <a:pPr marL="0" indent="0" algn="just">
              <a:buNone/>
            </a:pP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972800" y="0"/>
            <a:ext cx="1219200" cy="1219200"/>
          </a:xfrm>
          <a:prstGeom prst="rect">
            <a:avLst/>
          </a:prstGeom>
        </p:spPr>
      </p:pic>
    </p:spTree>
    <p:extLst>
      <p:ext uri="{BB962C8B-B14F-4D97-AF65-F5344CB8AC3E}">
        <p14:creationId xmlns:p14="http://schemas.microsoft.com/office/powerpoint/2010/main" val="1299418562"/>
      </p:ext>
    </p:extLst>
  </p:cSld>
  <p:clrMapOvr>
    <a:masterClrMapping/>
  </p:clrMapOvr>
  <p:timing>
    <p:tnLst>
      <p:par>
        <p:cTn id="1" dur="indefinite" restart="never" nodeType="tmRoot"/>
      </p:par>
    </p:tnLst>
  </p:timing>
</p:sld>
</file>

<file path=ppt/theme/theme1.xml><?xml version="1.0" encoding="utf-8"?>
<a:theme xmlns:a="http://schemas.openxmlformats.org/drawingml/2006/main" name="System Administrator Appreciation Day by Slidesgo">
  <a:themeElements>
    <a:clrScheme name="Simple Light">
      <a:dk1>
        <a:srgbClr val="050A12"/>
      </a:dk1>
      <a:lt1>
        <a:srgbClr val="FFFFFF"/>
      </a:lt1>
      <a:dk2>
        <a:srgbClr val="1F3D52"/>
      </a:dk2>
      <a:lt2>
        <a:srgbClr val="2F536D"/>
      </a:lt2>
      <a:accent1>
        <a:srgbClr val="142836"/>
      </a:accent1>
      <a:accent2>
        <a:srgbClr val="0C1A23"/>
      </a:accent2>
      <a:accent3>
        <a:srgbClr val="142836"/>
      </a:accent3>
      <a:accent4>
        <a:srgbClr val="5F8195"/>
      </a:accent4>
      <a:accent5>
        <a:srgbClr val="08151E"/>
      </a:accent5>
      <a:accent6>
        <a:srgbClr val="9FC3D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4565</TotalTime>
  <Words>1553</Words>
  <Application>Microsoft Office PowerPoint</Application>
  <PresentationFormat>Widescreen</PresentationFormat>
  <Paragraphs>112</Paragraphs>
  <Slides>24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ＭＳ Ｐゴシック</vt:lpstr>
      <vt:lpstr>Arial</vt:lpstr>
      <vt:lpstr>Calibri</vt:lpstr>
      <vt:lpstr>Dosis</vt:lpstr>
      <vt:lpstr>Lato</vt:lpstr>
      <vt:lpstr>Nunito Sans</vt:lpstr>
      <vt:lpstr>Nunito Sans Black</vt:lpstr>
      <vt:lpstr>The main drawback of the waterfall model is the difficulty of accommodating change after the process is underway. In principle, a phase has to be complete before moving onto the next phase.</vt:lpstr>
      <vt:lpstr>Times New Roman</vt:lpstr>
      <vt:lpstr>System Administrator Appreciation Day by Slidesgo</vt:lpstr>
      <vt:lpstr>Software Engineering I Process Models</vt:lpstr>
      <vt:lpstr>Software Process  models</vt:lpstr>
      <vt:lpstr>Process Models types</vt:lpstr>
      <vt:lpstr>Waterfall(I)</vt:lpstr>
      <vt:lpstr>Waterfall(II)</vt:lpstr>
      <vt:lpstr>Waterfall Main drawback</vt:lpstr>
      <vt:lpstr>Waterfall Model - Usage</vt:lpstr>
      <vt:lpstr>Parallel Development(I)</vt:lpstr>
      <vt:lpstr>Parallel Development(III)</vt:lpstr>
      <vt:lpstr>Phased Development(I)</vt:lpstr>
      <vt:lpstr>Phased Development(II)</vt:lpstr>
      <vt:lpstr>Phased Development(III)</vt:lpstr>
      <vt:lpstr>Prototyping(I)</vt:lpstr>
      <vt:lpstr>Prototyping(II)</vt:lpstr>
      <vt:lpstr>Prototyping(III)</vt:lpstr>
      <vt:lpstr>Throwaway Prototyping(I)</vt:lpstr>
      <vt:lpstr>Throwaway Prototyping(II)</vt:lpstr>
      <vt:lpstr>Throwaway Prototyping(III)</vt:lpstr>
      <vt:lpstr>Agile</vt:lpstr>
      <vt:lpstr>Selecting the Appropriate Development Methodology</vt:lpstr>
      <vt:lpstr>Software Development Methodology(SDM)</vt:lpstr>
      <vt:lpstr>Unified Modelling Language (UML)</vt:lpstr>
      <vt:lpstr>References </vt:lpstr>
      <vt:lpstr>What we will talk about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Mahmoudzadeh Pc</cp:lastModifiedBy>
  <cp:revision>321</cp:revision>
  <dcterms:created xsi:type="dcterms:W3CDTF">2017-08-12T07:11:04Z</dcterms:created>
  <dcterms:modified xsi:type="dcterms:W3CDTF">2022-10-23T08:35:57Z</dcterms:modified>
</cp:coreProperties>
</file>