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1"/>
  </p:notesMasterIdLst>
  <p:sldIdLst>
    <p:sldId id="256" r:id="rId2"/>
    <p:sldId id="271" r:id="rId3"/>
    <p:sldId id="269" r:id="rId4"/>
    <p:sldId id="272" r:id="rId5"/>
    <p:sldId id="273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inmoy" initials="M" lastIdx="1" clrIdx="0">
    <p:extLst>
      <p:ext uri="{19B8F6BF-5375-455C-9EA6-DF929625EA0E}">
        <p15:presenceInfo xmlns:p15="http://schemas.microsoft.com/office/powerpoint/2012/main" xmlns="" userId="Mrinmo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00B"/>
    <a:srgbClr val="593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83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7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6A291-D577-4A43-AD5F-4E51E561D068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5C898-6D57-4B9F-9E85-73FC9F99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5C898-6D57-4B9F-9E85-73FC9F99E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1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EC6A-0A07-4F7D-A096-E2BDAFCF5235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9B68-50C9-4655-AA75-23603734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6B19C">
                <a:lumMod val="78000"/>
              </a:srgbClr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5479" y="1441564"/>
            <a:ext cx="7547641" cy="1906814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Project of</a:t>
            </a:r>
            <a:b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9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BRICKS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1003" y="4348382"/>
            <a:ext cx="4255427" cy="2216648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>
                <a:solidFill>
                  <a:schemeClr val="tx1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1.MD.HADIUZZAMAN (170201065)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2. MD.NAZIMUZZAMAN (170201045)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3.MD. TORIKUL ISLAM (170201067)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4. Mrinmoy Ray (170201073)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D1BF1B-C2FE-41C7-8F79-D9C9FF68653B}"/>
              </a:ext>
            </a:extLst>
          </p:cNvPr>
          <p:cNvSpPr/>
          <p:nvPr/>
        </p:nvSpPr>
        <p:spPr>
          <a:xfrm>
            <a:off x="1630331" y="686228"/>
            <a:ext cx="938784" cy="424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04D2F5-C29C-42DC-A037-897B1D5E70E6}"/>
              </a:ext>
            </a:extLst>
          </p:cNvPr>
          <p:cNvSpPr/>
          <p:nvPr/>
        </p:nvSpPr>
        <p:spPr>
          <a:xfrm>
            <a:off x="2860092" y="686228"/>
            <a:ext cx="959376" cy="424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21A4DF-CA9A-4A53-B853-3348057D4A46}"/>
              </a:ext>
            </a:extLst>
          </p:cNvPr>
          <p:cNvSpPr/>
          <p:nvPr/>
        </p:nvSpPr>
        <p:spPr>
          <a:xfrm>
            <a:off x="422536" y="686228"/>
            <a:ext cx="987477" cy="424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EE51A3-3B92-444B-8716-1EB14DA0C31B}"/>
              </a:ext>
            </a:extLst>
          </p:cNvPr>
          <p:cNvSpPr/>
          <p:nvPr/>
        </p:nvSpPr>
        <p:spPr>
          <a:xfrm>
            <a:off x="1139724" y="1324328"/>
            <a:ext cx="890104" cy="4139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49BF5F-4C76-407D-A183-840E43687898}"/>
              </a:ext>
            </a:extLst>
          </p:cNvPr>
          <p:cNvSpPr/>
          <p:nvPr/>
        </p:nvSpPr>
        <p:spPr>
          <a:xfrm>
            <a:off x="2372998" y="1323131"/>
            <a:ext cx="903333" cy="4151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79D8ED-EA72-4E85-8C75-91B4CCA940FA}"/>
              </a:ext>
            </a:extLst>
          </p:cNvPr>
          <p:cNvSpPr/>
          <p:nvPr/>
        </p:nvSpPr>
        <p:spPr>
          <a:xfrm>
            <a:off x="3539866" y="1323130"/>
            <a:ext cx="939115" cy="4151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6BC717-4305-4A76-B898-6BEE19BDBEC6}"/>
              </a:ext>
            </a:extLst>
          </p:cNvPr>
          <p:cNvSpPr/>
          <p:nvPr/>
        </p:nvSpPr>
        <p:spPr>
          <a:xfrm>
            <a:off x="4097188" y="686227"/>
            <a:ext cx="902208" cy="4244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1EE9F2B-2CEE-4534-854A-55318E00B012}"/>
              </a:ext>
            </a:extLst>
          </p:cNvPr>
          <p:cNvSpPr/>
          <p:nvPr/>
        </p:nvSpPr>
        <p:spPr>
          <a:xfrm>
            <a:off x="1630330" y="4353673"/>
            <a:ext cx="2071787" cy="280328"/>
          </a:xfrm>
          <a:prstGeom prst="rect">
            <a:avLst/>
          </a:prstGeom>
          <a:solidFill>
            <a:srgbClr val="00206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02624CEE-5F8C-4E04-9CD2-B3BC1E297D5C}"/>
              </a:ext>
            </a:extLst>
          </p:cNvPr>
          <p:cNvSpPr/>
          <p:nvPr/>
        </p:nvSpPr>
        <p:spPr>
          <a:xfrm>
            <a:off x="2479372" y="4119480"/>
            <a:ext cx="228867" cy="234193"/>
          </a:xfrm>
          <a:prstGeom prst="ellipse">
            <a:avLst/>
          </a:prstGeom>
          <a:solidFill>
            <a:srgbClr val="92D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3323649" y="2532779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8484CE6-A29D-4FEC-A183-CB4103F6AD82}"/>
              </a:ext>
            </a:extLst>
          </p:cNvPr>
          <p:cNvSpPr/>
          <p:nvPr/>
        </p:nvSpPr>
        <p:spPr>
          <a:xfrm>
            <a:off x="3901770" y="1723125"/>
            <a:ext cx="215309" cy="20726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6A195580-4935-4503-B501-0353FB30C450}"/>
              </a:ext>
            </a:extLst>
          </p:cNvPr>
          <p:cNvSpPr txBox="1">
            <a:spLocks/>
          </p:cNvSpPr>
          <p:nvPr/>
        </p:nvSpPr>
        <p:spPr>
          <a:xfrm>
            <a:off x="9115759" y="4375196"/>
            <a:ext cx="3520751" cy="1906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b="1" dirty="0">
                <a:solidFill>
                  <a:schemeClr val="tx1"/>
                </a:solidFill>
              </a:rPr>
              <a:t>Submitted to: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Fatima Jahan </a:t>
            </a:r>
            <a:r>
              <a:rPr lang="en-US" sz="2000" b="1" dirty="0" err="1">
                <a:solidFill>
                  <a:schemeClr val="tx1"/>
                </a:solidFill>
              </a:rPr>
              <a:t>Sarmin</a:t>
            </a:r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Lecturer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DEP  OF CSE</a:t>
            </a: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1923423" y="2507899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2237148" y="3319850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1659746" y="1766497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1167790" y="2486603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543514" y="3180088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2925854" y="3317853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4372577" y="2637804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BE520C8-C243-4658-A27A-29DFD43712A7}"/>
              </a:ext>
            </a:extLst>
          </p:cNvPr>
          <p:cNvSpPr/>
          <p:nvPr/>
        </p:nvSpPr>
        <p:spPr>
          <a:xfrm rot="20481742">
            <a:off x="4757172" y="3319852"/>
            <a:ext cx="212808" cy="21900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31568" y="0"/>
            <a:ext cx="1031630" cy="67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71503" y="679938"/>
            <a:ext cx="320332" cy="3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556783" y="984737"/>
            <a:ext cx="2028093" cy="10902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Choice==1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361283" y="1305648"/>
            <a:ext cx="918846" cy="44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5284" y="956084"/>
            <a:ext cx="59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449835" y="1377709"/>
            <a:ext cx="978408" cy="44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8360837" y="1006975"/>
            <a:ext cx="1532677" cy="11898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game over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8676036" y="2333831"/>
            <a:ext cx="902279" cy="47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6617367" y="2074982"/>
            <a:ext cx="372972" cy="1450268"/>
          </a:xfrm>
          <a:prstGeom prst="downArrow">
            <a:avLst>
              <a:gd name="adj1" fmla="val 766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990342" y="3121268"/>
            <a:ext cx="1370492" cy="50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373591" y="1990992"/>
            <a:ext cx="440199" cy="621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3579643" y="2635647"/>
            <a:ext cx="1982370" cy="11107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Choice</a:t>
            </a:r>
            <a:r>
              <a:rPr lang="en-US" dirty="0" smtClean="0">
                <a:solidFill>
                  <a:schemeClr val="bg1"/>
                </a:solidFill>
              </a:rPr>
              <a:t>==2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18"/>
          <p:cNvSpPr txBox="1">
            <a:spLocks noGrp="1"/>
          </p:cNvSpPr>
          <p:nvPr>
            <p:ph idx="1"/>
          </p:nvPr>
        </p:nvSpPr>
        <p:spPr>
          <a:xfrm>
            <a:off x="4748573" y="1996812"/>
            <a:ext cx="72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2851979" y="3020194"/>
            <a:ext cx="866273" cy="389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70440" y="3709216"/>
            <a:ext cx="59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Flowchart: Data 23"/>
          <p:cNvSpPr/>
          <p:nvPr/>
        </p:nvSpPr>
        <p:spPr>
          <a:xfrm>
            <a:off x="3465437" y="4295277"/>
            <a:ext cx="2182685" cy="8672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See instruction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4260865" y="3766384"/>
            <a:ext cx="617586" cy="440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8"/>
          <p:cNvSpPr txBox="1">
            <a:spLocks/>
          </p:cNvSpPr>
          <p:nvPr/>
        </p:nvSpPr>
        <p:spPr>
          <a:xfrm>
            <a:off x="3194962" y="2798855"/>
            <a:ext cx="72364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869608" y="2581602"/>
            <a:ext cx="1982370" cy="12669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Choice</a:t>
            </a:r>
            <a:r>
              <a:rPr lang="en-US" dirty="0" smtClean="0">
                <a:solidFill>
                  <a:schemeClr val="bg1"/>
                </a:solidFill>
              </a:rPr>
              <a:t>==2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709212" y="3817677"/>
            <a:ext cx="303162" cy="47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>
            <a:off x="769450" y="4307049"/>
            <a:ext cx="2182685" cy="8672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 and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Good 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lowchart: Data 29"/>
          <p:cNvSpPr/>
          <p:nvPr/>
        </p:nvSpPr>
        <p:spPr>
          <a:xfrm>
            <a:off x="6026431" y="1160528"/>
            <a:ext cx="1576137" cy="8672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Play game</a:t>
            </a:r>
          </a:p>
        </p:txBody>
      </p:sp>
      <p:sp>
        <p:nvSpPr>
          <p:cNvPr id="31" name="Flowchart: Data 30"/>
          <p:cNvSpPr/>
          <p:nvPr/>
        </p:nvSpPr>
        <p:spPr>
          <a:xfrm>
            <a:off x="8103884" y="2956658"/>
            <a:ext cx="1576137" cy="8672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point</a:t>
            </a:r>
          </a:p>
        </p:txBody>
      </p:sp>
      <p:sp>
        <p:nvSpPr>
          <p:cNvPr id="32" name="Oval 31"/>
          <p:cNvSpPr/>
          <p:nvPr/>
        </p:nvSpPr>
        <p:spPr>
          <a:xfrm>
            <a:off x="4055914" y="5859380"/>
            <a:ext cx="1001729" cy="745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4187624" y="5324469"/>
            <a:ext cx="696848" cy="372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1398068" y="5373211"/>
            <a:ext cx="925449" cy="50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709213" y="5991727"/>
            <a:ext cx="2320966" cy="50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18"/>
          <p:cNvSpPr txBox="1">
            <a:spLocks/>
          </p:cNvSpPr>
          <p:nvPr/>
        </p:nvSpPr>
        <p:spPr>
          <a:xfrm>
            <a:off x="8530131" y="2238071"/>
            <a:ext cx="72364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9680021" y="1339716"/>
            <a:ext cx="1055223" cy="602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8499662" y="3442305"/>
            <a:ext cx="4730981" cy="60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5079522" y="5932641"/>
            <a:ext cx="6086526" cy="622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9FBF0F-A9D8-42B7-B185-4581D707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1999" cy="6858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    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How to structured we bricks game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                                     </a:t>
            </a:r>
            <a:r>
              <a:rPr lang="en-US" sz="2800" b="1" dirty="0" smtClean="0">
                <a:solidFill>
                  <a:schemeClr val="tx1"/>
                </a:solidFill>
              </a:rPr>
              <a:t>            </a:t>
            </a:r>
            <a:r>
              <a:rPr lang="en-US" sz="2800" b="1" dirty="0">
                <a:solidFill>
                  <a:schemeClr val="tx1"/>
                </a:solidFill>
              </a:rPr>
              <a:t>Main Menu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 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    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  </a:t>
            </a:r>
            <a:r>
              <a:rPr lang="en-US" sz="2800" b="1" dirty="0" smtClean="0">
                <a:solidFill>
                  <a:schemeClr val="tx1"/>
                </a:solidFill>
              </a:rPr>
              <a:t>        Play </a:t>
            </a:r>
            <a:r>
              <a:rPr lang="en-US" sz="2800" b="1" dirty="0">
                <a:solidFill>
                  <a:schemeClr val="tx1"/>
                </a:solidFill>
              </a:rPr>
              <a:t>Game                    How To Play                     </a:t>
            </a:r>
            <a:r>
              <a:rPr lang="en-US" sz="2800" b="1" dirty="0" smtClean="0">
                <a:solidFill>
                  <a:schemeClr val="tx1"/>
                </a:solidFill>
              </a:rPr>
              <a:t>   Exit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social media post with text and a black background&#10;&#10;Description generated with high confidence">
            <a:extLst>
              <a:ext uri="{FF2B5EF4-FFF2-40B4-BE49-F238E27FC236}">
                <a16:creationId xmlns:a16="http://schemas.microsoft.com/office/drawing/2014/main" xmlns="" id="{FB7B0DF8-171C-4226-AFB9-391CB203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7" y="1710301"/>
            <a:ext cx="3517211" cy="1642149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DA2C7C46-3B92-430F-A573-A13F9FA83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6" y="4823268"/>
            <a:ext cx="2152358" cy="1326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C166DE5-180C-42B8-9417-AD9D3DAD2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91" y="4823268"/>
            <a:ext cx="2674018" cy="1326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B12BD59-2945-492C-9778-11E46CBF8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82" y="4776447"/>
            <a:ext cx="2454218" cy="132640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ABD5684C-F02C-4CD1-9489-7E320B256DF9}"/>
              </a:ext>
            </a:extLst>
          </p:cNvPr>
          <p:cNvSpPr/>
          <p:nvPr/>
        </p:nvSpPr>
        <p:spPr>
          <a:xfrm>
            <a:off x="4898332" y="1226127"/>
            <a:ext cx="304800" cy="48417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00EA358F-44C6-4D95-9B5A-73A17E2C83C9}"/>
              </a:ext>
            </a:extLst>
          </p:cNvPr>
          <p:cNvSpPr/>
          <p:nvPr/>
        </p:nvSpPr>
        <p:spPr>
          <a:xfrm flipH="1">
            <a:off x="1617244" y="4146903"/>
            <a:ext cx="412817" cy="644875"/>
          </a:xfrm>
          <a:prstGeom prst="downArrow">
            <a:avLst>
              <a:gd name="adj1" fmla="val 50000"/>
              <a:gd name="adj2" fmla="val 53561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064B21BC-2ECD-484B-A1CB-FFCEF7A4DC6D}"/>
              </a:ext>
            </a:extLst>
          </p:cNvPr>
          <p:cNvSpPr/>
          <p:nvPr/>
        </p:nvSpPr>
        <p:spPr>
          <a:xfrm>
            <a:off x="4830000" y="4116816"/>
            <a:ext cx="412817" cy="70078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79311887-7021-4A70-AECE-D97ADA3CEB3C}"/>
              </a:ext>
            </a:extLst>
          </p:cNvPr>
          <p:cNvSpPr/>
          <p:nvPr/>
        </p:nvSpPr>
        <p:spPr>
          <a:xfrm>
            <a:off x="8212307" y="4116816"/>
            <a:ext cx="414528" cy="64487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12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4000" y="703385"/>
            <a:ext cx="10269415" cy="53926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49658" y="1231802"/>
            <a:ext cx="8438403" cy="4935416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             </a:t>
            </a:r>
            <a:r>
              <a:rPr lang="en-US" sz="3600" b="1" dirty="0" smtClean="0">
                <a:solidFill>
                  <a:schemeClr val="tx1"/>
                </a:solidFill>
              </a:rPr>
              <a:t>How </a:t>
            </a:r>
            <a:r>
              <a:rPr lang="en-US" sz="3600" b="1" dirty="0">
                <a:solidFill>
                  <a:schemeClr val="tx1"/>
                </a:solidFill>
              </a:rPr>
              <a:t>to coded  we bricks game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</a:t>
            </a:r>
            <a:r>
              <a:rPr lang="en-US" sz="2800" b="1" dirty="0">
                <a:solidFill>
                  <a:schemeClr val="tx1"/>
                </a:solidFill>
              </a:rPr>
              <a:t>Used three basic header files 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smtClean="0">
                <a:solidFill>
                  <a:schemeClr val="tx1"/>
                </a:solidFill>
              </a:rPr>
              <a:t>                  1 . &lt;</a:t>
            </a:r>
            <a:r>
              <a:rPr lang="en-US" sz="2800" dirty="0" err="1">
                <a:solidFill>
                  <a:schemeClr val="tx1"/>
                </a:solidFill>
              </a:rPr>
              <a:t>stdio.h</a:t>
            </a:r>
            <a:r>
              <a:rPr lang="en-US" sz="2800" dirty="0">
                <a:solidFill>
                  <a:schemeClr val="tx1"/>
                </a:solidFill>
              </a:rPr>
              <a:t>&gt;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  <a:r>
              <a:rPr lang="en-US" sz="2800" dirty="0" smtClean="0">
                <a:solidFill>
                  <a:schemeClr val="tx1"/>
                </a:solidFill>
              </a:rPr>
              <a:t>                 2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smtClean="0">
                <a:solidFill>
                  <a:schemeClr val="tx1"/>
                </a:solidFill>
              </a:rPr>
              <a:t> &lt;</a:t>
            </a:r>
            <a:r>
              <a:rPr lang="en-US" sz="2800" dirty="0" err="1">
                <a:solidFill>
                  <a:schemeClr val="tx1"/>
                </a:solidFill>
              </a:rPr>
              <a:t>stdlib.h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  <a:r>
              <a:rPr lang="en-US" sz="2800" dirty="0" smtClean="0">
                <a:solidFill>
                  <a:schemeClr val="tx1"/>
                </a:solidFill>
              </a:rPr>
              <a:t>                 </a:t>
            </a:r>
            <a:r>
              <a:rPr lang="en-US" sz="2800" dirty="0">
                <a:solidFill>
                  <a:schemeClr val="tx1"/>
                </a:solidFill>
              </a:rPr>
              <a:t>3. </a:t>
            </a:r>
            <a:r>
              <a:rPr lang="en-US" sz="2800" dirty="0" smtClean="0">
                <a:solidFill>
                  <a:schemeClr val="tx1"/>
                </a:solidFill>
              </a:rPr>
              <a:t> &lt;</a:t>
            </a:r>
            <a:r>
              <a:rPr lang="en-US" sz="2800" dirty="0" err="1">
                <a:solidFill>
                  <a:schemeClr val="tx1"/>
                </a:solidFill>
              </a:rPr>
              <a:t>graphics.h</a:t>
            </a:r>
            <a:r>
              <a:rPr lang="en-US" sz="2800" dirty="0">
                <a:solidFill>
                  <a:schemeClr val="tx1"/>
                </a:solidFill>
              </a:rPr>
              <a:t>&gt; 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      4. &lt; </a:t>
            </a:r>
            <a:r>
              <a:rPr lang="en-US" sz="2800" dirty="0" err="1" smtClean="0">
                <a:solidFill>
                  <a:schemeClr val="tx1"/>
                </a:solidFill>
              </a:rPr>
              <a:t>Conio.h</a:t>
            </a:r>
            <a:r>
              <a:rPr lang="en-US" sz="2800" dirty="0" smtClean="0">
                <a:solidFill>
                  <a:schemeClr val="tx1"/>
                </a:solidFill>
              </a:rPr>
              <a:t>&gt;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9658" y="808892"/>
            <a:ext cx="8438403" cy="4935416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254370" y="58615"/>
            <a:ext cx="10937630" cy="6740769"/>
          </a:xfrm>
          <a:prstGeom prst="roundRect">
            <a:avLst/>
          </a:prstGeom>
          <a:solidFill>
            <a:schemeClr val="bg2">
              <a:lumMod val="25000"/>
              <a:alpha val="5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Used simple if conditions for deciding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Used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 to 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jumping between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codes.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Used system(“CLS”); for clearing console screen and  that why we used 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Stdlib.h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&gt; 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header file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4B8110-23F5-4531-AD1B-8F794F08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34" y="1113692"/>
            <a:ext cx="3023616" cy="609600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9FE8638-BBC3-4968-B311-9C221655D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31" y="1090246"/>
            <a:ext cx="2411696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59F0E9-0A3E-463F-9D2C-C0E75F3E9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075" y="1113692"/>
            <a:ext cx="2479737" cy="586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1293E3F-E652-44E9-A49F-D708C35B0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4" y="2543905"/>
            <a:ext cx="3949809" cy="656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E703844-5856-4A8A-9F2F-5C428F6D7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78" y="4413505"/>
            <a:ext cx="3949808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F4C4F2-DF90-44D2-BEC3-F30EB7F7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1999" cy="6858000"/>
          </a:xfrm>
          <a:pattFill prst="pct50">
            <a:fgClr>
              <a:schemeClr val="tx1"/>
            </a:fgClr>
            <a:bgClr>
              <a:schemeClr val="bg1"/>
            </a:bgClr>
          </a:pattFill>
          <a:effectLst>
            <a:reflection blurRad="12700" stA="99000" endPos="65000" dist="76200" dir="5400000" sy="-100000" algn="bl" rotWithShape="0"/>
          </a:effectLst>
        </p:spPr>
        <p:txBody>
          <a:bodyPr>
            <a:normAutofit/>
          </a:bodyPr>
          <a:lstStyle/>
          <a:p>
            <a:pPr lvl="2"/>
            <a:endParaRPr lang="en-US" sz="3200" b="1" dirty="0">
              <a:solidFill>
                <a:schemeClr val="tx1"/>
              </a:solidFill>
            </a:endParaRPr>
          </a:p>
          <a:p>
            <a:pPr lvl="2"/>
            <a:r>
              <a:rPr lang="en-US" sz="3200" b="1" dirty="0">
                <a:solidFill>
                  <a:schemeClr val="tx1"/>
                </a:solidFill>
              </a:rPr>
              <a:t>        </a:t>
            </a:r>
            <a:r>
              <a:rPr lang="en-US" sz="3200" b="1" dirty="0" smtClean="0">
                <a:solidFill>
                  <a:schemeClr val="tx1"/>
                </a:solidFill>
              </a:rPr>
              <a:t>    </a:t>
            </a:r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 </a:t>
            </a: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Explanation: </a:t>
            </a:r>
          </a:p>
          <a:p>
            <a:pPr lvl="2"/>
            <a:r>
              <a:rPr lang="en-US" sz="32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</a:t>
            </a:r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           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Screen</a:t>
            </a: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();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We added graphics in code blocks and then we draw our game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Then we draw some bricks in the selected window 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At the last of window we draw a moveable rectangle which is controlled by user.</a:t>
            </a:r>
          </a:p>
          <a:p>
            <a:pPr lvl="2"/>
            <a:endParaRPr lang="en-US" b="1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040AD6A8-D277-4C48-BEFC-43E934B6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20" y="3966503"/>
            <a:ext cx="3324386" cy="1194816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D53EAA7-5738-4BCF-A1FE-FC2261135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4" y="3965214"/>
            <a:ext cx="3324386" cy="1194816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F66010B0-AA2A-4106-A2B5-A9CD21BEA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66" y="5390857"/>
            <a:ext cx="3417159" cy="11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95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0AD59-067F-4CC2-9ACB-F16C6D37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79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en-US" sz="2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 </a:t>
            </a:r>
            <a:r>
              <a:rPr lang="en-US" sz="2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ball also   draw  which is randomly moved  </a:t>
            </a:r>
            <a:r>
              <a:rPr lang="en-US" sz="2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 </a:t>
            </a:r>
            <a:r>
              <a:rPr lang="en-US" sz="2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the selected </a:t>
            </a:r>
            <a:endParaRPr lang="en-US" sz="26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window </a:t>
            </a:r>
            <a:r>
              <a:rPr 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DAE5F2-5E57-4C2A-9687-E5C48E0E8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58" y="1848493"/>
            <a:ext cx="2828544" cy="1860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26ECB01-25C1-4F8A-9865-6B02E39DA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08" y="1848493"/>
            <a:ext cx="2560321" cy="1860856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7BBD182-6C40-40C3-B77C-433B7CB45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31" y="1875926"/>
            <a:ext cx="2729511" cy="1833424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4E17F74-873F-4CA2-98A6-EC17B4290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26" y="4240598"/>
            <a:ext cx="3460164" cy="20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2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7E09D2-A878-4E07-81E8-81F1D919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1999" cy="6323076"/>
          </a:xfrm>
        </p:spPr>
        <p:txBody>
          <a:bodyPr>
            <a:normAutofit/>
          </a:bodyPr>
          <a:lstStyle/>
          <a:p>
            <a:r>
              <a:rPr lang="en-US" sz="3200" b="1" dirty="0"/>
              <a:t>      </a:t>
            </a:r>
            <a:endParaRPr lang="en-US" sz="3200" b="1" dirty="0">
              <a:solidFill>
                <a:schemeClr val="tx1"/>
              </a:solidFill>
            </a:endParaRPr>
          </a:p>
          <a:p>
            <a:pPr lvl="3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4537" y="324851"/>
            <a:ext cx="11734799" cy="6064534"/>
          </a:xfrm>
          <a:prstGeom prst="roundRect">
            <a:avLst/>
          </a:prstGeom>
          <a:solidFill>
            <a:schemeClr val="bg1">
              <a:alpha val="54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      </a:t>
            </a:r>
            <a:r>
              <a:rPr lang="en-US" sz="4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Limitations in Our bricks game: </a:t>
            </a:r>
            <a:endParaRPr lang="en-US" sz="40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endParaRPr lang="en-US" sz="4000" b="1" dirty="0">
              <a:solidFill>
                <a:schemeClr val="tx1"/>
              </a:solidFill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      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dirty="0">
                <a:solidFill>
                  <a:schemeClr val="tx1"/>
                </a:solidFill>
              </a:rPr>
              <a:t>The moves have to be inserted by keyboard strokes. Input by mouse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            </a:t>
            </a:r>
            <a:r>
              <a:rPr lang="en-US" sz="2800" dirty="0" smtClean="0">
                <a:solidFill>
                  <a:schemeClr val="tx1"/>
                </a:solidFill>
              </a:rPr>
              <a:t>click </a:t>
            </a:r>
            <a:r>
              <a:rPr lang="en-US" sz="2800" dirty="0">
                <a:solidFill>
                  <a:schemeClr val="tx1"/>
                </a:solidFill>
              </a:rPr>
              <a:t>is not supported.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dirty="0">
                <a:solidFill>
                  <a:schemeClr val="tx1"/>
                </a:solidFill>
              </a:rPr>
              <a:t>When the game will start, at first you must move the window  in the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             </a:t>
            </a:r>
            <a:r>
              <a:rPr lang="en-US" sz="2800" dirty="0" smtClean="0">
                <a:solidFill>
                  <a:schemeClr val="tx1"/>
                </a:solidFill>
              </a:rPr>
              <a:t>center </a:t>
            </a:r>
            <a:r>
              <a:rPr lang="en-US" sz="2800" dirty="0">
                <a:solidFill>
                  <a:schemeClr val="tx1"/>
                </a:solidFill>
              </a:rPr>
              <a:t>of screen.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3. </a:t>
            </a:r>
            <a:r>
              <a:rPr lang="en-US" sz="2800" dirty="0">
                <a:solidFill>
                  <a:schemeClr val="tx1"/>
                </a:solidFill>
              </a:rPr>
              <a:t>The program we’ve written is only playable against a bot. Versus 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mode </a:t>
            </a:r>
            <a:r>
              <a:rPr lang="en-US" sz="2800" dirty="0">
                <a:solidFill>
                  <a:schemeClr val="tx1"/>
                </a:solidFill>
              </a:rPr>
              <a:t>was </a:t>
            </a:r>
            <a:r>
              <a:rPr lang="en-US" sz="2800" dirty="0" smtClean="0">
                <a:solidFill>
                  <a:schemeClr val="tx1"/>
                </a:solidFill>
              </a:rPr>
              <a:t>not included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        </a:t>
            </a:r>
            <a:r>
              <a:rPr lang="en-US" sz="2800" b="1" dirty="0" smtClean="0">
                <a:solidFill>
                  <a:schemeClr val="tx1"/>
                </a:solidFill>
              </a:rPr>
              <a:t>4.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difficulty level of the game is neither hard nor easy.</a:t>
            </a:r>
          </a:p>
        </p:txBody>
      </p:sp>
    </p:spTree>
    <p:extLst>
      <p:ext uri="{BB962C8B-B14F-4D97-AF65-F5344CB8AC3E}">
        <p14:creationId xmlns:p14="http://schemas.microsoft.com/office/powerpoint/2010/main" val="1328461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D272777B-6985-4C65-8157-68F0C379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                </a:t>
            </a:r>
            <a:r>
              <a:rPr lang="en-US" sz="4800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   </a:t>
            </a:r>
          </a:p>
          <a:p>
            <a:pPr algn="just"/>
            <a:r>
              <a:rPr lang="en-US" sz="4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    </a:t>
            </a:r>
            <a:endParaRPr lang="en-US" sz="5400" dirty="0">
              <a:latin typeface="Bernard MT Condensed" panose="020508060609050204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4460" y="320040"/>
            <a:ext cx="10035540" cy="6092190"/>
          </a:xfrm>
          <a:prstGeom prst="roundRect">
            <a:avLst/>
          </a:prstGeom>
          <a:solidFill>
            <a:schemeClr val="bg2">
              <a:lumMod val="50000"/>
              <a:alpha val="6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latin typeface="Bernard MT Condensed" panose="02050806060905020404" pitchFamily="18" charset="0"/>
              </a:rPr>
              <a:t>                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anose="02050806060905020404" pitchFamily="18" charset="0"/>
              </a:rPr>
              <a:t>Thank  </a:t>
            </a: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anose="02050806060905020404" pitchFamily="18" charset="0"/>
              </a:rPr>
              <a:t>You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anose="02050806060905020404" pitchFamily="18" charset="0"/>
              </a:rPr>
              <a:t>!!</a:t>
            </a:r>
          </a:p>
          <a:p>
            <a:pPr lvl="1" algn="just"/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It </a:t>
            </a:r>
            <a:r>
              <a:rPr lang="en-US" sz="2800" b="1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was our first project in university life and the first </a:t>
            </a:r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lvl="1" algn="just"/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game </a:t>
            </a:r>
            <a:r>
              <a:rPr lang="en-US" sz="2800" b="1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</a:t>
            </a:r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programmed.</a:t>
            </a:r>
          </a:p>
          <a:p>
            <a:pPr lvl="1" algn="just"/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It </a:t>
            </a:r>
            <a:r>
              <a:rPr lang="en-US" sz="2800" b="1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was really fun and educative to complete this project </a:t>
            </a:r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en-US" sz="2800" b="1" dirty="0">
              <a:ln w="1905"/>
              <a:solidFill>
                <a:schemeClr val="bg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 algn="just"/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r>
              <a:rPr lang="en-US" sz="2800" b="1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We are thankful to our beloved and respected Fatima </a:t>
            </a:r>
            <a:endParaRPr lang="en-US" sz="2800" b="1" dirty="0" smtClean="0">
              <a:ln w="1905"/>
              <a:solidFill>
                <a:schemeClr val="bg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 algn="just"/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2800" b="1" dirty="0" err="1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Jahan</a:t>
            </a:r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Sarmin</a:t>
            </a:r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mam that she allowed us to work on </a:t>
            </a:r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bricks  </a:t>
            </a:r>
          </a:p>
          <a:p>
            <a:pPr lvl="1" algn="just"/>
            <a:r>
              <a:rPr lang="en-US" sz="2800" b="1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game.</a:t>
            </a:r>
          </a:p>
          <a:p>
            <a:pPr algn="just"/>
            <a:endParaRPr lang="en-US" sz="2600" dirty="0" smtClean="0">
              <a:solidFill>
                <a:schemeClr val="tx1"/>
              </a:solidFill>
            </a:endParaRP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54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381</Words>
  <Application>Microsoft Office PowerPoint</Application>
  <PresentationFormat>Custom</PresentationFormat>
  <Paragraphs>82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Project of BRICKS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Small Project of BRICKS GAME</dc:title>
  <dc:creator>Mrinmoy</dc:creator>
  <cp:lastModifiedBy>ASUS</cp:lastModifiedBy>
  <cp:revision>76</cp:revision>
  <dcterms:created xsi:type="dcterms:W3CDTF">2018-07-24T11:54:23Z</dcterms:created>
  <dcterms:modified xsi:type="dcterms:W3CDTF">2018-09-04T23:16:26Z</dcterms:modified>
</cp:coreProperties>
</file>