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08-Feb-20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6480048" cy="230124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CSE 3112,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Technical Writing and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038600"/>
            <a:ext cx="4267200" cy="1219200"/>
          </a:xfrm>
        </p:spPr>
        <p:txBody>
          <a:bodyPr/>
          <a:lstStyle/>
          <a:p>
            <a:pPr algn="l"/>
            <a:r>
              <a:rPr lang="en-US" i="1" dirty="0"/>
              <a:t>Md.Hadiuzzaman</a:t>
            </a:r>
          </a:p>
          <a:p>
            <a:pPr algn="l"/>
            <a:r>
              <a:rPr lang="en-US" i="1" dirty="0"/>
              <a:t>Id:170201065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2667000"/>
            <a:ext cx="409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LaTeX Math and Equations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F0"/>
                </a:solidFill>
              </a:rPr>
              <a:t>For mathematical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257800"/>
          </a:xfrm>
        </p:spPr>
        <p:txBody>
          <a:bodyPr/>
          <a:lstStyle/>
          <a:p>
            <a:pPr marL="36576" indent="0">
              <a:buNone/>
            </a:pPr>
            <a:r>
              <a:rPr lang="en-US" dirty="0"/>
              <a:t>For declare mathematical equation $....$ </a:t>
            </a:r>
          </a:p>
          <a:p>
            <a:pPr>
              <a:buNone/>
            </a:pPr>
            <a:r>
              <a:rPr lang="en-US" dirty="0"/>
              <a:t>example ,</a:t>
            </a:r>
          </a:p>
          <a:p>
            <a:r>
              <a:rPr lang="en-US" sz="2400" dirty="0"/>
              <a:t>  $ x^2 $ = x</a:t>
            </a:r>
            <a:r>
              <a:rPr lang="en-US" sz="2400" baseline="30000" dirty="0"/>
              <a:t>2</a:t>
            </a:r>
          </a:p>
          <a:p>
            <a:pPr marL="36576" indent="0">
              <a:buNone/>
            </a:pPr>
            <a:endParaRPr lang="en-US" sz="2400" baseline="30000" dirty="0"/>
          </a:p>
          <a:p>
            <a:pPr>
              <a:buNone/>
            </a:pPr>
            <a:r>
              <a:rPr lang="en-US" sz="3200" dirty="0"/>
              <a:t>For declare mathematical equation with new line $$....$$</a:t>
            </a:r>
          </a:p>
          <a:p>
            <a:r>
              <a:rPr lang="en-US" sz="3200" dirty="0"/>
              <a:t> </a:t>
            </a:r>
            <a:r>
              <a:rPr lang="en-US" sz="2400" dirty="0"/>
              <a:t>$$ 2x^2 $$ = 2x</a:t>
            </a:r>
            <a:r>
              <a:rPr lang="en-US" sz="2400" baseline="30000" dirty="0"/>
              <a:t>2  </a:t>
            </a:r>
          </a:p>
          <a:p>
            <a:r>
              <a:rPr lang="en-US" sz="2400" dirty="0"/>
              <a:t> $$ 2x^4 $$ = 2x</a:t>
            </a:r>
            <a:r>
              <a:rPr lang="en-US" sz="2400" baseline="30000" dirty="0"/>
              <a:t>4</a:t>
            </a:r>
            <a:endParaRPr lang="en-US" sz="3200" baseline="30000" dirty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baseline="30000" dirty="0"/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99FB-D1B8-4C5E-A87C-CF5A001A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457200" y="228599"/>
            <a:ext cx="7467600" cy="50323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CE11-0192-48E6-A632-B33EA6856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5287963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dirty="0">
                <a:solidFill>
                  <a:srgbClr val="00B0F0"/>
                </a:solidFill>
              </a:rPr>
              <a:t>Math-Superscripts</a:t>
            </a:r>
            <a:endParaRPr lang="en-US" dirty="0"/>
          </a:p>
          <a:p>
            <a:pPr fontAlgn="t"/>
            <a:r>
              <a:rPr lang="en-US" sz="2400" b="1" dirty="0"/>
              <a:t>$$ 2x ^ 34 $$ =</a:t>
            </a:r>
            <a:r>
              <a:rPr lang="en-US" sz="2400" dirty="0"/>
              <a:t>2x</a:t>
            </a:r>
            <a:r>
              <a:rPr lang="en-US" sz="2400" baseline="30000" dirty="0"/>
              <a:t>3</a:t>
            </a:r>
            <a:r>
              <a:rPr lang="en-US" sz="2400" dirty="0"/>
              <a:t>4</a:t>
            </a:r>
          </a:p>
          <a:p>
            <a:pPr marL="36576" indent="0" fontAlgn="t">
              <a:buNone/>
            </a:pPr>
            <a:endParaRPr lang="en-US" sz="2400" dirty="0"/>
          </a:p>
          <a:p>
            <a:pPr marL="36576" indent="0" fontAlgn="t">
              <a:buNone/>
            </a:pPr>
            <a:r>
              <a:rPr lang="en-US" sz="2400" dirty="0"/>
              <a:t>For multiple data can used {…}</a:t>
            </a:r>
          </a:p>
          <a:p>
            <a:r>
              <a:rPr lang="en-US" sz="2400" dirty="0"/>
              <a:t> $$ 2x ^ </a:t>
            </a:r>
            <a:r>
              <a:rPr lang="en-US" sz="2400" dirty="0">
                <a:solidFill>
                  <a:srgbClr val="FF0000"/>
                </a:solidFill>
              </a:rPr>
              <a:t>{34} </a:t>
            </a:r>
            <a:r>
              <a:rPr lang="en-US" sz="2400" dirty="0"/>
              <a:t>$$ = 2x</a:t>
            </a:r>
            <a:r>
              <a:rPr lang="en-US" sz="2400" baseline="30000" dirty="0"/>
              <a:t>34</a:t>
            </a:r>
            <a:endParaRPr lang="en-US" sz="2400" dirty="0"/>
          </a:p>
          <a:p>
            <a:r>
              <a:rPr lang="en-US" sz="2400" dirty="0"/>
              <a:t> $$ 2x ^ </a:t>
            </a:r>
            <a:r>
              <a:rPr lang="en-US" sz="2400" dirty="0">
                <a:solidFill>
                  <a:srgbClr val="FF0000"/>
                </a:solidFill>
              </a:rPr>
              <a:t>{3x+4} </a:t>
            </a:r>
            <a:r>
              <a:rPr lang="en-US" sz="2400" dirty="0"/>
              <a:t>$$ = 2x</a:t>
            </a:r>
            <a:r>
              <a:rPr lang="en-US" sz="2400" baseline="30000" dirty="0"/>
              <a:t>3x+4</a:t>
            </a:r>
          </a:p>
          <a:p>
            <a:endParaRPr lang="en-US" sz="2400" baseline="30000" dirty="0"/>
          </a:p>
          <a:p>
            <a:pPr marL="36576" indent="0">
              <a:buNone/>
            </a:pPr>
            <a:r>
              <a:rPr lang="en-US" sz="3200" dirty="0">
                <a:solidFill>
                  <a:srgbClr val="00B0F0"/>
                </a:solidFill>
              </a:rPr>
              <a:t>Math-Subscripts</a:t>
            </a:r>
          </a:p>
          <a:p>
            <a:r>
              <a:rPr lang="en-US" sz="2400" dirty="0"/>
              <a:t>$ 2x_3 $ = 2x</a:t>
            </a:r>
            <a:r>
              <a:rPr lang="en-US" sz="2400" baseline="-25000" dirty="0"/>
              <a:t>3</a:t>
            </a:r>
          </a:p>
          <a:p>
            <a:pPr marL="36576" indent="0">
              <a:buNone/>
            </a:pPr>
            <a:endParaRPr lang="en-US" sz="2400" baseline="-25000" dirty="0"/>
          </a:p>
          <a:p>
            <a:pPr marL="36576" indent="0">
              <a:buNone/>
            </a:pPr>
            <a:r>
              <a:rPr lang="en-US" sz="2400" dirty="0"/>
              <a:t>For multiple data can used {…}</a:t>
            </a:r>
          </a:p>
          <a:p>
            <a:r>
              <a:rPr lang="en-US" sz="2400" b="1" dirty="0"/>
              <a:t> $$ 2 </a:t>
            </a:r>
            <a:r>
              <a:rPr lang="en-US" sz="2400" b="1" dirty="0">
                <a:solidFill>
                  <a:srgbClr val="FF0000"/>
                </a:solidFill>
              </a:rPr>
              <a:t>_{34} </a:t>
            </a:r>
            <a:r>
              <a:rPr lang="en-US" sz="2400" b="1" dirty="0"/>
              <a:t>$$ = 2x</a:t>
            </a:r>
            <a:r>
              <a:rPr lang="en-US" sz="2400" b="1" baseline="-25000" dirty="0"/>
              <a:t>34</a:t>
            </a:r>
            <a:endParaRPr lang="en-US" sz="2400" dirty="0"/>
          </a:p>
          <a:p>
            <a:r>
              <a:rPr lang="en-US" sz="2400" dirty="0"/>
              <a:t> $$</a:t>
            </a:r>
            <a:r>
              <a:rPr lang="en-US" sz="2400" dirty="0">
                <a:solidFill>
                  <a:srgbClr val="FF0000"/>
                </a:solidFill>
              </a:rPr>
              <a:t> {2x_1}_2 </a:t>
            </a:r>
            <a:r>
              <a:rPr lang="en-US" sz="2400" dirty="0"/>
              <a:t>$$ = 2x</a:t>
            </a:r>
            <a:r>
              <a:rPr lang="en-US" sz="2400" baseline="-25000" dirty="0"/>
              <a:t>12</a:t>
            </a:r>
            <a:endParaRPr lang="en-US" sz="2400" dirty="0"/>
          </a:p>
          <a:p>
            <a:pPr marL="36576" indent="0">
              <a:buNone/>
            </a:pPr>
            <a:endParaRPr lang="en-US" sz="2400" dirty="0"/>
          </a:p>
          <a:p>
            <a:pPr marL="36576" indent="0">
              <a:buNone/>
            </a:pPr>
            <a:endParaRPr lang="en-US" sz="2400" baseline="-25000" dirty="0"/>
          </a:p>
          <a:p>
            <a:pPr marL="36576" indent="0">
              <a:buNone/>
            </a:pPr>
            <a:endParaRPr lang="en-US" sz="3200" baseline="30000" dirty="0">
              <a:solidFill>
                <a:srgbClr val="00B0F0"/>
              </a:solidFill>
            </a:endParaRPr>
          </a:p>
          <a:p>
            <a:pPr marL="36576" indent="0">
              <a:buNone/>
            </a:pPr>
            <a:endParaRPr lang="en-US" sz="2400" baseline="30000" dirty="0"/>
          </a:p>
          <a:p>
            <a:pPr marL="36576" indent="0">
              <a:buNone/>
            </a:pPr>
            <a:endParaRPr lang="en-US" sz="2400" baseline="30000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0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0DB9-C9B9-45B2-8AAD-880DCFB1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82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699CF1-504F-46EF-B179-0EF04C9DF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4800" y="1600200"/>
            <a:ext cx="4191000" cy="4117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B718483-AFB4-48AB-93AF-1E79063809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0600" y="1600200"/>
            <a:ext cx="4038600" cy="4117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BB308B-22CD-4961-BBCF-95BE0CC2389A}"/>
              </a:ext>
            </a:extLst>
          </p:cNvPr>
          <p:cNvSpPr/>
          <p:nvPr/>
        </p:nvSpPr>
        <p:spPr>
          <a:xfrm>
            <a:off x="4953000" y="152400"/>
            <a:ext cx="38099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00B0F0"/>
                </a:solidFill>
              </a:rPr>
              <a:t>Miscellaneous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sz="2800" b="1" dirty="0">
                <a:solidFill>
                  <a:srgbClr val="00B0F0"/>
                </a:solidFill>
              </a:rPr>
              <a:t>Symbols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0A7394-8BAC-442B-9D7E-08D25F855979}"/>
              </a:ext>
            </a:extLst>
          </p:cNvPr>
          <p:cNvSpPr/>
          <p:nvPr/>
        </p:nvSpPr>
        <p:spPr>
          <a:xfrm>
            <a:off x="304800" y="228600"/>
            <a:ext cx="403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Math-Greek</a:t>
            </a:r>
            <a:r>
              <a:rPr lang="en-US" b="1" dirty="0"/>
              <a:t> </a:t>
            </a:r>
            <a:r>
              <a:rPr lang="en-US" sz="2800" b="1" dirty="0">
                <a:solidFill>
                  <a:srgbClr val="00B0F0"/>
                </a:solidFill>
              </a:rPr>
              <a:t>letter</a:t>
            </a:r>
          </a:p>
          <a:p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9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62CE-E962-4C03-A760-21AB7C99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6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98DC83-8841-437B-8AA6-9F109F7DF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7467600" cy="4572666"/>
          </a:xfrm>
        </p:spPr>
        <p:txBody>
          <a:bodyPr/>
          <a:lstStyle/>
          <a:p>
            <a:pPr marL="36576" indent="0">
              <a:buNone/>
            </a:pPr>
            <a:r>
              <a:rPr lang="en-US" dirty="0">
                <a:solidFill>
                  <a:srgbClr val="00B0F0"/>
                </a:solidFill>
              </a:rPr>
              <a:t>The command \sum inserts a sum symbol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86106-356C-436B-8680-FEDF0EB8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6271351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1CB397-4540-4143-9F87-0C5F973D2464}"/>
              </a:ext>
            </a:extLst>
          </p:cNvPr>
          <p:cNvSpPr/>
          <p:nvPr/>
        </p:nvSpPr>
        <p:spPr>
          <a:xfrm>
            <a:off x="457200" y="3124200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Square Roots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989555-B3E9-409F-A5F8-99343025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3733800"/>
            <a:ext cx="6347551" cy="17526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89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56F1-4D28-4424-81ED-7D61F773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E88D-F3D6-4714-9B11-C7AB4311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marL="36576" indent="0">
              <a:buNone/>
            </a:pPr>
            <a:endParaRPr lang="en-US" sz="1600" dirty="0"/>
          </a:p>
          <a:p>
            <a:pPr marL="36576" indent="0">
              <a:buNone/>
            </a:pPr>
            <a:endParaRPr lang="en-US" sz="1600" dirty="0"/>
          </a:p>
          <a:p>
            <a:pPr marL="36576" indent="0">
              <a:buNone/>
            </a:pPr>
            <a:endParaRPr lang="en-US" sz="1800" dirty="0"/>
          </a:p>
          <a:p>
            <a:pPr marL="36576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26516-72C3-4FA0-99EB-48D6FBC5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42596"/>
            <a:ext cx="6056363" cy="1081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FCCFD-0FD1-4DAD-912B-4FFB7C55C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8" y="2514600"/>
            <a:ext cx="6029325" cy="947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56BA4-BFD9-4EB1-BED5-94FAC37EA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38" y="3429000"/>
            <a:ext cx="4544962" cy="947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D5CADF-B157-4FB1-B1A8-3AA85992C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38" y="4572000"/>
            <a:ext cx="6029325" cy="628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455426-4BF1-46AA-A896-A8681FDF0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438" y="5181600"/>
            <a:ext cx="4544962" cy="9445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04992F-E1CD-4A80-8DDC-D0F0C0027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30" y="1521497"/>
            <a:ext cx="4544962" cy="8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4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83CE-4B64-4C46-ADEB-855216FF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A68AB4-71A0-4BB9-8329-93810D1C2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609599"/>
            <a:ext cx="7124700" cy="792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4E108C-DAA0-40BA-B3CE-7AAE8D73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02080"/>
            <a:ext cx="3657600" cy="742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91B08-0E2F-4194-A01D-FC23CA0E5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362200"/>
            <a:ext cx="5562600" cy="742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AC6A40-02CE-46A3-B604-665D65B36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104821"/>
            <a:ext cx="3657600" cy="648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73055-54F1-4AC8-99D5-4DD969A47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3962400"/>
            <a:ext cx="6638925" cy="792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C1FCAB-3A70-4D34-B594-EF33260E7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4754881"/>
            <a:ext cx="3276600" cy="5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0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13B4-D333-4637-99E8-5E826316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67000"/>
            <a:ext cx="7467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902D-5A05-4960-9561-EB7F6477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05400"/>
            <a:ext cx="7467600" cy="1020763"/>
          </a:xfrm>
        </p:spPr>
        <p:txBody>
          <a:bodyPr/>
          <a:lstStyle/>
          <a:p>
            <a:pPr marL="36576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834685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90</TotalTime>
  <Words>149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 2</vt:lpstr>
      <vt:lpstr>Technic</vt:lpstr>
      <vt:lpstr>CSE 3112, Technical Writing and Presentation </vt:lpstr>
      <vt:lpstr>For mathematical equation</vt:lpstr>
      <vt:lpstr> </vt:lpstr>
      <vt:lpstr> </vt:lpstr>
      <vt:lpstr> </vt:lpstr>
      <vt:lpstr> 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3112, Technical Writing and Presentation </dc:title>
  <dc:creator>MD HADIUZZAMAN</dc:creator>
  <cp:lastModifiedBy>ASUS</cp:lastModifiedBy>
  <cp:revision>15</cp:revision>
  <dcterms:created xsi:type="dcterms:W3CDTF">2006-08-16T00:00:00Z</dcterms:created>
  <dcterms:modified xsi:type="dcterms:W3CDTF">2020-02-08T08:54:13Z</dcterms:modified>
</cp:coreProperties>
</file>