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96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6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C22E9-B54B-4730-82A7-C5366642023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78BD-60BE-4B0E-BCDD-32B62F80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066925" y="314325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43025" y="3609975"/>
            <a:ext cx="662940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9018762" flipH="1" flipV="1">
            <a:off x="2124239" y="-493386"/>
            <a:ext cx="4572000" cy="2746907"/>
          </a:xfrm>
          <a:prstGeom prst="arc">
            <a:avLst>
              <a:gd name="adj1" fmla="val 13364532"/>
              <a:gd name="adj2" fmla="val 21019011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753100" y="419957"/>
                <a:ext cx="9013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419957"/>
                <a:ext cx="90133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676775" y="2209800"/>
            <a:ext cx="228600" cy="209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526984" y="1717357"/>
                <a:ext cx="1378391" cy="4924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4" y="1717357"/>
                <a:ext cx="13783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3526984" y="1241678"/>
            <a:ext cx="2569532" cy="214579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530961" y="2209800"/>
                <a:ext cx="2948692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320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61" y="2209800"/>
                <a:ext cx="2948692" cy="95571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3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66925" y="314325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43025" y="3609975"/>
            <a:ext cx="662940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9018762" flipH="1" flipV="1">
            <a:off x="2494238" y="971844"/>
            <a:ext cx="2840407" cy="1395396"/>
          </a:xfrm>
          <a:prstGeom prst="arc">
            <a:avLst>
              <a:gd name="adj1" fmla="val 6528238"/>
              <a:gd name="adj2" fmla="val 21019011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03663" y="1228725"/>
                <a:ext cx="749536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baseline="-3000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baseline="-3000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baseline="-3000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baseline="-3000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3000" dirty="0">
                  <a:ln>
                    <a:solidFill>
                      <a:schemeClr val="accent6"/>
                    </a:solidFill>
                  </a:ln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63" y="1228725"/>
                <a:ext cx="749536" cy="481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4254331" y="1484566"/>
            <a:ext cx="689338" cy="95516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635480" y="314328"/>
            <a:ext cx="910525" cy="98626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999101" y="114300"/>
            <a:ext cx="639449" cy="885825"/>
          </a:xfrm>
          <a:custGeom>
            <a:avLst/>
            <a:gdLst>
              <a:gd name="connsiteX0" fmla="*/ 639449 w 639449"/>
              <a:gd name="connsiteY0" fmla="*/ 885825 h 885825"/>
              <a:gd name="connsiteX1" fmla="*/ 67949 w 639449"/>
              <a:gd name="connsiteY1" fmla="*/ 609600 h 885825"/>
              <a:gd name="connsiteX2" fmla="*/ 10799 w 639449"/>
              <a:gd name="connsiteY2" fmla="*/ 0 h 885825"/>
              <a:gd name="connsiteX3" fmla="*/ 10799 w 639449"/>
              <a:gd name="connsiteY3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449" h="885825">
                <a:moveTo>
                  <a:pt x="639449" y="885825"/>
                </a:moveTo>
                <a:cubicBezTo>
                  <a:pt x="406086" y="821531"/>
                  <a:pt x="172724" y="757237"/>
                  <a:pt x="67949" y="609600"/>
                </a:cubicBezTo>
                <a:cubicBezTo>
                  <a:pt x="-36826" y="461963"/>
                  <a:pt x="10799" y="0"/>
                  <a:pt x="10799" y="0"/>
                </a:cubicBezTo>
                <a:lnTo>
                  <a:pt x="10799" y="0"/>
                </a:ln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2977783" y="130445"/>
            <a:ext cx="21318" cy="1000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01317" y="2800350"/>
            <a:ext cx="937233" cy="1219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274929" y="315018"/>
                <a:ext cx="12080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9" y="315018"/>
                <a:ext cx="12080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08026" y="1761984"/>
                <a:ext cx="12080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26" y="1761984"/>
                <a:ext cx="120802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253057" y="1115044"/>
                <a:ext cx="13282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7" y="1115044"/>
                <a:ext cx="13282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565921" y="2824164"/>
                <a:ext cx="12064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21" y="2824164"/>
                <a:ext cx="12064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966543" y="2454345"/>
                <a:ext cx="4290085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sz="3200" b="1" i="1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3200" b="1" i="1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1" i="1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pc="50" smtClean="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pc="50" smtClean="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b="1" i="1" spc="50" smtClean="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b="1" i="1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pc="50" smtClean="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pc="50" smtClean="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3200" b="1" i="1" spc="50" smtClean="0">
                                  <a:ln w="0"/>
                                  <a:solidFill>
                                    <a:schemeClr val="bg2"/>
                                  </a:solidFill>
                                  <a:effectLst>
                                    <a:innerShdw blurRad="63500" dist="50800" dir="13500000">
                                      <a:srgbClr val="000000">
                                        <a:alpha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pc="50" smtClean="0">
                                  <a:ln w="0"/>
                                  <a:solidFill>
                                    <a:schemeClr val="bg2"/>
                                  </a:solidFill>
                                  <a:effectLst>
                                    <a:innerShdw blurRad="63500" dist="50800" dir="13500000">
                                      <a:srgbClr val="000000">
                                        <a:alpha val="50000"/>
                                      </a:srgb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b="1" i="1" spc="50" smtClean="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43" y="2454345"/>
                <a:ext cx="4290085" cy="9557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6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66925" y="314325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43025" y="3581400"/>
            <a:ext cx="6066874" cy="2857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5400000">
            <a:off x="2978945" y="-707232"/>
            <a:ext cx="3790949" cy="3700465"/>
          </a:xfrm>
          <a:prstGeom prst="arc">
            <a:avLst>
              <a:gd name="adj1" fmla="val 16200000"/>
              <a:gd name="adj2" fmla="val 5294796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14064" y="1585436"/>
                <a:ext cx="9950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64" y="1585436"/>
                <a:ext cx="99501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57725" y="3814286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25" y="3814286"/>
                <a:ext cx="49007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6" idx="0"/>
          </p:cNvCxnSpPr>
          <p:nvPr/>
        </p:nvCxnSpPr>
        <p:spPr>
          <a:xfrm flipV="1">
            <a:off x="2933700" y="3078005"/>
            <a:ext cx="1940719" cy="1294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6841" y="4372987"/>
            <a:ext cx="4653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laimanLipi" panose="03000600000000000000" pitchFamily="66" charset="0"/>
                <a:cs typeface="SolaimanLipi" panose="03000600000000000000" pitchFamily="66" charset="0"/>
              </a:rPr>
              <a:t>মিনিমাম পয়েন্ট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57950" y="1715929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746234" y="857251"/>
            <a:ext cx="1321317" cy="29570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847373" y="1494533"/>
                <a:ext cx="112505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n-I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‌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73" y="1494533"/>
                <a:ext cx="1125052" cy="906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124197" y="2465425"/>
            <a:ext cx="4653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ধনাত্মক ঢাল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এবং গ্রেডিয়েন্ট ডিসেন্ট সূত্রানুযায়ী,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066096" y="3609975"/>
                <a:ext cx="3009029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‌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96" y="3609975"/>
                <a:ext cx="3009029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524375" y="4665699"/>
            <a:ext cx="73679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ঢালের মান যেহেতু ধনাত্মক তাই পরবর্তী আপডেটে থিটার মান কমবে, আর থিটার মান যত কমবে আমরা মিনিমাম পয়েন্টে তত দ্রুত পৌঁছাব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66925" y="314325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43025" y="3581400"/>
            <a:ext cx="6066874" cy="2857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5400000">
            <a:off x="2978945" y="-707232"/>
            <a:ext cx="3790949" cy="3700465"/>
          </a:xfrm>
          <a:prstGeom prst="arc">
            <a:avLst>
              <a:gd name="adj1" fmla="val 16200000"/>
              <a:gd name="adj2" fmla="val 5294796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14064" y="1585436"/>
                <a:ext cx="9950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64" y="1585436"/>
                <a:ext cx="99501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57725" y="3814286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25" y="3814286"/>
                <a:ext cx="49007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0" idx="0"/>
          </p:cNvCxnSpPr>
          <p:nvPr/>
        </p:nvCxnSpPr>
        <p:spPr>
          <a:xfrm flipV="1">
            <a:off x="2933700" y="3078005"/>
            <a:ext cx="1940719" cy="1294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6841" y="4372987"/>
            <a:ext cx="4653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laimanLipi" panose="03000600000000000000" pitchFamily="66" charset="0"/>
                <a:cs typeface="SolaimanLipi" panose="03000600000000000000" pitchFamily="66" charset="0"/>
              </a:rPr>
              <a:t>মিনিমাম পয়েন্ট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25" y="1894408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364253" y="871321"/>
            <a:ext cx="1597022" cy="226931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33550" y="991139"/>
                <a:ext cx="112505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n-I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‌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50" y="991139"/>
                <a:ext cx="1125052" cy="906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552822" y="665946"/>
            <a:ext cx="4653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ঋণাত্মক ঢাল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এবং গ্রেডিয়েন্ট ডিসেন্ট সূত্রানুযায়ী,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593769" y="1624550"/>
                <a:ext cx="3009029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‌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69" y="1624550"/>
                <a:ext cx="3009029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657725" y="4492555"/>
            <a:ext cx="73679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ঢালের মান যেহেতু ঋণাত্মক তাই পরবর্তী আপডেটে থিটার মান বাড়বে, আর থিটার মান যত বাড়বে আমরা মিনিমাম পয়েন্টে তত দ্রুত পৌঁছাব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66925" y="314325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43025" y="3588307"/>
            <a:ext cx="4600575" cy="21669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5400000">
            <a:off x="2536031" y="390290"/>
            <a:ext cx="2638424" cy="2347913"/>
          </a:xfrm>
          <a:prstGeom prst="arc">
            <a:avLst>
              <a:gd name="adj1" fmla="val 16200000"/>
              <a:gd name="adj2" fmla="val 6653575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91400" y="335994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67500" y="3609976"/>
            <a:ext cx="4600575" cy="21669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5400000">
            <a:off x="7860506" y="411959"/>
            <a:ext cx="2638424" cy="2347913"/>
          </a:xfrm>
          <a:prstGeom prst="arc">
            <a:avLst>
              <a:gd name="adj1" fmla="val 16200000"/>
              <a:gd name="adj2" fmla="val 5294796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57475" y="1973104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52736" y="2336244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48024" y="2627712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21892" y="2763921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72410" y="1717358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72685" y="2029065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9112" y="2336244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753601" y="2508175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79655" y="2663667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00312" y="2038348"/>
            <a:ext cx="314326" cy="542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92620" y="2673909"/>
            <a:ext cx="556021" cy="274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20066" y="3048772"/>
            <a:ext cx="568528" cy="34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33646" y="1492808"/>
            <a:ext cx="266702" cy="2557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423660" y="1423508"/>
            <a:ext cx="86621" cy="524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61735" y="704460"/>
            <a:ext cx="465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লার্নিং রেট যখন কম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20643" y="646719"/>
            <a:ext cx="465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3000600000000000000" pitchFamily="66" charset="0"/>
                <a:cs typeface="SolaimanLipi" panose="03000600000000000000" pitchFamily="66" charset="0"/>
              </a:rPr>
              <a:t>লার্নিং রেট যখন বেশি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cxnSp>
        <p:nvCxnSpPr>
          <p:cNvPr id="39" name="Straight Arrow Connector 38"/>
          <p:cNvCxnSpPr>
            <a:endCxn id="22" idx="1"/>
          </p:cNvCxnSpPr>
          <p:nvPr/>
        </p:nvCxnSpPr>
        <p:spPr>
          <a:xfrm>
            <a:off x="8124822" y="1723550"/>
            <a:ext cx="1986921" cy="342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405814" y="2168522"/>
            <a:ext cx="1535432" cy="1249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67348" y="2436699"/>
            <a:ext cx="1286253" cy="71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6"/>
          </p:cNvCxnSpPr>
          <p:nvPr/>
        </p:nvCxnSpPr>
        <p:spPr>
          <a:xfrm flipH="1">
            <a:off x="8946357" y="2673909"/>
            <a:ext cx="745710" cy="1176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30942" y="1448443"/>
                <a:ext cx="9950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2" y="1448443"/>
                <a:ext cx="99501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474603" y="3677293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603" y="3677293"/>
                <a:ext cx="49007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169700" y="1359457"/>
                <a:ext cx="9950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700" y="1359457"/>
                <a:ext cx="99501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9160198" y="3729347"/>
                <a:ext cx="4900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198" y="3729347"/>
                <a:ext cx="49007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57450" y="1533525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733550" y="4800600"/>
            <a:ext cx="8001000" cy="2857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21467" y="2667643"/>
                <a:ext cx="9950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67" y="2667643"/>
                <a:ext cx="99501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65128" y="4896493"/>
                <a:ext cx="4900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8" y="4896493"/>
                <a:ext cx="49007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2524125" y="1719896"/>
            <a:ext cx="8610600" cy="2922115"/>
          </a:xfrm>
          <a:custGeom>
            <a:avLst/>
            <a:gdLst>
              <a:gd name="connsiteX0" fmla="*/ 0 w 8114339"/>
              <a:gd name="connsiteY0" fmla="*/ 870904 h 2922115"/>
              <a:gd name="connsiteX1" fmla="*/ 876300 w 8114339"/>
              <a:gd name="connsiteY1" fmla="*/ 1528129 h 2922115"/>
              <a:gd name="connsiteX2" fmla="*/ 1314450 w 8114339"/>
              <a:gd name="connsiteY2" fmla="*/ 2613979 h 2922115"/>
              <a:gd name="connsiteX3" fmla="*/ 2200275 w 8114339"/>
              <a:gd name="connsiteY3" fmla="*/ 2833054 h 2922115"/>
              <a:gd name="connsiteX4" fmla="*/ 2752725 w 8114339"/>
              <a:gd name="connsiteY4" fmla="*/ 1318579 h 2922115"/>
              <a:gd name="connsiteX5" fmla="*/ 3581400 w 8114339"/>
              <a:gd name="connsiteY5" fmla="*/ 327979 h 2922115"/>
              <a:gd name="connsiteX6" fmla="*/ 4210050 w 8114339"/>
              <a:gd name="connsiteY6" fmla="*/ 1213804 h 2922115"/>
              <a:gd name="connsiteX7" fmla="*/ 4724400 w 8114339"/>
              <a:gd name="connsiteY7" fmla="*/ 1985329 h 2922115"/>
              <a:gd name="connsiteX8" fmla="*/ 5391150 w 8114339"/>
              <a:gd name="connsiteY8" fmla="*/ 1499554 h 2922115"/>
              <a:gd name="connsiteX9" fmla="*/ 5991225 w 8114339"/>
              <a:gd name="connsiteY9" fmla="*/ 23179 h 2922115"/>
              <a:gd name="connsiteX10" fmla="*/ 7258050 w 8114339"/>
              <a:gd name="connsiteY10" fmla="*/ 575629 h 2922115"/>
              <a:gd name="connsiteX11" fmla="*/ 8058150 w 8114339"/>
              <a:gd name="connsiteY11" fmla="*/ 289879 h 2922115"/>
              <a:gd name="connsiteX12" fmla="*/ 8048625 w 8114339"/>
              <a:gd name="connsiteY12" fmla="*/ 489904 h 292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14339" h="2922115">
                <a:moveTo>
                  <a:pt x="0" y="870904"/>
                </a:moveTo>
                <a:cubicBezTo>
                  <a:pt x="328612" y="1054260"/>
                  <a:pt x="657225" y="1237617"/>
                  <a:pt x="876300" y="1528129"/>
                </a:cubicBezTo>
                <a:cubicBezTo>
                  <a:pt x="1095375" y="1818641"/>
                  <a:pt x="1093788" y="2396492"/>
                  <a:pt x="1314450" y="2613979"/>
                </a:cubicBezTo>
                <a:cubicBezTo>
                  <a:pt x="1535113" y="2831467"/>
                  <a:pt x="1960563" y="3048954"/>
                  <a:pt x="2200275" y="2833054"/>
                </a:cubicBezTo>
                <a:cubicBezTo>
                  <a:pt x="2439987" y="2617154"/>
                  <a:pt x="2522538" y="1736092"/>
                  <a:pt x="2752725" y="1318579"/>
                </a:cubicBezTo>
                <a:cubicBezTo>
                  <a:pt x="2982913" y="901067"/>
                  <a:pt x="3338513" y="345441"/>
                  <a:pt x="3581400" y="327979"/>
                </a:cubicBezTo>
                <a:cubicBezTo>
                  <a:pt x="3824288" y="310516"/>
                  <a:pt x="4019550" y="937579"/>
                  <a:pt x="4210050" y="1213804"/>
                </a:cubicBezTo>
                <a:cubicBezTo>
                  <a:pt x="4400550" y="1490029"/>
                  <a:pt x="4527550" y="1937704"/>
                  <a:pt x="4724400" y="1985329"/>
                </a:cubicBezTo>
                <a:cubicBezTo>
                  <a:pt x="4921250" y="2032954"/>
                  <a:pt x="5180012" y="1826579"/>
                  <a:pt x="5391150" y="1499554"/>
                </a:cubicBezTo>
                <a:cubicBezTo>
                  <a:pt x="5602288" y="1172529"/>
                  <a:pt x="5680075" y="177166"/>
                  <a:pt x="5991225" y="23179"/>
                </a:cubicBezTo>
                <a:cubicBezTo>
                  <a:pt x="6302375" y="-130808"/>
                  <a:pt x="6913563" y="531179"/>
                  <a:pt x="7258050" y="575629"/>
                </a:cubicBezTo>
                <a:cubicBezTo>
                  <a:pt x="7602538" y="620079"/>
                  <a:pt x="7926388" y="304166"/>
                  <a:pt x="8058150" y="289879"/>
                </a:cubicBezTo>
                <a:cubicBezTo>
                  <a:pt x="8189912" y="275592"/>
                  <a:pt x="8048625" y="462917"/>
                  <a:pt x="8048625" y="489904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5629575" y="1015048"/>
            <a:ext cx="932850" cy="956902"/>
          </a:xfrm>
          <a:prstGeom prst="smileyFace">
            <a:avLst>
              <a:gd name="adj" fmla="val -465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7210725" y="2303492"/>
            <a:ext cx="932850" cy="956902"/>
          </a:xfrm>
          <a:prstGeom prst="smileyFace">
            <a:avLst>
              <a:gd name="adj" fmla="val 465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95773" y="1719896"/>
            <a:ext cx="514952" cy="682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7424437" y="492984"/>
            <a:ext cx="2576813" cy="1147618"/>
          </a:xfrm>
          <a:prstGeom prst="wedgeEllipseCallout">
            <a:avLst>
              <a:gd name="adj1" fmla="val -37837"/>
              <a:gd name="adj2" fmla="val 8914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Yayyyy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anose="05000000000000000000" pitchFamily="2" charset="2"/>
              </a:rPr>
              <a:t></a:t>
            </a:r>
            <a:endParaRPr lang="en-US" sz="2800" b="1" dirty="0"/>
          </a:p>
        </p:txBody>
      </p: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7648576" y="3719872"/>
            <a:ext cx="82" cy="1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21799" y="5138972"/>
            <a:ext cx="4653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laimanLipi" panose="03000600000000000000" pitchFamily="66" charset="0"/>
                <a:cs typeface="SolaimanLipi" panose="03000600000000000000" pitchFamily="66" charset="0"/>
              </a:rPr>
              <a:t>লোকাল মিনিমাম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cxnSp>
        <p:nvCxnSpPr>
          <p:cNvPr id="22" name="Straight Arrow Connector 21"/>
          <p:cNvCxnSpPr>
            <a:stCxn id="23" idx="0"/>
          </p:cNvCxnSpPr>
          <p:nvPr/>
        </p:nvCxnSpPr>
        <p:spPr>
          <a:xfrm flipV="1">
            <a:off x="3302716" y="4642011"/>
            <a:ext cx="1059734" cy="10398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75857" y="5681897"/>
            <a:ext cx="4653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laimanLipi" panose="03000600000000000000" pitchFamily="66" charset="0"/>
                <a:cs typeface="SolaimanLipi" panose="03000600000000000000" pitchFamily="66" charset="0"/>
              </a:rPr>
              <a:t>গ্লোবাল মিনিমাম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57450" y="1533525"/>
            <a:ext cx="0" cy="4000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733550" y="4800600"/>
            <a:ext cx="8001000" cy="2857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21467" y="2667643"/>
                <a:ext cx="9950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67" y="2667643"/>
                <a:ext cx="99501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65128" y="4896493"/>
                <a:ext cx="4900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8" y="4896493"/>
                <a:ext cx="49007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2524125" y="1719896"/>
            <a:ext cx="8610600" cy="2922115"/>
          </a:xfrm>
          <a:custGeom>
            <a:avLst/>
            <a:gdLst>
              <a:gd name="connsiteX0" fmla="*/ 0 w 8114339"/>
              <a:gd name="connsiteY0" fmla="*/ 870904 h 2922115"/>
              <a:gd name="connsiteX1" fmla="*/ 876300 w 8114339"/>
              <a:gd name="connsiteY1" fmla="*/ 1528129 h 2922115"/>
              <a:gd name="connsiteX2" fmla="*/ 1314450 w 8114339"/>
              <a:gd name="connsiteY2" fmla="*/ 2613979 h 2922115"/>
              <a:gd name="connsiteX3" fmla="*/ 2200275 w 8114339"/>
              <a:gd name="connsiteY3" fmla="*/ 2833054 h 2922115"/>
              <a:gd name="connsiteX4" fmla="*/ 2752725 w 8114339"/>
              <a:gd name="connsiteY4" fmla="*/ 1318579 h 2922115"/>
              <a:gd name="connsiteX5" fmla="*/ 3581400 w 8114339"/>
              <a:gd name="connsiteY5" fmla="*/ 327979 h 2922115"/>
              <a:gd name="connsiteX6" fmla="*/ 4210050 w 8114339"/>
              <a:gd name="connsiteY6" fmla="*/ 1213804 h 2922115"/>
              <a:gd name="connsiteX7" fmla="*/ 4724400 w 8114339"/>
              <a:gd name="connsiteY7" fmla="*/ 1985329 h 2922115"/>
              <a:gd name="connsiteX8" fmla="*/ 5391150 w 8114339"/>
              <a:gd name="connsiteY8" fmla="*/ 1499554 h 2922115"/>
              <a:gd name="connsiteX9" fmla="*/ 5991225 w 8114339"/>
              <a:gd name="connsiteY9" fmla="*/ 23179 h 2922115"/>
              <a:gd name="connsiteX10" fmla="*/ 7258050 w 8114339"/>
              <a:gd name="connsiteY10" fmla="*/ 575629 h 2922115"/>
              <a:gd name="connsiteX11" fmla="*/ 8058150 w 8114339"/>
              <a:gd name="connsiteY11" fmla="*/ 289879 h 2922115"/>
              <a:gd name="connsiteX12" fmla="*/ 8048625 w 8114339"/>
              <a:gd name="connsiteY12" fmla="*/ 489904 h 292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14339" h="2922115">
                <a:moveTo>
                  <a:pt x="0" y="870904"/>
                </a:moveTo>
                <a:cubicBezTo>
                  <a:pt x="328612" y="1054260"/>
                  <a:pt x="657225" y="1237617"/>
                  <a:pt x="876300" y="1528129"/>
                </a:cubicBezTo>
                <a:cubicBezTo>
                  <a:pt x="1095375" y="1818641"/>
                  <a:pt x="1093788" y="2396492"/>
                  <a:pt x="1314450" y="2613979"/>
                </a:cubicBezTo>
                <a:cubicBezTo>
                  <a:pt x="1535113" y="2831467"/>
                  <a:pt x="1960563" y="3048954"/>
                  <a:pt x="2200275" y="2833054"/>
                </a:cubicBezTo>
                <a:cubicBezTo>
                  <a:pt x="2439987" y="2617154"/>
                  <a:pt x="2522538" y="1736092"/>
                  <a:pt x="2752725" y="1318579"/>
                </a:cubicBezTo>
                <a:cubicBezTo>
                  <a:pt x="2982913" y="901067"/>
                  <a:pt x="3338513" y="345441"/>
                  <a:pt x="3581400" y="327979"/>
                </a:cubicBezTo>
                <a:cubicBezTo>
                  <a:pt x="3824288" y="310516"/>
                  <a:pt x="4019550" y="937579"/>
                  <a:pt x="4210050" y="1213804"/>
                </a:cubicBezTo>
                <a:cubicBezTo>
                  <a:pt x="4400550" y="1490029"/>
                  <a:pt x="4527550" y="1937704"/>
                  <a:pt x="4724400" y="1985329"/>
                </a:cubicBezTo>
                <a:cubicBezTo>
                  <a:pt x="4921250" y="2032954"/>
                  <a:pt x="5180012" y="1826579"/>
                  <a:pt x="5391150" y="1499554"/>
                </a:cubicBezTo>
                <a:cubicBezTo>
                  <a:pt x="5602288" y="1172529"/>
                  <a:pt x="5680075" y="177166"/>
                  <a:pt x="5991225" y="23179"/>
                </a:cubicBezTo>
                <a:cubicBezTo>
                  <a:pt x="6302375" y="-130808"/>
                  <a:pt x="6913563" y="531179"/>
                  <a:pt x="7258050" y="575629"/>
                </a:cubicBezTo>
                <a:cubicBezTo>
                  <a:pt x="7602538" y="620079"/>
                  <a:pt x="7926388" y="304166"/>
                  <a:pt x="8058150" y="289879"/>
                </a:cubicBezTo>
                <a:cubicBezTo>
                  <a:pt x="8189912" y="275592"/>
                  <a:pt x="8048625" y="462917"/>
                  <a:pt x="8048625" y="489904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3832583" y="1414926"/>
            <a:ext cx="2038350" cy="1147618"/>
          </a:xfrm>
          <a:prstGeom prst="wedgeEllipseCallout">
            <a:avLst>
              <a:gd name="adj1" fmla="val -18678"/>
              <a:gd name="adj2" fmla="val 11155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Yayyyy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anose="05000000000000000000" pitchFamily="2" charset="2"/>
              </a:rPr>
              <a:t></a:t>
            </a:r>
            <a:endParaRPr lang="en-US" sz="2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648576" y="3719872"/>
            <a:ext cx="82" cy="1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21799" y="5138972"/>
            <a:ext cx="4653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laimanLipi" panose="03000600000000000000" pitchFamily="66" charset="0"/>
                <a:cs typeface="SolaimanLipi" panose="03000600000000000000" pitchFamily="66" charset="0"/>
              </a:rPr>
              <a:t>লোকাল মিনিমাম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3302716" y="4642011"/>
            <a:ext cx="1059734" cy="10398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5857" y="5681897"/>
            <a:ext cx="4653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laimanLipi" panose="03000600000000000000" pitchFamily="66" charset="0"/>
                <a:cs typeface="SolaimanLipi" panose="03000600000000000000" pitchFamily="66" charset="0"/>
              </a:rPr>
              <a:t>গ্লোবাল মিনিমাম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2581359" y="1673149"/>
            <a:ext cx="932850" cy="956902"/>
          </a:xfrm>
          <a:prstGeom prst="smileyFace">
            <a:avLst>
              <a:gd name="adj" fmla="val -465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4008094" y="3382801"/>
            <a:ext cx="932850" cy="956902"/>
          </a:xfrm>
          <a:prstGeom prst="smileyFace">
            <a:avLst>
              <a:gd name="adj" fmla="val 465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93142" y="2700661"/>
            <a:ext cx="514952" cy="682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SolaimanLipi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Manash Mandal</dc:creator>
  <cp:lastModifiedBy>Manash Mandal</cp:lastModifiedBy>
  <cp:revision>20</cp:revision>
  <dcterms:created xsi:type="dcterms:W3CDTF">2016-07-07T13:30:59Z</dcterms:created>
  <dcterms:modified xsi:type="dcterms:W3CDTF">2016-07-07T16:09:10Z</dcterms:modified>
</cp:coreProperties>
</file>