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35"/>
  </p:notesMasterIdLst>
  <p:handoutMasterIdLst>
    <p:handoutMasterId r:id="rId36"/>
  </p:handoutMasterIdLst>
  <p:sldIdLst>
    <p:sldId id="336" r:id="rId2"/>
    <p:sldId id="395" r:id="rId3"/>
    <p:sldId id="361" r:id="rId4"/>
    <p:sldId id="362" r:id="rId5"/>
    <p:sldId id="363" r:id="rId6"/>
    <p:sldId id="364" r:id="rId7"/>
    <p:sldId id="390" r:id="rId8"/>
    <p:sldId id="368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76" r:id="rId17"/>
    <p:sldId id="378" r:id="rId18"/>
    <p:sldId id="379" r:id="rId19"/>
    <p:sldId id="380" r:id="rId20"/>
    <p:sldId id="381" r:id="rId21"/>
    <p:sldId id="382" r:id="rId22"/>
    <p:sldId id="383" r:id="rId23"/>
    <p:sldId id="384" r:id="rId24"/>
    <p:sldId id="385" r:id="rId25"/>
    <p:sldId id="386" r:id="rId26"/>
    <p:sldId id="387" r:id="rId27"/>
    <p:sldId id="388" r:id="rId28"/>
    <p:sldId id="389" r:id="rId29"/>
    <p:sldId id="360" r:id="rId30"/>
    <p:sldId id="391" r:id="rId31"/>
    <p:sldId id="392" r:id="rId32"/>
    <p:sldId id="393" r:id="rId33"/>
    <p:sldId id="394" r:id="rId3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A58"/>
    <a:srgbClr val="FD413C"/>
    <a:srgbClr val="333333"/>
    <a:srgbClr val="696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EAF035-A4A6-4971-B5EA-B7730D47A5DD}">
  <a:tblStyle styleId="{74EAF035-A4A6-4971-B5EA-B7730D47A5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891" autoAdjust="0"/>
  </p:normalViewPr>
  <p:slideViewPr>
    <p:cSldViewPr snapToGrid="0">
      <p:cViewPr varScale="1">
        <p:scale>
          <a:sx n="118" d="100"/>
          <a:sy n="118" d="100"/>
        </p:scale>
        <p:origin x="1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hmat Agung Hadiwardoyo" userId="d4336017-68c6-4f2e-a7a8-599f2dbcc4ff" providerId="ADAL" clId="{6BBAE469-0E66-4B60-B6DC-386EEDB84474}"/>
    <pc:docChg chg="modSld">
      <pc:chgData name="Rahmat Agung Hadiwardoyo" userId="d4336017-68c6-4f2e-a7a8-599f2dbcc4ff" providerId="ADAL" clId="{6BBAE469-0E66-4B60-B6DC-386EEDB84474}" dt="2023-09-16T03:33:14.313" v="0" actId="20578"/>
      <pc:docMkLst>
        <pc:docMk/>
      </pc:docMkLst>
      <pc:sldChg chg="modSp">
        <pc:chgData name="Rahmat Agung Hadiwardoyo" userId="d4336017-68c6-4f2e-a7a8-599f2dbcc4ff" providerId="ADAL" clId="{6BBAE469-0E66-4B60-B6DC-386EEDB84474}" dt="2023-09-16T03:33:14.313" v="0" actId="20578"/>
        <pc:sldMkLst>
          <pc:docMk/>
          <pc:sldMk cId="799827205" sldId="392"/>
        </pc:sldMkLst>
        <pc:spChg chg="mod">
          <ac:chgData name="Rahmat Agung Hadiwardoyo" userId="d4336017-68c6-4f2e-a7a8-599f2dbcc4ff" providerId="ADAL" clId="{6BBAE469-0E66-4B60-B6DC-386EEDB84474}" dt="2023-09-16T03:33:14.313" v="0" actId="20578"/>
          <ac:spMkLst>
            <pc:docMk/>
            <pc:sldMk cId="799827205" sldId="392"/>
            <ac:spMk id="11" creationId="{515A563F-DF1B-43C7-A5F0-8CA86492C31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786FD-E971-459A-8EE3-8035BE29760E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FBCC4-463A-49BA-ABBB-33D05B83B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27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5419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 preserve="1">
  <p:cSld name="1_TITLE + DESIGN 2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5"/>
          <p:cNvSpPr txBox="1">
            <a:spLocks noGrp="1"/>
          </p:cNvSpPr>
          <p:nvPr>
            <p:ph type="ctrTitle"/>
          </p:nvPr>
        </p:nvSpPr>
        <p:spPr>
          <a:xfrm>
            <a:off x="2008798" y="98560"/>
            <a:ext cx="5126400" cy="6242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solidFill>
                  <a:srgbClr val="FF5A58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28043" y="45583"/>
            <a:ext cx="1215957" cy="41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902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 preserve="1">
  <p:cSld name="1_TITLE + DESIGN 2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5"/>
          <p:cNvSpPr txBox="1">
            <a:spLocks noGrp="1"/>
          </p:cNvSpPr>
          <p:nvPr>
            <p:ph type="ctrTitle"/>
          </p:nvPr>
        </p:nvSpPr>
        <p:spPr>
          <a:xfrm>
            <a:off x="276725" y="98560"/>
            <a:ext cx="7651317" cy="6242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solidFill>
                  <a:srgbClr val="FF5A58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28043" y="45583"/>
            <a:ext cx="1215957" cy="41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92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 TITLE" type="title">
  <p:cSld name="1_OPEN 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311700" y="1447800"/>
            <a:ext cx="8520600" cy="145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Permanent Marker"/>
              <a:buNone/>
              <a:defRPr sz="36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311700" y="28874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7665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1" y="14911"/>
            <a:ext cx="9143999" cy="5143500"/>
          </a:xfrm>
          <a:prstGeom prst="round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 Single Corner Rectangle 6"/>
          <p:cNvSpPr/>
          <p:nvPr userDrawn="1"/>
        </p:nvSpPr>
        <p:spPr>
          <a:xfrm>
            <a:off x="1" y="14911"/>
            <a:ext cx="9143999" cy="828286"/>
          </a:xfrm>
          <a:prstGeom prst="round1Rect">
            <a:avLst>
              <a:gd name="adj" fmla="val 50000"/>
            </a:avLst>
          </a:prstGeom>
          <a:solidFill>
            <a:srgbClr val="5CB8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354" y="105619"/>
            <a:ext cx="1080146" cy="64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427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530" y="199440"/>
            <a:ext cx="1080146" cy="64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8682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Permanent Marker"/>
              <a:buNone/>
              <a:defRPr sz="28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4" r:id="rId2"/>
    <p:sldLayoutId id="2147483673" r:id="rId3"/>
    <p:sldLayoutId id="2147483675" r:id="rId4"/>
    <p:sldLayoutId id="2147483676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terprisedb.com/download-postgresql-binaries" TargetMode="External"/><Relationship Id="rId2" Type="http://schemas.openxmlformats.org/officeDocument/2006/relationships/hyperlink" Target="https://www.postgresql.org/download/window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ostgresql.org/ftp/pgadmin/pgadmin4/v4.10/windows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mailto:budi@gmail.com" TargetMode="External"/><Relationship Id="rId2" Type="http://schemas.openxmlformats.org/officeDocument/2006/relationships/hyperlink" Target="mailto:agus@gmail.com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3"/>
          <p:cNvSpPr txBox="1">
            <a:spLocks noGrp="1"/>
          </p:cNvSpPr>
          <p:nvPr>
            <p:ph type="ctrTitle"/>
          </p:nvPr>
        </p:nvSpPr>
        <p:spPr>
          <a:xfrm>
            <a:off x="211528" y="1256243"/>
            <a:ext cx="8520600" cy="145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D4E49"/>
                </a:solidFill>
              </a:rPr>
              <a:t>PostgreSQL</a:t>
            </a:r>
            <a:endParaRPr sz="4800" b="1" dirty="0">
              <a:solidFill>
                <a:srgbClr val="FD4E49"/>
              </a:solidFill>
            </a:endParaRPr>
          </a:p>
        </p:txBody>
      </p:sp>
      <p:sp>
        <p:nvSpPr>
          <p:cNvPr id="329" name="Google Shape;329;p23"/>
          <p:cNvSpPr txBox="1">
            <a:spLocks noGrp="1"/>
          </p:cNvSpPr>
          <p:nvPr>
            <p:ph type="subTitle" idx="1"/>
          </p:nvPr>
        </p:nvSpPr>
        <p:spPr>
          <a:xfrm>
            <a:off x="311700" y="28874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fortaa Regular"/>
                <a:ea typeface="Comfortaa Regular"/>
                <a:cs typeface="Comfortaa Regular"/>
                <a:sym typeface="Comfortaa Regular"/>
              </a:rPr>
              <a:t>author : kang dian</a:t>
            </a:r>
            <a:endParaRPr dirty="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grpSp>
        <p:nvGrpSpPr>
          <p:cNvPr id="448" name="Google Shape;448;p23"/>
          <p:cNvGrpSpPr/>
          <p:nvPr/>
        </p:nvGrpSpPr>
        <p:grpSpPr>
          <a:xfrm>
            <a:off x="7858640" y="4157928"/>
            <a:ext cx="968049" cy="885337"/>
            <a:chOff x="4368" y="4500332"/>
            <a:chExt cx="1550979" cy="1347924"/>
          </a:xfrm>
        </p:grpSpPr>
        <p:grpSp>
          <p:nvGrpSpPr>
            <p:cNvPr id="449" name="Google Shape;449;p23"/>
            <p:cNvGrpSpPr/>
            <p:nvPr/>
          </p:nvGrpSpPr>
          <p:grpSpPr>
            <a:xfrm>
              <a:off x="4368" y="4500332"/>
              <a:ext cx="1507264" cy="1347924"/>
              <a:chOff x="4368" y="4500332"/>
              <a:chExt cx="1507264" cy="1347924"/>
            </a:xfrm>
          </p:grpSpPr>
          <p:sp>
            <p:nvSpPr>
              <p:cNvPr id="450" name="Google Shape;450;p23"/>
              <p:cNvSpPr/>
              <p:nvPr/>
            </p:nvSpPr>
            <p:spPr>
              <a:xfrm>
                <a:off x="4368" y="4500332"/>
                <a:ext cx="1507264" cy="1347924"/>
              </a:xfrm>
              <a:custGeom>
                <a:avLst/>
                <a:gdLst/>
                <a:ahLst/>
                <a:cxnLst/>
                <a:rect l="l" t="t" r="r" b="b"/>
                <a:pathLst>
                  <a:path w="45547" h="40732" extrusionOk="0">
                    <a:moveTo>
                      <a:pt x="31515" y="965"/>
                    </a:moveTo>
                    <a:cubicBezTo>
                      <a:pt x="31734" y="965"/>
                      <a:pt x="31957" y="998"/>
                      <a:pt x="32179" y="1063"/>
                    </a:cubicBezTo>
                    <a:cubicBezTo>
                      <a:pt x="32185" y="1107"/>
                      <a:pt x="32199" y="1152"/>
                      <a:pt x="32222" y="1192"/>
                    </a:cubicBezTo>
                    <a:cubicBezTo>
                      <a:pt x="35043" y="6335"/>
                      <a:pt x="37777" y="12031"/>
                      <a:pt x="41673" y="16480"/>
                    </a:cubicBezTo>
                    <a:cubicBezTo>
                      <a:pt x="38633" y="16685"/>
                      <a:pt x="35775" y="17685"/>
                      <a:pt x="33101" y="19137"/>
                    </a:cubicBezTo>
                    <a:cubicBezTo>
                      <a:pt x="31463" y="20027"/>
                      <a:pt x="29739" y="21023"/>
                      <a:pt x="28469" y="22406"/>
                    </a:cubicBezTo>
                    <a:cubicBezTo>
                      <a:pt x="30868" y="18808"/>
                      <a:pt x="34672" y="16687"/>
                      <a:pt x="39172" y="16342"/>
                    </a:cubicBezTo>
                    <a:cubicBezTo>
                      <a:pt x="39379" y="16325"/>
                      <a:pt x="39474" y="16141"/>
                      <a:pt x="39465" y="15962"/>
                    </a:cubicBezTo>
                    <a:cubicBezTo>
                      <a:pt x="39593" y="15840"/>
                      <a:pt x="39639" y="15610"/>
                      <a:pt x="39466" y="15457"/>
                    </a:cubicBezTo>
                    <a:cubicBezTo>
                      <a:pt x="35193" y="11657"/>
                      <a:pt x="33190" y="6237"/>
                      <a:pt x="30001" y="1622"/>
                    </a:cubicBezTo>
                    <a:cubicBezTo>
                      <a:pt x="30419" y="1181"/>
                      <a:pt x="30954" y="965"/>
                      <a:pt x="31515" y="965"/>
                    </a:cubicBezTo>
                    <a:close/>
                    <a:moveTo>
                      <a:pt x="28349" y="776"/>
                    </a:moveTo>
                    <a:cubicBezTo>
                      <a:pt x="28391" y="776"/>
                      <a:pt x="28433" y="776"/>
                      <a:pt x="28475" y="777"/>
                    </a:cubicBezTo>
                    <a:cubicBezTo>
                      <a:pt x="28489" y="821"/>
                      <a:pt x="28512" y="864"/>
                      <a:pt x="28541" y="902"/>
                    </a:cubicBezTo>
                    <a:cubicBezTo>
                      <a:pt x="32183" y="5619"/>
                      <a:pt x="34167" y="11629"/>
                      <a:pt x="38705" y="15633"/>
                    </a:cubicBezTo>
                    <a:cubicBezTo>
                      <a:pt x="33572" y="15768"/>
                      <a:pt x="28659" y="19324"/>
                      <a:pt x="26820" y="24089"/>
                    </a:cubicBezTo>
                    <a:cubicBezTo>
                      <a:pt x="23394" y="19191"/>
                      <a:pt x="19424" y="14552"/>
                      <a:pt x="15282" y="10249"/>
                    </a:cubicBezTo>
                    <a:cubicBezTo>
                      <a:pt x="16468" y="7534"/>
                      <a:pt x="17857" y="5070"/>
                      <a:pt x="20323" y="3298"/>
                    </a:cubicBezTo>
                    <a:cubicBezTo>
                      <a:pt x="22678" y="1605"/>
                      <a:pt x="25466" y="776"/>
                      <a:pt x="28349" y="776"/>
                    </a:cubicBezTo>
                    <a:close/>
                    <a:moveTo>
                      <a:pt x="12428" y="10408"/>
                    </a:moveTo>
                    <a:cubicBezTo>
                      <a:pt x="13219" y="10408"/>
                      <a:pt x="14002" y="10521"/>
                      <a:pt x="14754" y="10784"/>
                    </a:cubicBezTo>
                    <a:cubicBezTo>
                      <a:pt x="14765" y="10789"/>
                      <a:pt x="14775" y="10786"/>
                      <a:pt x="14788" y="10789"/>
                    </a:cubicBezTo>
                    <a:cubicBezTo>
                      <a:pt x="18852" y="15242"/>
                      <a:pt x="22638" y="19857"/>
                      <a:pt x="26406" y="24562"/>
                    </a:cubicBezTo>
                    <a:cubicBezTo>
                      <a:pt x="26343" y="24576"/>
                      <a:pt x="26282" y="24591"/>
                      <a:pt x="26219" y="24605"/>
                    </a:cubicBezTo>
                    <a:cubicBezTo>
                      <a:pt x="26184" y="24591"/>
                      <a:pt x="26145" y="24583"/>
                      <a:pt x="26103" y="24583"/>
                    </a:cubicBezTo>
                    <a:cubicBezTo>
                      <a:pt x="26050" y="24583"/>
                      <a:pt x="25994" y="24596"/>
                      <a:pt x="25934" y="24625"/>
                    </a:cubicBezTo>
                    <a:cubicBezTo>
                      <a:pt x="25869" y="24657"/>
                      <a:pt x="25803" y="24694"/>
                      <a:pt x="25737" y="24728"/>
                    </a:cubicBezTo>
                    <a:cubicBezTo>
                      <a:pt x="21350" y="25876"/>
                      <a:pt x="16177" y="28748"/>
                      <a:pt x="13976" y="32748"/>
                    </a:cubicBezTo>
                    <a:cubicBezTo>
                      <a:pt x="10130" y="27440"/>
                      <a:pt x="5574" y="22481"/>
                      <a:pt x="1244" y="17563"/>
                    </a:cubicBezTo>
                    <a:cubicBezTo>
                      <a:pt x="2343" y="14904"/>
                      <a:pt x="4198" y="13049"/>
                      <a:pt x="6828" y="11850"/>
                    </a:cubicBezTo>
                    <a:cubicBezTo>
                      <a:pt x="8529" y="11074"/>
                      <a:pt x="10503" y="10408"/>
                      <a:pt x="12428" y="10408"/>
                    </a:cubicBezTo>
                    <a:close/>
                    <a:moveTo>
                      <a:pt x="2611" y="20372"/>
                    </a:moveTo>
                    <a:cubicBezTo>
                      <a:pt x="6212" y="24677"/>
                      <a:pt x="9755" y="29093"/>
                      <a:pt x="13588" y="33164"/>
                    </a:cubicBezTo>
                    <a:cubicBezTo>
                      <a:pt x="13652" y="33232"/>
                      <a:pt x="13727" y="33260"/>
                      <a:pt x="13798" y="33260"/>
                    </a:cubicBezTo>
                    <a:cubicBezTo>
                      <a:pt x="13866" y="33260"/>
                      <a:pt x="13931" y="33234"/>
                      <a:pt x="13982" y="33191"/>
                    </a:cubicBezTo>
                    <a:cubicBezTo>
                      <a:pt x="14017" y="33209"/>
                      <a:pt x="14054" y="33219"/>
                      <a:pt x="14091" y="33219"/>
                    </a:cubicBezTo>
                    <a:cubicBezTo>
                      <a:pt x="14135" y="33219"/>
                      <a:pt x="14178" y="33205"/>
                      <a:pt x="14213" y="33173"/>
                    </a:cubicBezTo>
                    <a:cubicBezTo>
                      <a:pt x="15982" y="31588"/>
                      <a:pt x="17411" y="29805"/>
                      <a:pt x="19405" y="28454"/>
                    </a:cubicBezTo>
                    <a:cubicBezTo>
                      <a:pt x="20310" y="27846"/>
                      <a:pt x="21262" y="27310"/>
                      <a:pt x="22251" y="26850"/>
                    </a:cubicBezTo>
                    <a:lnTo>
                      <a:pt x="22251" y="26850"/>
                    </a:lnTo>
                    <a:cubicBezTo>
                      <a:pt x="18920" y="29286"/>
                      <a:pt x="16125" y="32614"/>
                      <a:pt x="14723" y="36427"/>
                    </a:cubicBezTo>
                    <a:cubicBezTo>
                      <a:pt x="12789" y="33886"/>
                      <a:pt x="10435" y="31591"/>
                      <a:pt x="8287" y="29229"/>
                    </a:cubicBezTo>
                    <a:cubicBezTo>
                      <a:pt x="6088" y="26807"/>
                      <a:pt x="3887" y="24389"/>
                      <a:pt x="1683" y="21972"/>
                    </a:cubicBezTo>
                    <a:cubicBezTo>
                      <a:pt x="1668" y="21958"/>
                      <a:pt x="1653" y="21946"/>
                      <a:pt x="1634" y="21935"/>
                    </a:cubicBezTo>
                    <a:cubicBezTo>
                      <a:pt x="1738" y="21617"/>
                      <a:pt x="1847" y="21312"/>
                      <a:pt x="2037" y="21027"/>
                    </a:cubicBezTo>
                    <a:cubicBezTo>
                      <a:pt x="2201" y="20779"/>
                      <a:pt x="2411" y="20583"/>
                      <a:pt x="2611" y="20372"/>
                    </a:cubicBezTo>
                    <a:close/>
                    <a:moveTo>
                      <a:pt x="34666" y="1238"/>
                    </a:moveTo>
                    <a:cubicBezTo>
                      <a:pt x="34672" y="1264"/>
                      <a:pt x="34681" y="1290"/>
                      <a:pt x="34694" y="1314"/>
                    </a:cubicBezTo>
                    <a:cubicBezTo>
                      <a:pt x="37866" y="6522"/>
                      <a:pt x="41019" y="11922"/>
                      <a:pt x="44768" y="16740"/>
                    </a:cubicBezTo>
                    <a:cubicBezTo>
                      <a:pt x="39396" y="18096"/>
                      <a:pt x="33847" y="20186"/>
                      <a:pt x="29381" y="23518"/>
                    </a:cubicBezTo>
                    <a:cubicBezTo>
                      <a:pt x="29350" y="23542"/>
                      <a:pt x="29325" y="23573"/>
                      <a:pt x="29313" y="23610"/>
                    </a:cubicBezTo>
                    <a:cubicBezTo>
                      <a:pt x="29131" y="23698"/>
                      <a:pt x="29021" y="23922"/>
                      <a:pt x="29186" y="24136"/>
                    </a:cubicBezTo>
                    <a:cubicBezTo>
                      <a:pt x="29653" y="24740"/>
                      <a:pt x="29382" y="25977"/>
                      <a:pt x="28920" y="26532"/>
                    </a:cubicBezTo>
                    <a:cubicBezTo>
                      <a:pt x="28681" y="26818"/>
                      <a:pt x="28433" y="26917"/>
                      <a:pt x="28179" y="26917"/>
                    </a:cubicBezTo>
                    <a:cubicBezTo>
                      <a:pt x="27644" y="26917"/>
                      <a:pt x="27083" y="26478"/>
                      <a:pt x="26530" y="26412"/>
                    </a:cubicBezTo>
                    <a:cubicBezTo>
                      <a:pt x="26522" y="26411"/>
                      <a:pt x="26513" y="26411"/>
                      <a:pt x="26505" y="26411"/>
                    </a:cubicBezTo>
                    <a:cubicBezTo>
                      <a:pt x="26454" y="26411"/>
                      <a:pt x="26405" y="26430"/>
                      <a:pt x="26368" y="26466"/>
                    </a:cubicBezTo>
                    <a:cubicBezTo>
                      <a:pt x="26331" y="26454"/>
                      <a:pt x="26293" y="26447"/>
                      <a:pt x="26253" y="26447"/>
                    </a:cubicBezTo>
                    <a:cubicBezTo>
                      <a:pt x="26180" y="26447"/>
                      <a:pt x="26103" y="26471"/>
                      <a:pt x="26029" y="26529"/>
                    </a:cubicBezTo>
                    <a:cubicBezTo>
                      <a:pt x="21517" y="30065"/>
                      <a:pt x="17289" y="34786"/>
                      <a:pt x="15022" y="40117"/>
                    </a:cubicBezTo>
                    <a:cubicBezTo>
                      <a:pt x="15020" y="40071"/>
                      <a:pt x="15005" y="40027"/>
                      <a:pt x="14977" y="39990"/>
                    </a:cubicBezTo>
                    <a:cubicBezTo>
                      <a:pt x="10752" y="34622"/>
                      <a:pt x="5549" y="29811"/>
                      <a:pt x="714" y="24997"/>
                    </a:cubicBezTo>
                    <a:cubicBezTo>
                      <a:pt x="680" y="24962"/>
                      <a:pt x="639" y="24934"/>
                      <a:pt x="593" y="24916"/>
                    </a:cubicBezTo>
                    <a:cubicBezTo>
                      <a:pt x="914" y="24271"/>
                      <a:pt x="1279" y="23703"/>
                      <a:pt x="1754" y="23155"/>
                    </a:cubicBezTo>
                    <a:cubicBezTo>
                      <a:pt x="3820" y="25421"/>
                      <a:pt x="5884" y="27688"/>
                      <a:pt x="7952" y="29955"/>
                    </a:cubicBezTo>
                    <a:cubicBezTo>
                      <a:pt x="10076" y="32283"/>
                      <a:pt x="12120" y="34810"/>
                      <a:pt x="14449" y="36936"/>
                    </a:cubicBezTo>
                    <a:cubicBezTo>
                      <a:pt x="14484" y="36966"/>
                      <a:pt x="14529" y="36988"/>
                      <a:pt x="14576" y="36993"/>
                    </a:cubicBezTo>
                    <a:cubicBezTo>
                      <a:pt x="14608" y="37088"/>
                      <a:pt x="14703" y="37145"/>
                      <a:pt x="14802" y="37145"/>
                    </a:cubicBezTo>
                    <a:cubicBezTo>
                      <a:pt x="14889" y="37145"/>
                      <a:pt x="14979" y="37101"/>
                      <a:pt x="15033" y="37002"/>
                    </a:cubicBezTo>
                    <a:cubicBezTo>
                      <a:pt x="17665" y="32052"/>
                      <a:pt x="20990" y="28108"/>
                      <a:pt x="25987" y="25463"/>
                    </a:cubicBezTo>
                    <a:cubicBezTo>
                      <a:pt x="26219" y="25394"/>
                      <a:pt x="26451" y="25326"/>
                      <a:pt x="26686" y="25264"/>
                    </a:cubicBezTo>
                    <a:cubicBezTo>
                      <a:pt x="26870" y="25215"/>
                      <a:pt x="26961" y="25071"/>
                      <a:pt x="26974" y="24922"/>
                    </a:cubicBezTo>
                    <a:cubicBezTo>
                      <a:pt x="27074" y="24908"/>
                      <a:pt x="27158" y="24844"/>
                      <a:pt x="27193" y="24751"/>
                    </a:cubicBezTo>
                    <a:cubicBezTo>
                      <a:pt x="27203" y="24732"/>
                      <a:pt x="27213" y="24714"/>
                      <a:pt x="27221" y="24695"/>
                    </a:cubicBezTo>
                    <a:cubicBezTo>
                      <a:pt x="27245" y="24704"/>
                      <a:pt x="27270" y="24710"/>
                      <a:pt x="27295" y="24710"/>
                    </a:cubicBezTo>
                    <a:cubicBezTo>
                      <a:pt x="27346" y="24710"/>
                      <a:pt x="27396" y="24689"/>
                      <a:pt x="27432" y="24637"/>
                    </a:cubicBezTo>
                    <a:cubicBezTo>
                      <a:pt x="30477" y="20206"/>
                      <a:pt x="36936" y="17446"/>
                      <a:pt x="42186" y="17215"/>
                    </a:cubicBezTo>
                    <a:cubicBezTo>
                      <a:pt x="42532" y="17200"/>
                      <a:pt x="42568" y="16828"/>
                      <a:pt x="42393" y="16609"/>
                    </a:cubicBezTo>
                    <a:cubicBezTo>
                      <a:pt x="42401" y="16540"/>
                      <a:pt x="42384" y="16471"/>
                      <a:pt x="42344" y="16414"/>
                    </a:cubicBezTo>
                    <a:cubicBezTo>
                      <a:pt x="39192" y="11631"/>
                      <a:pt x="36290" y="6787"/>
                      <a:pt x="33442" y="1826"/>
                    </a:cubicBezTo>
                    <a:cubicBezTo>
                      <a:pt x="33828" y="1588"/>
                      <a:pt x="34236" y="1379"/>
                      <a:pt x="34666" y="1238"/>
                    </a:cubicBezTo>
                    <a:close/>
                    <a:moveTo>
                      <a:pt x="28437" y="1"/>
                    </a:moveTo>
                    <a:cubicBezTo>
                      <a:pt x="22427" y="1"/>
                      <a:pt x="16158" y="3857"/>
                      <a:pt x="14801" y="9989"/>
                    </a:cubicBezTo>
                    <a:cubicBezTo>
                      <a:pt x="13986" y="9734"/>
                      <a:pt x="13104" y="9613"/>
                      <a:pt x="12193" y="9613"/>
                    </a:cubicBezTo>
                    <a:cubicBezTo>
                      <a:pt x="7406" y="9613"/>
                      <a:pt x="1802" y="12929"/>
                      <a:pt x="712" y="17384"/>
                    </a:cubicBezTo>
                    <a:cubicBezTo>
                      <a:pt x="509" y="17482"/>
                      <a:pt x="381" y="17736"/>
                      <a:pt x="571" y="17958"/>
                    </a:cubicBezTo>
                    <a:cubicBezTo>
                      <a:pt x="1115" y="18594"/>
                      <a:pt x="1657" y="19232"/>
                      <a:pt x="2196" y="19875"/>
                    </a:cubicBezTo>
                    <a:cubicBezTo>
                      <a:pt x="1558" y="20326"/>
                      <a:pt x="1109" y="21162"/>
                      <a:pt x="991" y="21909"/>
                    </a:cubicBezTo>
                    <a:cubicBezTo>
                      <a:pt x="979" y="21978"/>
                      <a:pt x="996" y="22050"/>
                      <a:pt x="1038" y="22107"/>
                    </a:cubicBezTo>
                    <a:cubicBezTo>
                      <a:pt x="1000" y="22211"/>
                      <a:pt x="1005" y="22331"/>
                      <a:pt x="1106" y="22441"/>
                    </a:cubicBezTo>
                    <a:lnTo>
                      <a:pt x="1349" y="22709"/>
                    </a:lnTo>
                    <a:cubicBezTo>
                      <a:pt x="737" y="23314"/>
                      <a:pt x="244" y="24090"/>
                      <a:pt x="23" y="24927"/>
                    </a:cubicBezTo>
                    <a:cubicBezTo>
                      <a:pt x="0" y="25006"/>
                      <a:pt x="17" y="25094"/>
                      <a:pt x="69" y="25159"/>
                    </a:cubicBezTo>
                    <a:cubicBezTo>
                      <a:pt x="41" y="25254"/>
                      <a:pt x="57" y="25359"/>
                      <a:pt x="153" y="25454"/>
                    </a:cubicBezTo>
                    <a:cubicBezTo>
                      <a:pt x="5065" y="30310"/>
                      <a:pt x="9608" y="35625"/>
                      <a:pt x="14650" y="40336"/>
                    </a:cubicBezTo>
                    <a:cubicBezTo>
                      <a:pt x="14692" y="40376"/>
                      <a:pt x="14737" y="40392"/>
                      <a:pt x="14781" y="40392"/>
                    </a:cubicBezTo>
                    <a:cubicBezTo>
                      <a:pt x="14834" y="40392"/>
                      <a:pt x="14886" y="40368"/>
                      <a:pt x="14928" y="40331"/>
                    </a:cubicBezTo>
                    <a:lnTo>
                      <a:pt x="14928" y="40331"/>
                    </a:lnTo>
                    <a:cubicBezTo>
                      <a:pt x="14918" y="40356"/>
                      <a:pt x="14905" y="40380"/>
                      <a:pt x="14895" y="40405"/>
                    </a:cubicBezTo>
                    <a:cubicBezTo>
                      <a:pt x="14826" y="40575"/>
                      <a:pt x="14987" y="40731"/>
                      <a:pt x="15139" y="40731"/>
                    </a:cubicBezTo>
                    <a:cubicBezTo>
                      <a:pt x="15205" y="40731"/>
                      <a:pt x="15270" y="40701"/>
                      <a:pt x="15313" y="40630"/>
                    </a:cubicBezTo>
                    <a:cubicBezTo>
                      <a:pt x="18420" y="35443"/>
                      <a:pt x="21713" y="30906"/>
                      <a:pt x="26506" y="27115"/>
                    </a:cubicBezTo>
                    <a:cubicBezTo>
                      <a:pt x="26526" y="27100"/>
                      <a:pt x="26543" y="27083"/>
                      <a:pt x="26559" y="27065"/>
                    </a:cubicBezTo>
                    <a:cubicBezTo>
                      <a:pt x="26937" y="27428"/>
                      <a:pt x="27484" y="27618"/>
                      <a:pt x="28023" y="27618"/>
                    </a:cubicBezTo>
                    <a:cubicBezTo>
                      <a:pt x="28564" y="27618"/>
                      <a:pt x="29097" y="27426"/>
                      <a:pt x="29442" y="27026"/>
                    </a:cubicBezTo>
                    <a:cubicBezTo>
                      <a:pt x="30084" y="26281"/>
                      <a:pt x="30483" y="24677"/>
                      <a:pt x="29842" y="23812"/>
                    </a:cubicBezTo>
                    <a:cubicBezTo>
                      <a:pt x="34813" y="21147"/>
                      <a:pt x="39638" y="18771"/>
                      <a:pt x="45165" y="17413"/>
                    </a:cubicBezTo>
                    <a:cubicBezTo>
                      <a:pt x="45546" y="17319"/>
                      <a:pt x="45534" y="16806"/>
                      <a:pt x="45262" y="16685"/>
                    </a:cubicBezTo>
                    <a:cubicBezTo>
                      <a:pt x="45280" y="16627"/>
                      <a:pt x="45271" y="16564"/>
                      <a:pt x="45239" y="16514"/>
                    </a:cubicBezTo>
                    <a:cubicBezTo>
                      <a:pt x="42082" y="11268"/>
                      <a:pt x="38506" y="6266"/>
                      <a:pt x="35322" y="1031"/>
                    </a:cubicBezTo>
                    <a:cubicBezTo>
                      <a:pt x="35266" y="939"/>
                      <a:pt x="35173" y="876"/>
                      <a:pt x="35067" y="862"/>
                    </a:cubicBezTo>
                    <a:cubicBezTo>
                      <a:pt x="35063" y="711"/>
                      <a:pt x="34975" y="566"/>
                      <a:pt x="34816" y="566"/>
                    </a:cubicBezTo>
                    <a:cubicBezTo>
                      <a:pt x="34789" y="566"/>
                      <a:pt x="34760" y="570"/>
                      <a:pt x="34729" y="579"/>
                    </a:cubicBezTo>
                    <a:cubicBezTo>
                      <a:pt x="34153" y="749"/>
                      <a:pt x="33640" y="1011"/>
                      <a:pt x="33203" y="1412"/>
                    </a:cubicBezTo>
                    <a:cubicBezTo>
                      <a:pt x="33102" y="1236"/>
                      <a:pt x="33001" y="1060"/>
                      <a:pt x="32900" y="884"/>
                    </a:cubicBezTo>
                    <a:cubicBezTo>
                      <a:pt x="32885" y="858"/>
                      <a:pt x="32868" y="835"/>
                      <a:pt x="32850" y="813"/>
                    </a:cubicBezTo>
                    <a:cubicBezTo>
                      <a:pt x="32863" y="703"/>
                      <a:pt x="32828" y="591"/>
                      <a:pt x="32706" y="524"/>
                    </a:cubicBezTo>
                    <a:cubicBezTo>
                      <a:pt x="32362" y="334"/>
                      <a:pt x="31977" y="243"/>
                      <a:pt x="31592" y="243"/>
                    </a:cubicBezTo>
                    <a:cubicBezTo>
                      <a:pt x="30859" y="243"/>
                      <a:pt x="30126" y="573"/>
                      <a:pt x="29688" y="1176"/>
                    </a:cubicBezTo>
                    <a:cubicBezTo>
                      <a:pt x="29506" y="922"/>
                      <a:pt x="29322" y="669"/>
                      <a:pt x="29132" y="421"/>
                    </a:cubicBezTo>
                    <a:cubicBezTo>
                      <a:pt x="29083" y="354"/>
                      <a:pt x="29013" y="306"/>
                      <a:pt x="28933" y="286"/>
                    </a:cubicBezTo>
                    <a:cubicBezTo>
                      <a:pt x="28910" y="133"/>
                      <a:pt x="28803" y="3"/>
                      <a:pt x="28599" y="2"/>
                    </a:cubicBezTo>
                    <a:cubicBezTo>
                      <a:pt x="28545" y="1"/>
                      <a:pt x="28491" y="1"/>
                      <a:pt x="2843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3"/>
              <p:cNvSpPr/>
              <p:nvPr/>
            </p:nvSpPr>
            <p:spPr>
              <a:xfrm>
                <a:off x="454890" y="5262949"/>
                <a:ext cx="305477" cy="214175"/>
              </a:xfrm>
              <a:custGeom>
                <a:avLst/>
                <a:gdLst/>
                <a:ahLst/>
                <a:cxnLst/>
                <a:rect l="l" t="t" r="r" b="b"/>
                <a:pathLst>
                  <a:path w="9231" h="6472" extrusionOk="0">
                    <a:moveTo>
                      <a:pt x="8889" y="1"/>
                    </a:moveTo>
                    <a:cubicBezTo>
                      <a:pt x="8886" y="1"/>
                      <a:pt x="8883" y="1"/>
                      <a:pt x="8881" y="1"/>
                    </a:cubicBezTo>
                    <a:cubicBezTo>
                      <a:pt x="5016" y="123"/>
                      <a:pt x="1414" y="2612"/>
                      <a:pt x="51" y="6248"/>
                    </a:cubicBezTo>
                    <a:cubicBezTo>
                      <a:pt x="1" y="6381"/>
                      <a:pt x="104" y="6472"/>
                      <a:pt x="211" y="6472"/>
                    </a:cubicBezTo>
                    <a:cubicBezTo>
                      <a:pt x="273" y="6472"/>
                      <a:pt x="337" y="6441"/>
                      <a:pt x="373" y="6369"/>
                    </a:cubicBezTo>
                    <a:cubicBezTo>
                      <a:pt x="2066" y="2961"/>
                      <a:pt x="5111" y="886"/>
                      <a:pt x="8903" y="586"/>
                    </a:cubicBezTo>
                    <a:cubicBezTo>
                      <a:pt x="9230" y="560"/>
                      <a:pt x="9216" y="1"/>
                      <a:pt x="888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3"/>
              <p:cNvSpPr/>
              <p:nvPr/>
            </p:nvSpPr>
            <p:spPr>
              <a:xfrm>
                <a:off x="384105" y="5156755"/>
                <a:ext cx="306900" cy="223209"/>
              </a:xfrm>
              <a:custGeom>
                <a:avLst/>
                <a:gdLst/>
                <a:ahLst/>
                <a:cxnLst/>
                <a:rect l="l" t="t" r="r" b="b"/>
                <a:pathLst>
                  <a:path w="9274" h="6745" extrusionOk="0">
                    <a:moveTo>
                      <a:pt x="8838" y="1"/>
                    </a:moveTo>
                    <a:cubicBezTo>
                      <a:pt x="8814" y="1"/>
                      <a:pt x="8790" y="4"/>
                      <a:pt x="8763" y="9"/>
                    </a:cubicBezTo>
                    <a:cubicBezTo>
                      <a:pt x="5080" y="769"/>
                      <a:pt x="1744" y="3038"/>
                      <a:pt x="72" y="6465"/>
                    </a:cubicBezTo>
                    <a:cubicBezTo>
                      <a:pt x="0" y="6611"/>
                      <a:pt x="144" y="6744"/>
                      <a:pt x="281" y="6744"/>
                    </a:cubicBezTo>
                    <a:cubicBezTo>
                      <a:pt x="340" y="6744"/>
                      <a:pt x="398" y="6720"/>
                      <a:pt x="436" y="6661"/>
                    </a:cubicBezTo>
                    <a:cubicBezTo>
                      <a:pt x="2441" y="3577"/>
                      <a:pt x="5216" y="1387"/>
                      <a:pt x="8877" y="669"/>
                    </a:cubicBezTo>
                    <a:cubicBezTo>
                      <a:pt x="9274" y="591"/>
                      <a:pt x="9199" y="1"/>
                      <a:pt x="883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3"/>
              <p:cNvSpPr/>
              <p:nvPr/>
            </p:nvSpPr>
            <p:spPr>
              <a:xfrm>
                <a:off x="323910" y="5058404"/>
                <a:ext cx="287441" cy="225989"/>
              </a:xfrm>
              <a:custGeom>
                <a:avLst/>
                <a:gdLst/>
                <a:ahLst/>
                <a:cxnLst/>
                <a:rect l="l" t="t" r="r" b="b"/>
                <a:pathLst>
                  <a:path w="8686" h="6829" extrusionOk="0">
                    <a:moveTo>
                      <a:pt x="8294" y="1"/>
                    </a:moveTo>
                    <a:cubicBezTo>
                      <a:pt x="8268" y="1"/>
                      <a:pt x="8242" y="3"/>
                      <a:pt x="8213" y="10"/>
                    </a:cubicBezTo>
                    <a:cubicBezTo>
                      <a:pt x="4782" y="751"/>
                      <a:pt x="1382" y="3252"/>
                      <a:pt x="57" y="6566"/>
                    </a:cubicBezTo>
                    <a:cubicBezTo>
                      <a:pt x="1" y="6706"/>
                      <a:pt x="127" y="6828"/>
                      <a:pt x="251" y="6828"/>
                    </a:cubicBezTo>
                    <a:cubicBezTo>
                      <a:pt x="306" y="6828"/>
                      <a:pt x="360" y="6805"/>
                      <a:pt x="397" y="6749"/>
                    </a:cubicBezTo>
                    <a:cubicBezTo>
                      <a:pt x="2441" y="3724"/>
                      <a:pt x="4767" y="1682"/>
                      <a:pt x="8323" y="648"/>
                    </a:cubicBezTo>
                    <a:cubicBezTo>
                      <a:pt x="8686" y="543"/>
                      <a:pt x="8640" y="1"/>
                      <a:pt x="829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3"/>
              <p:cNvSpPr/>
              <p:nvPr/>
            </p:nvSpPr>
            <p:spPr>
              <a:xfrm>
                <a:off x="251239" y="4971867"/>
                <a:ext cx="284331" cy="227345"/>
              </a:xfrm>
              <a:custGeom>
                <a:avLst/>
                <a:gdLst/>
                <a:ahLst/>
                <a:cxnLst/>
                <a:rect l="l" t="t" r="r" b="b"/>
                <a:pathLst>
                  <a:path w="8592" h="6870" extrusionOk="0">
                    <a:moveTo>
                      <a:pt x="8135" y="1"/>
                    </a:moveTo>
                    <a:cubicBezTo>
                      <a:pt x="8051" y="1"/>
                      <a:pt x="7971" y="31"/>
                      <a:pt x="7908" y="85"/>
                    </a:cubicBezTo>
                    <a:cubicBezTo>
                      <a:pt x="7184" y="445"/>
                      <a:pt x="6177" y="523"/>
                      <a:pt x="5431" y="869"/>
                    </a:cubicBezTo>
                    <a:cubicBezTo>
                      <a:pt x="4620" y="1248"/>
                      <a:pt x="3859" y="1724"/>
                      <a:pt x="3163" y="2288"/>
                    </a:cubicBezTo>
                    <a:cubicBezTo>
                      <a:pt x="1756" y="3423"/>
                      <a:pt x="713" y="4882"/>
                      <a:pt x="69" y="6567"/>
                    </a:cubicBezTo>
                    <a:cubicBezTo>
                      <a:pt x="1" y="6747"/>
                      <a:pt x="140" y="6869"/>
                      <a:pt x="285" y="6869"/>
                    </a:cubicBezTo>
                    <a:cubicBezTo>
                      <a:pt x="370" y="6869"/>
                      <a:pt x="457" y="6827"/>
                      <a:pt x="506" y="6731"/>
                    </a:cubicBezTo>
                    <a:cubicBezTo>
                      <a:pt x="1481" y="4784"/>
                      <a:pt x="2900" y="3090"/>
                      <a:pt x="4800" y="1984"/>
                    </a:cubicBezTo>
                    <a:cubicBezTo>
                      <a:pt x="5536" y="1560"/>
                      <a:pt x="6320" y="1228"/>
                      <a:pt x="7138" y="998"/>
                    </a:cubicBezTo>
                    <a:cubicBezTo>
                      <a:pt x="7622" y="862"/>
                      <a:pt x="8081" y="888"/>
                      <a:pt x="8424" y="522"/>
                    </a:cubicBezTo>
                    <a:cubicBezTo>
                      <a:pt x="8591" y="341"/>
                      <a:pt x="8423" y="4"/>
                      <a:pt x="8188" y="1"/>
                    </a:cubicBezTo>
                    <a:lnTo>
                      <a:pt x="8141" y="1"/>
                    </a:lnTo>
                    <a:cubicBezTo>
                      <a:pt x="8139" y="1"/>
                      <a:pt x="8137" y="1"/>
                      <a:pt x="81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3"/>
              <p:cNvSpPr/>
              <p:nvPr/>
            </p:nvSpPr>
            <p:spPr>
              <a:xfrm>
                <a:off x="157223" y="4893206"/>
                <a:ext cx="328873" cy="206530"/>
              </a:xfrm>
              <a:custGeom>
                <a:avLst/>
                <a:gdLst/>
                <a:ahLst/>
                <a:cxnLst/>
                <a:rect l="l" t="t" r="r" b="b"/>
                <a:pathLst>
                  <a:path w="9938" h="6241" extrusionOk="0">
                    <a:moveTo>
                      <a:pt x="9460" y="1"/>
                    </a:moveTo>
                    <a:cubicBezTo>
                      <a:pt x="9440" y="1"/>
                      <a:pt x="9419" y="2"/>
                      <a:pt x="9398" y="6"/>
                    </a:cubicBezTo>
                    <a:cubicBezTo>
                      <a:pt x="5592" y="598"/>
                      <a:pt x="1854" y="2360"/>
                      <a:pt x="75" y="5954"/>
                    </a:cubicBezTo>
                    <a:cubicBezTo>
                      <a:pt x="1" y="6104"/>
                      <a:pt x="148" y="6240"/>
                      <a:pt x="288" y="6240"/>
                    </a:cubicBezTo>
                    <a:cubicBezTo>
                      <a:pt x="348" y="6240"/>
                      <a:pt x="407" y="6214"/>
                      <a:pt x="446" y="6153"/>
                    </a:cubicBezTo>
                    <a:cubicBezTo>
                      <a:pt x="2544" y="2899"/>
                      <a:pt x="5771" y="1292"/>
                      <a:pt x="9516" y="692"/>
                    </a:cubicBezTo>
                    <a:cubicBezTo>
                      <a:pt x="9938" y="625"/>
                      <a:pt x="9852" y="1"/>
                      <a:pt x="946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3"/>
              <p:cNvSpPr/>
              <p:nvPr/>
            </p:nvSpPr>
            <p:spPr>
              <a:xfrm>
                <a:off x="856798" y="4962469"/>
                <a:ext cx="304054" cy="210667"/>
              </a:xfrm>
              <a:custGeom>
                <a:avLst/>
                <a:gdLst/>
                <a:ahLst/>
                <a:cxnLst/>
                <a:rect l="l" t="t" r="r" b="b"/>
                <a:pathLst>
                  <a:path w="9188" h="6366" extrusionOk="0">
                    <a:moveTo>
                      <a:pt x="8737" y="0"/>
                    </a:moveTo>
                    <a:cubicBezTo>
                      <a:pt x="8720" y="0"/>
                      <a:pt x="8704" y="1"/>
                      <a:pt x="8686" y="3"/>
                    </a:cubicBezTo>
                    <a:cubicBezTo>
                      <a:pt x="5361" y="398"/>
                      <a:pt x="1228" y="2872"/>
                      <a:pt x="47" y="6149"/>
                    </a:cubicBezTo>
                    <a:cubicBezTo>
                      <a:pt x="1" y="6278"/>
                      <a:pt x="97" y="6366"/>
                      <a:pt x="201" y="6366"/>
                    </a:cubicBezTo>
                    <a:cubicBezTo>
                      <a:pt x="249" y="6366"/>
                      <a:pt x="298" y="6347"/>
                      <a:pt x="336" y="6306"/>
                    </a:cubicBezTo>
                    <a:cubicBezTo>
                      <a:pt x="1488" y="5065"/>
                      <a:pt x="2430" y="3734"/>
                      <a:pt x="3831" y="2740"/>
                    </a:cubicBezTo>
                    <a:cubicBezTo>
                      <a:pt x="5355" y="1659"/>
                      <a:pt x="7003" y="1104"/>
                      <a:pt x="8797" y="651"/>
                    </a:cubicBezTo>
                    <a:cubicBezTo>
                      <a:pt x="9188" y="551"/>
                      <a:pt x="9118" y="0"/>
                      <a:pt x="873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3"/>
              <p:cNvSpPr/>
              <p:nvPr/>
            </p:nvSpPr>
            <p:spPr>
              <a:xfrm>
                <a:off x="797894" y="4865475"/>
                <a:ext cx="315338" cy="236280"/>
              </a:xfrm>
              <a:custGeom>
                <a:avLst/>
                <a:gdLst/>
                <a:ahLst/>
                <a:cxnLst/>
                <a:rect l="l" t="t" r="r" b="b"/>
                <a:pathLst>
                  <a:path w="9529" h="7140" extrusionOk="0">
                    <a:moveTo>
                      <a:pt x="9009" y="1"/>
                    </a:moveTo>
                    <a:cubicBezTo>
                      <a:pt x="8996" y="1"/>
                      <a:pt x="8983" y="2"/>
                      <a:pt x="8970" y="3"/>
                    </a:cubicBezTo>
                    <a:cubicBezTo>
                      <a:pt x="5058" y="366"/>
                      <a:pt x="1220" y="3018"/>
                      <a:pt x="49" y="6872"/>
                    </a:cubicBezTo>
                    <a:cubicBezTo>
                      <a:pt x="1" y="7033"/>
                      <a:pt x="117" y="7139"/>
                      <a:pt x="240" y="7139"/>
                    </a:cubicBezTo>
                    <a:cubicBezTo>
                      <a:pt x="312" y="7139"/>
                      <a:pt x="387" y="7102"/>
                      <a:pt x="430" y="7016"/>
                    </a:cubicBezTo>
                    <a:cubicBezTo>
                      <a:pt x="2214" y="3504"/>
                      <a:pt x="5084" y="1122"/>
                      <a:pt x="9088" y="697"/>
                    </a:cubicBezTo>
                    <a:cubicBezTo>
                      <a:pt x="9528" y="650"/>
                      <a:pt x="9426" y="1"/>
                      <a:pt x="900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3"/>
              <p:cNvSpPr/>
              <p:nvPr/>
            </p:nvSpPr>
            <p:spPr>
              <a:xfrm>
                <a:off x="732437" y="4757031"/>
                <a:ext cx="309216" cy="243098"/>
              </a:xfrm>
              <a:custGeom>
                <a:avLst/>
                <a:gdLst/>
                <a:ahLst/>
                <a:cxnLst/>
                <a:rect l="l" t="t" r="r" b="b"/>
                <a:pathLst>
                  <a:path w="9344" h="7346" extrusionOk="0">
                    <a:moveTo>
                      <a:pt x="8861" y="1"/>
                    </a:moveTo>
                    <a:cubicBezTo>
                      <a:pt x="8851" y="1"/>
                      <a:pt x="8841" y="1"/>
                      <a:pt x="8830" y="2"/>
                    </a:cubicBezTo>
                    <a:cubicBezTo>
                      <a:pt x="4877" y="316"/>
                      <a:pt x="873" y="3101"/>
                      <a:pt x="28" y="7138"/>
                    </a:cubicBezTo>
                    <a:cubicBezTo>
                      <a:pt x="0" y="7272"/>
                      <a:pt x="106" y="7345"/>
                      <a:pt x="216" y="7345"/>
                    </a:cubicBezTo>
                    <a:cubicBezTo>
                      <a:pt x="295" y="7345"/>
                      <a:pt x="377" y="7307"/>
                      <a:pt x="412" y="7227"/>
                    </a:cubicBezTo>
                    <a:cubicBezTo>
                      <a:pt x="2031" y="3597"/>
                      <a:pt x="4822" y="961"/>
                      <a:pt x="8939" y="641"/>
                    </a:cubicBezTo>
                    <a:cubicBezTo>
                      <a:pt x="9343" y="609"/>
                      <a:pt x="9249" y="1"/>
                      <a:pt x="886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3"/>
              <p:cNvSpPr/>
              <p:nvPr/>
            </p:nvSpPr>
            <p:spPr>
              <a:xfrm>
                <a:off x="647422" y="4663743"/>
                <a:ext cx="319740" cy="244719"/>
              </a:xfrm>
              <a:custGeom>
                <a:avLst/>
                <a:gdLst/>
                <a:ahLst/>
                <a:cxnLst/>
                <a:rect l="l" t="t" r="r" b="b"/>
                <a:pathLst>
                  <a:path w="9662" h="7395" extrusionOk="0">
                    <a:moveTo>
                      <a:pt x="9162" y="0"/>
                    </a:moveTo>
                    <a:cubicBezTo>
                      <a:pt x="9152" y="0"/>
                      <a:pt x="9142" y="1"/>
                      <a:pt x="9132" y="1"/>
                    </a:cubicBezTo>
                    <a:cubicBezTo>
                      <a:pt x="4959" y="317"/>
                      <a:pt x="1872" y="3604"/>
                      <a:pt x="67" y="7154"/>
                    </a:cubicBezTo>
                    <a:cubicBezTo>
                      <a:pt x="0" y="7286"/>
                      <a:pt x="124" y="7395"/>
                      <a:pt x="245" y="7395"/>
                    </a:cubicBezTo>
                    <a:cubicBezTo>
                      <a:pt x="298" y="7395"/>
                      <a:pt x="349" y="7375"/>
                      <a:pt x="385" y="7327"/>
                    </a:cubicBezTo>
                    <a:cubicBezTo>
                      <a:pt x="2723" y="4229"/>
                      <a:pt x="5034" y="963"/>
                      <a:pt x="9244" y="659"/>
                    </a:cubicBezTo>
                    <a:cubicBezTo>
                      <a:pt x="9661" y="629"/>
                      <a:pt x="9563" y="0"/>
                      <a:pt x="916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3"/>
              <p:cNvSpPr/>
              <p:nvPr/>
            </p:nvSpPr>
            <p:spPr>
              <a:xfrm>
                <a:off x="585241" y="4582997"/>
                <a:ext cx="320335" cy="251768"/>
              </a:xfrm>
              <a:custGeom>
                <a:avLst/>
                <a:gdLst/>
                <a:ahLst/>
                <a:cxnLst/>
                <a:rect l="l" t="t" r="r" b="b"/>
                <a:pathLst>
                  <a:path w="9680" h="7608" extrusionOk="0">
                    <a:moveTo>
                      <a:pt x="9301" y="1"/>
                    </a:moveTo>
                    <a:cubicBezTo>
                      <a:pt x="9271" y="1"/>
                      <a:pt x="9238" y="5"/>
                      <a:pt x="9204" y="15"/>
                    </a:cubicBezTo>
                    <a:cubicBezTo>
                      <a:pt x="5334" y="1121"/>
                      <a:pt x="1872" y="3705"/>
                      <a:pt x="68" y="7350"/>
                    </a:cubicBezTo>
                    <a:cubicBezTo>
                      <a:pt x="1" y="7487"/>
                      <a:pt x="133" y="7608"/>
                      <a:pt x="260" y="7608"/>
                    </a:cubicBezTo>
                    <a:cubicBezTo>
                      <a:pt x="316" y="7608"/>
                      <a:pt x="370" y="7585"/>
                      <a:pt x="406" y="7531"/>
                    </a:cubicBezTo>
                    <a:cubicBezTo>
                      <a:pt x="2627" y="4241"/>
                      <a:pt x="5479" y="1836"/>
                      <a:pt x="9314" y="666"/>
                    </a:cubicBezTo>
                    <a:cubicBezTo>
                      <a:pt x="9679" y="554"/>
                      <a:pt x="9629" y="1"/>
                      <a:pt x="930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1" name="Google Shape;461;p23"/>
            <p:cNvSpPr/>
            <p:nvPr/>
          </p:nvSpPr>
          <p:spPr>
            <a:xfrm>
              <a:off x="1364603" y="5136171"/>
              <a:ext cx="119166" cy="46296"/>
            </a:xfrm>
            <a:custGeom>
              <a:avLst/>
              <a:gdLst/>
              <a:ahLst/>
              <a:cxnLst/>
              <a:rect l="l" t="t" r="r" b="b"/>
              <a:pathLst>
                <a:path w="3601" h="1399" extrusionOk="0">
                  <a:moveTo>
                    <a:pt x="3358" y="0"/>
                  </a:moveTo>
                  <a:cubicBezTo>
                    <a:pt x="3340" y="0"/>
                    <a:pt x="3320" y="4"/>
                    <a:pt x="3300" y="12"/>
                  </a:cubicBezTo>
                  <a:cubicBezTo>
                    <a:pt x="2275" y="421"/>
                    <a:pt x="1274" y="804"/>
                    <a:pt x="200" y="1066"/>
                  </a:cubicBezTo>
                  <a:cubicBezTo>
                    <a:pt x="0" y="1113"/>
                    <a:pt x="66" y="1399"/>
                    <a:pt x="248" y="1399"/>
                  </a:cubicBezTo>
                  <a:cubicBezTo>
                    <a:pt x="261" y="1399"/>
                    <a:pt x="276" y="1397"/>
                    <a:pt x="290" y="1394"/>
                  </a:cubicBezTo>
                  <a:cubicBezTo>
                    <a:pt x="1364" y="1149"/>
                    <a:pt x="2447" y="830"/>
                    <a:pt x="3439" y="344"/>
                  </a:cubicBezTo>
                  <a:cubicBezTo>
                    <a:pt x="3601" y="264"/>
                    <a:pt x="3515" y="0"/>
                    <a:pt x="33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1437505" y="5176610"/>
              <a:ext cx="117842" cy="27599"/>
            </a:xfrm>
            <a:custGeom>
              <a:avLst/>
              <a:gdLst/>
              <a:ahLst/>
              <a:cxnLst/>
              <a:rect l="l" t="t" r="r" b="b"/>
              <a:pathLst>
                <a:path w="3561" h="834" extrusionOk="0">
                  <a:moveTo>
                    <a:pt x="3329" y="1"/>
                  </a:moveTo>
                  <a:cubicBezTo>
                    <a:pt x="3311" y="1"/>
                    <a:pt x="3291" y="4"/>
                    <a:pt x="3270" y="11"/>
                  </a:cubicBezTo>
                  <a:cubicBezTo>
                    <a:pt x="2261" y="346"/>
                    <a:pt x="1258" y="522"/>
                    <a:pt x="193" y="528"/>
                  </a:cubicBezTo>
                  <a:cubicBezTo>
                    <a:pt x="0" y="530"/>
                    <a:pt x="2" y="819"/>
                    <a:pt x="193" y="827"/>
                  </a:cubicBezTo>
                  <a:cubicBezTo>
                    <a:pt x="305" y="831"/>
                    <a:pt x="417" y="834"/>
                    <a:pt x="529" y="834"/>
                  </a:cubicBezTo>
                  <a:cubicBezTo>
                    <a:pt x="1493" y="834"/>
                    <a:pt x="2453" y="674"/>
                    <a:pt x="3365" y="358"/>
                  </a:cubicBezTo>
                  <a:cubicBezTo>
                    <a:pt x="3561" y="289"/>
                    <a:pt x="3505" y="1"/>
                    <a:pt x="33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9" name="Google Shape;539;p23"/>
          <p:cNvGrpSpPr/>
          <p:nvPr/>
        </p:nvGrpSpPr>
        <p:grpSpPr>
          <a:xfrm>
            <a:off x="5965367" y="1549356"/>
            <a:ext cx="330330" cy="143938"/>
            <a:chOff x="6451118" y="1964685"/>
            <a:chExt cx="884232" cy="497711"/>
          </a:xfrm>
        </p:grpSpPr>
        <p:sp>
          <p:nvSpPr>
            <p:cNvPr id="540" name="Google Shape;540;p23"/>
            <p:cNvSpPr/>
            <p:nvPr/>
          </p:nvSpPr>
          <p:spPr>
            <a:xfrm>
              <a:off x="6451118" y="1964685"/>
              <a:ext cx="772346" cy="497711"/>
            </a:xfrm>
            <a:custGeom>
              <a:avLst/>
              <a:gdLst/>
              <a:ahLst/>
              <a:cxnLst/>
              <a:rect l="l" t="t" r="r" b="b"/>
              <a:pathLst>
                <a:path w="23339" h="15040" extrusionOk="0">
                  <a:moveTo>
                    <a:pt x="7096" y="720"/>
                  </a:moveTo>
                  <a:cubicBezTo>
                    <a:pt x="7623" y="720"/>
                    <a:pt x="8180" y="844"/>
                    <a:pt x="8743" y="1116"/>
                  </a:cubicBezTo>
                  <a:cubicBezTo>
                    <a:pt x="10752" y="2087"/>
                    <a:pt x="11547" y="4286"/>
                    <a:pt x="11826" y="6363"/>
                  </a:cubicBezTo>
                  <a:cubicBezTo>
                    <a:pt x="11674" y="6626"/>
                    <a:pt x="11921" y="6868"/>
                    <a:pt x="12176" y="6868"/>
                  </a:cubicBezTo>
                  <a:cubicBezTo>
                    <a:pt x="12292" y="6868"/>
                    <a:pt x="12409" y="6818"/>
                    <a:pt x="12492" y="6698"/>
                  </a:cubicBezTo>
                  <a:cubicBezTo>
                    <a:pt x="13878" y="4691"/>
                    <a:pt x="15595" y="2216"/>
                    <a:pt x="18285" y="2042"/>
                  </a:cubicBezTo>
                  <a:cubicBezTo>
                    <a:pt x="18381" y="2036"/>
                    <a:pt x="18475" y="2033"/>
                    <a:pt x="18567" y="2033"/>
                  </a:cubicBezTo>
                  <a:cubicBezTo>
                    <a:pt x="21419" y="2033"/>
                    <a:pt x="22593" y="4929"/>
                    <a:pt x="21548" y="7369"/>
                  </a:cubicBezTo>
                  <a:cubicBezTo>
                    <a:pt x="19847" y="11345"/>
                    <a:pt x="14970" y="13249"/>
                    <a:pt x="11086" y="14215"/>
                  </a:cubicBezTo>
                  <a:cubicBezTo>
                    <a:pt x="11080" y="14217"/>
                    <a:pt x="11077" y="14220"/>
                    <a:pt x="11072" y="14222"/>
                  </a:cubicBezTo>
                  <a:cubicBezTo>
                    <a:pt x="8031" y="12031"/>
                    <a:pt x="3304" y="8518"/>
                    <a:pt x="3594" y="4332"/>
                  </a:cubicBezTo>
                  <a:cubicBezTo>
                    <a:pt x="3737" y="2271"/>
                    <a:pt x="5233" y="720"/>
                    <a:pt x="7096" y="720"/>
                  </a:cubicBezTo>
                  <a:close/>
                  <a:moveTo>
                    <a:pt x="6991" y="1"/>
                  </a:moveTo>
                  <a:cubicBezTo>
                    <a:pt x="5760" y="1"/>
                    <a:pt x="4567" y="507"/>
                    <a:pt x="3768" y="1586"/>
                  </a:cubicBezTo>
                  <a:cubicBezTo>
                    <a:pt x="0" y="6677"/>
                    <a:pt x="7237" y="12430"/>
                    <a:pt x="10797" y="14969"/>
                  </a:cubicBezTo>
                  <a:cubicBezTo>
                    <a:pt x="10866" y="15018"/>
                    <a:pt x="10933" y="15040"/>
                    <a:pt x="10997" y="15040"/>
                  </a:cubicBezTo>
                  <a:cubicBezTo>
                    <a:pt x="11172" y="15040"/>
                    <a:pt x="11312" y="14875"/>
                    <a:pt x="11339" y="14690"/>
                  </a:cubicBezTo>
                  <a:cubicBezTo>
                    <a:pt x="15885" y="14101"/>
                    <a:pt x="23339" y="10391"/>
                    <a:pt x="22677" y="4903"/>
                  </a:cubicBezTo>
                  <a:cubicBezTo>
                    <a:pt x="22415" y="2733"/>
                    <a:pt x="20732" y="1287"/>
                    <a:pt x="18603" y="1287"/>
                  </a:cubicBezTo>
                  <a:cubicBezTo>
                    <a:pt x="18494" y="1287"/>
                    <a:pt x="18384" y="1290"/>
                    <a:pt x="18272" y="1298"/>
                  </a:cubicBezTo>
                  <a:cubicBezTo>
                    <a:pt x="15566" y="1485"/>
                    <a:pt x="13769" y="3605"/>
                    <a:pt x="12295" y="5681"/>
                  </a:cubicBezTo>
                  <a:cubicBezTo>
                    <a:pt x="12068" y="3641"/>
                    <a:pt x="11184" y="1634"/>
                    <a:pt x="9308" y="606"/>
                  </a:cubicBezTo>
                  <a:cubicBezTo>
                    <a:pt x="8583" y="208"/>
                    <a:pt x="7779" y="1"/>
                    <a:pt x="69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3"/>
            <p:cNvSpPr/>
            <p:nvPr/>
          </p:nvSpPr>
          <p:spPr>
            <a:xfrm>
              <a:off x="7237231" y="2177603"/>
              <a:ext cx="59732" cy="78098"/>
            </a:xfrm>
            <a:custGeom>
              <a:avLst/>
              <a:gdLst/>
              <a:ahLst/>
              <a:cxnLst/>
              <a:rect l="l" t="t" r="r" b="b"/>
              <a:pathLst>
                <a:path w="1805" h="2360" extrusionOk="0">
                  <a:moveTo>
                    <a:pt x="1357" y="0"/>
                  </a:moveTo>
                  <a:cubicBezTo>
                    <a:pt x="1267" y="0"/>
                    <a:pt x="1176" y="63"/>
                    <a:pt x="1172" y="177"/>
                  </a:cubicBezTo>
                  <a:cubicBezTo>
                    <a:pt x="1143" y="974"/>
                    <a:pt x="948" y="1654"/>
                    <a:pt x="178" y="2037"/>
                  </a:cubicBezTo>
                  <a:cubicBezTo>
                    <a:pt x="0" y="2125"/>
                    <a:pt x="112" y="2359"/>
                    <a:pt x="278" y="2359"/>
                  </a:cubicBezTo>
                  <a:cubicBezTo>
                    <a:pt x="303" y="2359"/>
                    <a:pt x="330" y="2354"/>
                    <a:pt x="357" y="2341"/>
                  </a:cubicBezTo>
                  <a:cubicBezTo>
                    <a:pt x="1129" y="1988"/>
                    <a:pt x="1805" y="1004"/>
                    <a:pt x="1532" y="130"/>
                  </a:cubicBezTo>
                  <a:cubicBezTo>
                    <a:pt x="1504" y="41"/>
                    <a:pt x="1430" y="0"/>
                    <a:pt x="13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3"/>
            <p:cNvSpPr/>
            <p:nvPr/>
          </p:nvSpPr>
          <p:spPr>
            <a:xfrm>
              <a:off x="7278166" y="2184420"/>
              <a:ext cx="57184" cy="84287"/>
            </a:xfrm>
            <a:custGeom>
              <a:avLst/>
              <a:gdLst/>
              <a:ahLst/>
              <a:cxnLst/>
              <a:rect l="l" t="t" r="r" b="b"/>
              <a:pathLst>
                <a:path w="1728" h="2547" extrusionOk="0">
                  <a:moveTo>
                    <a:pt x="1387" y="1"/>
                  </a:moveTo>
                  <a:cubicBezTo>
                    <a:pt x="1277" y="1"/>
                    <a:pt x="1161" y="74"/>
                    <a:pt x="1171" y="202"/>
                  </a:cubicBezTo>
                  <a:cubicBezTo>
                    <a:pt x="1243" y="1066"/>
                    <a:pt x="918" y="1849"/>
                    <a:pt x="139" y="2287"/>
                  </a:cubicBezTo>
                  <a:cubicBezTo>
                    <a:pt x="1" y="2365"/>
                    <a:pt x="86" y="2546"/>
                    <a:pt x="215" y="2546"/>
                  </a:cubicBezTo>
                  <a:cubicBezTo>
                    <a:pt x="236" y="2546"/>
                    <a:pt x="259" y="2541"/>
                    <a:pt x="281" y="2530"/>
                  </a:cubicBezTo>
                  <a:cubicBezTo>
                    <a:pt x="1163" y="2109"/>
                    <a:pt x="1727" y="1126"/>
                    <a:pt x="1575" y="147"/>
                  </a:cubicBezTo>
                  <a:cubicBezTo>
                    <a:pt x="1560" y="47"/>
                    <a:pt x="1475" y="1"/>
                    <a:pt x="13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10" y="370860"/>
            <a:ext cx="2495238" cy="742857"/>
          </a:xfrm>
          <a:prstGeom prst="rect">
            <a:avLst/>
          </a:prstGeom>
        </p:spPr>
      </p:pic>
      <p:sp>
        <p:nvSpPr>
          <p:cNvPr id="640" name="Google Shape;13702;p62"/>
          <p:cNvSpPr/>
          <p:nvPr/>
        </p:nvSpPr>
        <p:spPr>
          <a:xfrm flipH="1">
            <a:off x="514780" y="3892647"/>
            <a:ext cx="937084" cy="844034"/>
          </a:xfrm>
          <a:custGeom>
            <a:avLst/>
            <a:gdLst/>
            <a:ahLst/>
            <a:cxnLst/>
            <a:rect l="l" t="t" r="r" b="b"/>
            <a:pathLst>
              <a:path w="11693" h="9716" extrusionOk="0">
                <a:moveTo>
                  <a:pt x="2906" y="346"/>
                </a:moveTo>
                <a:cubicBezTo>
                  <a:pt x="3120" y="346"/>
                  <a:pt x="3287" y="524"/>
                  <a:pt x="3287" y="727"/>
                </a:cubicBezTo>
                <a:lnTo>
                  <a:pt x="3287" y="1096"/>
                </a:lnTo>
                <a:cubicBezTo>
                  <a:pt x="3299" y="1429"/>
                  <a:pt x="3049" y="1679"/>
                  <a:pt x="2727" y="1679"/>
                </a:cubicBezTo>
                <a:cubicBezTo>
                  <a:pt x="2406" y="1679"/>
                  <a:pt x="2144" y="1429"/>
                  <a:pt x="2144" y="1096"/>
                </a:cubicBezTo>
                <a:lnTo>
                  <a:pt x="2144" y="727"/>
                </a:lnTo>
                <a:cubicBezTo>
                  <a:pt x="2144" y="500"/>
                  <a:pt x="2322" y="346"/>
                  <a:pt x="2525" y="346"/>
                </a:cubicBezTo>
                <a:close/>
                <a:moveTo>
                  <a:pt x="5894" y="346"/>
                </a:moveTo>
                <a:cubicBezTo>
                  <a:pt x="6120" y="346"/>
                  <a:pt x="6275" y="524"/>
                  <a:pt x="6275" y="727"/>
                </a:cubicBezTo>
                <a:lnTo>
                  <a:pt x="6275" y="1096"/>
                </a:lnTo>
                <a:cubicBezTo>
                  <a:pt x="6299" y="1429"/>
                  <a:pt x="6037" y="1679"/>
                  <a:pt x="5716" y="1679"/>
                </a:cubicBezTo>
                <a:cubicBezTo>
                  <a:pt x="5406" y="1679"/>
                  <a:pt x="5132" y="1429"/>
                  <a:pt x="5132" y="1096"/>
                </a:cubicBezTo>
                <a:lnTo>
                  <a:pt x="5132" y="727"/>
                </a:lnTo>
                <a:cubicBezTo>
                  <a:pt x="5132" y="500"/>
                  <a:pt x="5311" y="346"/>
                  <a:pt x="5525" y="346"/>
                </a:cubicBezTo>
                <a:close/>
                <a:moveTo>
                  <a:pt x="8895" y="346"/>
                </a:moveTo>
                <a:cubicBezTo>
                  <a:pt x="9121" y="346"/>
                  <a:pt x="9287" y="524"/>
                  <a:pt x="9287" y="727"/>
                </a:cubicBezTo>
                <a:lnTo>
                  <a:pt x="9287" y="1096"/>
                </a:lnTo>
                <a:cubicBezTo>
                  <a:pt x="9299" y="1429"/>
                  <a:pt x="9026" y="1679"/>
                  <a:pt x="8716" y="1679"/>
                </a:cubicBezTo>
                <a:cubicBezTo>
                  <a:pt x="8406" y="1679"/>
                  <a:pt x="8144" y="1429"/>
                  <a:pt x="8144" y="1096"/>
                </a:cubicBezTo>
                <a:lnTo>
                  <a:pt x="8144" y="727"/>
                </a:lnTo>
                <a:cubicBezTo>
                  <a:pt x="8144" y="500"/>
                  <a:pt x="8323" y="346"/>
                  <a:pt x="8525" y="346"/>
                </a:cubicBezTo>
                <a:close/>
                <a:moveTo>
                  <a:pt x="2930" y="2036"/>
                </a:moveTo>
                <a:lnTo>
                  <a:pt x="2930" y="2120"/>
                </a:lnTo>
                <a:cubicBezTo>
                  <a:pt x="2930" y="2179"/>
                  <a:pt x="2941" y="2263"/>
                  <a:pt x="2977" y="2310"/>
                </a:cubicBezTo>
                <a:lnTo>
                  <a:pt x="2739" y="2548"/>
                </a:lnTo>
                <a:lnTo>
                  <a:pt x="2703" y="2548"/>
                </a:lnTo>
                <a:lnTo>
                  <a:pt x="2465" y="2310"/>
                </a:lnTo>
                <a:cubicBezTo>
                  <a:pt x="2501" y="2251"/>
                  <a:pt x="2513" y="2191"/>
                  <a:pt x="2513" y="2120"/>
                </a:cubicBezTo>
                <a:lnTo>
                  <a:pt x="2513" y="2036"/>
                </a:lnTo>
                <a:close/>
                <a:moveTo>
                  <a:pt x="5918" y="2036"/>
                </a:moveTo>
                <a:lnTo>
                  <a:pt x="5918" y="2120"/>
                </a:lnTo>
                <a:cubicBezTo>
                  <a:pt x="5918" y="2179"/>
                  <a:pt x="5942" y="2263"/>
                  <a:pt x="5966" y="2310"/>
                </a:cubicBezTo>
                <a:lnTo>
                  <a:pt x="5728" y="2548"/>
                </a:lnTo>
                <a:lnTo>
                  <a:pt x="5704" y="2548"/>
                </a:lnTo>
                <a:lnTo>
                  <a:pt x="5466" y="2310"/>
                </a:lnTo>
                <a:cubicBezTo>
                  <a:pt x="5489" y="2251"/>
                  <a:pt x="5501" y="2191"/>
                  <a:pt x="5501" y="2120"/>
                </a:cubicBezTo>
                <a:lnTo>
                  <a:pt x="5501" y="2036"/>
                </a:lnTo>
                <a:close/>
                <a:moveTo>
                  <a:pt x="8930" y="2036"/>
                </a:moveTo>
                <a:lnTo>
                  <a:pt x="8930" y="2120"/>
                </a:lnTo>
                <a:cubicBezTo>
                  <a:pt x="8930" y="2179"/>
                  <a:pt x="8942" y="2263"/>
                  <a:pt x="8966" y="2310"/>
                </a:cubicBezTo>
                <a:lnTo>
                  <a:pt x="8728" y="2548"/>
                </a:lnTo>
                <a:lnTo>
                  <a:pt x="8704" y="2548"/>
                </a:lnTo>
                <a:lnTo>
                  <a:pt x="8466" y="2310"/>
                </a:lnTo>
                <a:cubicBezTo>
                  <a:pt x="8490" y="2251"/>
                  <a:pt x="8514" y="2191"/>
                  <a:pt x="8514" y="2120"/>
                </a:cubicBezTo>
                <a:lnTo>
                  <a:pt x="8514" y="2036"/>
                </a:lnTo>
                <a:close/>
                <a:moveTo>
                  <a:pt x="1394" y="3525"/>
                </a:moveTo>
                <a:cubicBezTo>
                  <a:pt x="1620" y="3525"/>
                  <a:pt x="1798" y="3703"/>
                  <a:pt x="1798" y="3918"/>
                </a:cubicBezTo>
                <a:lnTo>
                  <a:pt x="1798" y="4287"/>
                </a:lnTo>
                <a:cubicBezTo>
                  <a:pt x="1798" y="4596"/>
                  <a:pt x="1548" y="4870"/>
                  <a:pt x="1215" y="4870"/>
                </a:cubicBezTo>
                <a:cubicBezTo>
                  <a:pt x="905" y="4870"/>
                  <a:pt x="644" y="4608"/>
                  <a:pt x="644" y="4287"/>
                </a:cubicBezTo>
                <a:lnTo>
                  <a:pt x="644" y="3918"/>
                </a:lnTo>
                <a:cubicBezTo>
                  <a:pt x="644" y="3691"/>
                  <a:pt x="822" y="3525"/>
                  <a:pt x="1025" y="3525"/>
                </a:cubicBezTo>
                <a:close/>
                <a:moveTo>
                  <a:pt x="4406" y="3525"/>
                </a:moveTo>
                <a:cubicBezTo>
                  <a:pt x="4632" y="3525"/>
                  <a:pt x="4811" y="3703"/>
                  <a:pt x="4811" y="3918"/>
                </a:cubicBezTo>
                <a:lnTo>
                  <a:pt x="4811" y="4287"/>
                </a:lnTo>
                <a:cubicBezTo>
                  <a:pt x="4811" y="4596"/>
                  <a:pt x="4549" y="4870"/>
                  <a:pt x="4227" y="4870"/>
                </a:cubicBezTo>
                <a:cubicBezTo>
                  <a:pt x="3918" y="4870"/>
                  <a:pt x="3644" y="4608"/>
                  <a:pt x="3644" y="4287"/>
                </a:cubicBezTo>
                <a:lnTo>
                  <a:pt x="3644" y="3918"/>
                </a:lnTo>
                <a:cubicBezTo>
                  <a:pt x="3644" y="3691"/>
                  <a:pt x="3823" y="3525"/>
                  <a:pt x="4037" y="3525"/>
                </a:cubicBezTo>
                <a:close/>
                <a:moveTo>
                  <a:pt x="7394" y="3525"/>
                </a:moveTo>
                <a:cubicBezTo>
                  <a:pt x="7621" y="3525"/>
                  <a:pt x="7799" y="3703"/>
                  <a:pt x="7799" y="3918"/>
                </a:cubicBezTo>
                <a:lnTo>
                  <a:pt x="7799" y="4287"/>
                </a:lnTo>
                <a:cubicBezTo>
                  <a:pt x="7799" y="4596"/>
                  <a:pt x="7537" y="4870"/>
                  <a:pt x="7216" y="4870"/>
                </a:cubicBezTo>
                <a:cubicBezTo>
                  <a:pt x="6906" y="4870"/>
                  <a:pt x="6632" y="4608"/>
                  <a:pt x="6632" y="4287"/>
                </a:cubicBezTo>
                <a:lnTo>
                  <a:pt x="6632" y="3918"/>
                </a:lnTo>
                <a:cubicBezTo>
                  <a:pt x="6632" y="3691"/>
                  <a:pt x="6811" y="3525"/>
                  <a:pt x="7025" y="3525"/>
                </a:cubicBezTo>
                <a:close/>
                <a:moveTo>
                  <a:pt x="10407" y="3525"/>
                </a:moveTo>
                <a:cubicBezTo>
                  <a:pt x="10621" y="3525"/>
                  <a:pt x="10788" y="3703"/>
                  <a:pt x="10788" y="3918"/>
                </a:cubicBezTo>
                <a:lnTo>
                  <a:pt x="10788" y="4287"/>
                </a:lnTo>
                <a:cubicBezTo>
                  <a:pt x="10800" y="4608"/>
                  <a:pt x="10538" y="4870"/>
                  <a:pt x="10216" y="4870"/>
                </a:cubicBezTo>
                <a:cubicBezTo>
                  <a:pt x="9907" y="4870"/>
                  <a:pt x="9645" y="4608"/>
                  <a:pt x="9645" y="4287"/>
                </a:cubicBezTo>
                <a:lnTo>
                  <a:pt x="9645" y="3918"/>
                </a:lnTo>
                <a:cubicBezTo>
                  <a:pt x="9645" y="3691"/>
                  <a:pt x="9823" y="3525"/>
                  <a:pt x="10026" y="3525"/>
                </a:cubicBezTo>
                <a:close/>
                <a:moveTo>
                  <a:pt x="1429" y="5215"/>
                </a:moveTo>
                <a:lnTo>
                  <a:pt x="1429" y="5311"/>
                </a:lnTo>
                <a:cubicBezTo>
                  <a:pt x="1429" y="5370"/>
                  <a:pt x="1441" y="5442"/>
                  <a:pt x="1477" y="5489"/>
                </a:cubicBezTo>
                <a:lnTo>
                  <a:pt x="1239" y="5727"/>
                </a:lnTo>
                <a:lnTo>
                  <a:pt x="1203" y="5727"/>
                </a:lnTo>
                <a:lnTo>
                  <a:pt x="965" y="5489"/>
                </a:lnTo>
                <a:cubicBezTo>
                  <a:pt x="989" y="5430"/>
                  <a:pt x="1013" y="5370"/>
                  <a:pt x="1013" y="5311"/>
                </a:cubicBezTo>
                <a:lnTo>
                  <a:pt x="1013" y="5215"/>
                </a:lnTo>
                <a:close/>
                <a:moveTo>
                  <a:pt x="4430" y="5215"/>
                </a:moveTo>
                <a:lnTo>
                  <a:pt x="4430" y="5311"/>
                </a:lnTo>
                <a:cubicBezTo>
                  <a:pt x="4430" y="5370"/>
                  <a:pt x="4454" y="5442"/>
                  <a:pt x="4477" y="5489"/>
                </a:cubicBezTo>
                <a:lnTo>
                  <a:pt x="4239" y="5727"/>
                </a:lnTo>
                <a:lnTo>
                  <a:pt x="4215" y="5727"/>
                </a:lnTo>
                <a:lnTo>
                  <a:pt x="3977" y="5489"/>
                </a:lnTo>
                <a:cubicBezTo>
                  <a:pt x="4001" y="5430"/>
                  <a:pt x="4013" y="5370"/>
                  <a:pt x="4013" y="5311"/>
                </a:cubicBezTo>
                <a:lnTo>
                  <a:pt x="4013" y="5215"/>
                </a:lnTo>
                <a:close/>
                <a:moveTo>
                  <a:pt x="7418" y="5215"/>
                </a:moveTo>
                <a:lnTo>
                  <a:pt x="7418" y="5311"/>
                </a:lnTo>
                <a:cubicBezTo>
                  <a:pt x="7418" y="5370"/>
                  <a:pt x="7442" y="5442"/>
                  <a:pt x="7466" y="5489"/>
                </a:cubicBezTo>
                <a:lnTo>
                  <a:pt x="7228" y="5727"/>
                </a:lnTo>
                <a:lnTo>
                  <a:pt x="7204" y="5727"/>
                </a:lnTo>
                <a:lnTo>
                  <a:pt x="6966" y="5489"/>
                </a:lnTo>
                <a:cubicBezTo>
                  <a:pt x="6990" y="5430"/>
                  <a:pt x="7001" y="5370"/>
                  <a:pt x="7001" y="5311"/>
                </a:cubicBezTo>
                <a:lnTo>
                  <a:pt x="7001" y="5215"/>
                </a:lnTo>
                <a:close/>
                <a:moveTo>
                  <a:pt x="10419" y="5215"/>
                </a:moveTo>
                <a:lnTo>
                  <a:pt x="10419" y="5311"/>
                </a:lnTo>
                <a:cubicBezTo>
                  <a:pt x="10419" y="5370"/>
                  <a:pt x="10430" y="5442"/>
                  <a:pt x="10454" y="5489"/>
                </a:cubicBezTo>
                <a:lnTo>
                  <a:pt x="10216" y="5727"/>
                </a:lnTo>
                <a:lnTo>
                  <a:pt x="10192" y="5727"/>
                </a:lnTo>
                <a:lnTo>
                  <a:pt x="9954" y="5489"/>
                </a:lnTo>
                <a:cubicBezTo>
                  <a:pt x="9978" y="5430"/>
                  <a:pt x="10002" y="5370"/>
                  <a:pt x="10002" y="5311"/>
                </a:cubicBezTo>
                <a:lnTo>
                  <a:pt x="10002" y="5215"/>
                </a:lnTo>
                <a:close/>
                <a:moveTo>
                  <a:pt x="2584" y="0"/>
                </a:moveTo>
                <a:cubicBezTo>
                  <a:pt x="2191" y="0"/>
                  <a:pt x="1858" y="322"/>
                  <a:pt x="1858" y="727"/>
                </a:cubicBezTo>
                <a:lnTo>
                  <a:pt x="1858" y="1096"/>
                </a:lnTo>
                <a:cubicBezTo>
                  <a:pt x="1858" y="1393"/>
                  <a:pt x="2013" y="1667"/>
                  <a:pt x="2227" y="1846"/>
                </a:cubicBezTo>
                <a:lnTo>
                  <a:pt x="2227" y="2108"/>
                </a:lnTo>
                <a:cubicBezTo>
                  <a:pt x="2227" y="2108"/>
                  <a:pt x="2227" y="2132"/>
                  <a:pt x="2215" y="2132"/>
                </a:cubicBezTo>
                <a:lnTo>
                  <a:pt x="1787" y="2346"/>
                </a:lnTo>
                <a:cubicBezTo>
                  <a:pt x="1608" y="2441"/>
                  <a:pt x="1489" y="2632"/>
                  <a:pt x="1489" y="2846"/>
                </a:cubicBezTo>
                <a:lnTo>
                  <a:pt x="1489" y="3179"/>
                </a:lnTo>
                <a:lnTo>
                  <a:pt x="1096" y="3179"/>
                </a:lnTo>
                <a:cubicBezTo>
                  <a:pt x="703" y="3179"/>
                  <a:pt x="370" y="3513"/>
                  <a:pt x="370" y="3918"/>
                </a:cubicBezTo>
                <a:lnTo>
                  <a:pt x="370" y="4287"/>
                </a:lnTo>
                <a:cubicBezTo>
                  <a:pt x="370" y="4584"/>
                  <a:pt x="524" y="4846"/>
                  <a:pt x="739" y="5025"/>
                </a:cubicBezTo>
                <a:lnTo>
                  <a:pt x="739" y="5299"/>
                </a:lnTo>
                <a:cubicBezTo>
                  <a:pt x="739" y="5299"/>
                  <a:pt x="739" y="5311"/>
                  <a:pt x="727" y="5311"/>
                </a:cubicBezTo>
                <a:lnTo>
                  <a:pt x="298" y="5537"/>
                </a:lnTo>
                <a:cubicBezTo>
                  <a:pt x="120" y="5620"/>
                  <a:pt x="1" y="5823"/>
                  <a:pt x="1" y="6025"/>
                </a:cubicBezTo>
                <a:lnTo>
                  <a:pt x="1" y="7870"/>
                </a:lnTo>
                <a:cubicBezTo>
                  <a:pt x="1" y="8025"/>
                  <a:pt x="48" y="8156"/>
                  <a:pt x="120" y="8275"/>
                </a:cubicBezTo>
                <a:lnTo>
                  <a:pt x="298" y="8561"/>
                </a:lnTo>
                <a:cubicBezTo>
                  <a:pt x="346" y="8621"/>
                  <a:pt x="358" y="8692"/>
                  <a:pt x="358" y="8775"/>
                </a:cubicBezTo>
                <a:lnTo>
                  <a:pt x="358" y="9549"/>
                </a:lnTo>
                <a:cubicBezTo>
                  <a:pt x="358" y="9644"/>
                  <a:pt x="429" y="9716"/>
                  <a:pt x="524" y="9716"/>
                </a:cubicBezTo>
                <a:cubicBezTo>
                  <a:pt x="608" y="9716"/>
                  <a:pt x="679" y="9644"/>
                  <a:pt x="679" y="9549"/>
                </a:cubicBezTo>
                <a:lnTo>
                  <a:pt x="679" y="8775"/>
                </a:lnTo>
                <a:cubicBezTo>
                  <a:pt x="679" y="8632"/>
                  <a:pt x="644" y="8501"/>
                  <a:pt x="560" y="8371"/>
                </a:cubicBezTo>
                <a:lnTo>
                  <a:pt x="382" y="8097"/>
                </a:lnTo>
                <a:cubicBezTo>
                  <a:pt x="346" y="8037"/>
                  <a:pt x="322" y="7966"/>
                  <a:pt x="322" y="7870"/>
                </a:cubicBezTo>
                <a:lnTo>
                  <a:pt x="322" y="6025"/>
                </a:lnTo>
                <a:cubicBezTo>
                  <a:pt x="322" y="5954"/>
                  <a:pt x="370" y="5882"/>
                  <a:pt x="441" y="5846"/>
                </a:cubicBezTo>
                <a:lnTo>
                  <a:pt x="763" y="5692"/>
                </a:lnTo>
                <a:lnTo>
                  <a:pt x="1036" y="5977"/>
                </a:lnTo>
                <a:cubicBezTo>
                  <a:pt x="1120" y="6049"/>
                  <a:pt x="1203" y="6085"/>
                  <a:pt x="1298" y="6085"/>
                </a:cubicBezTo>
                <a:cubicBezTo>
                  <a:pt x="1382" y="6085"/>
                  <a:pt x="1477" y="6049"/>
                  <a:pt x="1548" y="5977"/>
                </a:cubicBezTo>
                <a:lnTo>
                  <a:pt x="1834" y="5692"/>
                </a:lnTo>
                <a:lnTo>
                  <a:pt x="2144" y="5846"/>
                </a:lnTo>
                <a:cubicBezTo>
                  <a:pt x="2215" y="5882"/>
                  <a:pt x="2263" y="5954"/>
                  <a:pt x="2263" y="6025"/>
                </a:cubicBezTo>
                <a:lnTo>
                  <a:pt x="2263" y="7870"/>
                </a:lnTo>
                <a:cubicBezTo>
                  <a:pt x="2263" y="7942"/>
                  <a:pt x="2227" y="8025"/>
                  <a:pt x="2203" y="8097"/>
                </a:cubicBezTo>
                <a:lnTo>
                  <a:pt x="2025" y="8371"/>
                </a:lnTo>
                <a:cubicBezTo>
                  <a:pt x="1953" y="8490"/>
                  <a:pt x="1906" y="8644"/>
                  <a:pt x="1906" y="8775"/>
                </a:cubicBezTo>
                <a:lnTo>
                  <a:pt x="1906" y="9549"/>
                </a:lnTo>
                <a:cubicBezTo>
                  <a:pt x="1906" y="9644"/>
                  <a:pt x="1977" y="9716"/>
                  <a:pt x="2072" y="9716"/>
                </a:cubicBezTo>
                <a:cubicBezTo>
                  <a:pt x="2156" y="9716"/>
                  <a:pt x="2227" y="9644"/>
                  <a:pt x="2227" y="9549"/>
                </a:cubicBezTo>
                <a:lnTo>
                  <a:pt x="2227" y="8775"/>
                </a:lnTo>
                <a:cubicBezTo>
                  <a:pt x="2227" y="8704"/>
                  <a:pt x="2263" y="8632"/>
                  <a:pt x="2287" y="8561"/>
                </a:cubicBezTo>
                <a:lnTo>
                  <a:pt x="2465" y="8275"/>
                </a:lnTo>
                <a:cubicBezTo>
                  <a:pt x="2549" y="8156"/>
                  <a:pt x="2584" y="8001"/>
                  <a:pt x="2584" y="7870"/>
                </a:cubicBezTo>
                <a:lnTo>
                  <a:pt x="2584" y="6025"/>
                </a:lnTo>
                <a:cubicBezTo>
                  <a:pt x="2584" y="5823"/>
                  <a:pt x="2465" y="5644"/>
                  <a:pt x="2287" y="5537"/>
                </a:cubicBezTo>
                <a:lnTo>
                  <a:pt x="1858" y="5311"/>
                </a:lnTo>
                <a:lnTo>
                  <a:pt x="1846" y="5299"/>
                </a:lnTo>
                <a:lnTo>
                  <a:pt x="1846" y="5025"/>
                </a:lnTo>
                <a:cubicBezTo>
                  <a:pt x="2072" y="4870"/>
                  <a:pt x="2215" y="4596"/>
                  <a:pt x="2215" y="4287"/>
                </a:cubicBezTo>
                <a:lnTo>
                  <a:pt x="2215" y="3918"/>
                </a:lnTo>
                <a:cubicBezTo>
                  <a:pt x="2215" y="3644"/>
                  <a:pt x="2072" y="3406"/>
                  <a:pt x="1846" y="3275"/>
                </a:cubicBezTo>
                <a:lnTo>
                  <a:pt x="1846" y="2822"/>
                </a:lnTo>
                <a:cubicBezTo>
                  <a:pt x="1846" y="2751"/>
                  <a:pt x="1894" y="2679"/>
                  <a:pt x="1965" y="2644"/>
                </a:cubicBezTo>
                <a:lnTo>
                  <a:pt x="2275" y="2501"/>
                </a:lnTo>
                <a:lnTo>
                  <a:pt x="2560" y="2786"/>
                </a:lnTo>
                <a:cubicBezTo>
                  <a:pt x="2632" y="2858"/>
                  <a:pt x="2727" y="2882"/>
                  <a:pt x="2810" y="2882"/>
                </a:cubicBezTo>
                <a:cubicBezTo>
                  <a:pt x="2906" y="2882"/>
                  <a:pt x="2989" y="2858"/>
                  <a:pt x="3061" y="2786"/>
                </a:cubicBezTo>
                <a:lnTo>
                  <a:pt x="3346" y="2501"/>
                </a:lnTo>
                <a:lnTo>
                  <a:pt x="3656" y="2644"/>
                </a:lnTo>
                <a:cubicBezTo>
                  <a:pt x="3739" y="2679"/>
                  <a:pt x="3775" y="2751"/>
                  <a:pt x="3775" y="2822"/>
                </a:cubicBezTo>
                <a:lnTo>
                  <a:pt x="3775" y="3275"/>
                </a:lnTo>
                <a:cubicBezTo>
                  <a:pt x="3561" y="3394"/>
                  <a:pt x="3406" y="3632"/>
                  <a:pt x="3406" y="3918"/>
                </a:cubicBezTo>
                <a:lnTo>
                  <a:pt x="3406" y="4287"/>
                </a:lnTo>
                <a:cubicBezTo>
                  <a:pt x="3406" y="4584"/>
                  <a:pt x="3561" y="4846"/>
                  <a:pt x="3775" y="5025"/>
                </a:cubicBezTo>
                <a:lnTo>
                  <a:pt x="3775" y="5299"/>
                </a:lnTo>
                <a:cubicBezTo>
                  <a:pt x="3775" y="5299"/>
                  <a:pt x="3775" y="5311"/>
                  <a:pt x="3763" y="5311"/>
                </a:cubicBezTo>
                <a:lnTo>
                  <a:pt x="3334" y="5537"/>
                </a:lnTo>
                <a:cubicBezTo>
                  <a:pt x="3156" y="5620"/>
                  <a:pt x="3037" y="5823"/>
                  <a:pt x="3037" y="6025"/>
                </a:cubicBezTo>
                <a:lnTo>
                  <a:pt x="3037" y="7870"/>
                </a:lnTo>
                <a:cubicBezTo>
                  <a:pt x="3037" y="8025"/>
                  <a:pt x="3084" y="8156"/>
                  <a:pt x="3156" y="8275"/>
                </a:cubicBezTo>
                <a:lnTo>
                  <a:pt x="3334" y="8561"/>
                </a:lnTo>
                <a:cubicBezTo>
                  <a:pt x="3382" y="8621"/>
                  <a:pt x="3394" y="8692"/>
                  <a:pt x="3394" y="8775"/>
                </a:cubicBezTo>
                <a:lnTo>
                  <a:pt x="3394" y="9549"/>
                </a:lnTo>
                <a:cubicBezTo>
                  <a:pt x="3394" y="9644"/>
                  <a:pt x="3465" y="9716"/>
                  <a:pt x="3561" y="9716"/>
                </a:cubicBezTo>
                <a:cubicBezTo>
                  <a:pt x="3644" y="9716"/>
                  <a:pt x="3715" y="9644"/>
                  <a:pt x="3715" y="9549"/>
                </a:cubicBezTo>
                <a:lnTo>
                  <a:pt x="3715" y="8775"/>
                </a:lnTo>
                <a:cubicBezTo>
                  <a:pt x="3715" y="8632"/>
                  <a:pt x="3680" y="8501"/>
                  <a:pt x="3596" y="8371"/>
                </a:cubicBezTo>
                <a:lnTo>
                  <a:pt x="3418" y="8097"/>
                </a:lnTo>
                <a:cubicBezTo>
                  <a:pt x="3382" y="8037"/>
                  <a:pt x="3358" y="7966"/>
                  <a:pt x="3358" y="7870"/>
                </a:cubicBezTo>
                <a:lnTo>
                  <a:pt x="3358" y="6025"/>
                </a:lnTo>
                <a:cubicBezTo>
                  <a:pt x="3358" y="5954"/>
                  <a:pt x="3406" y="5882"/>
                  <a:pt x="3477" y="5846"/>
                </a:cubicBezTo>
                <a:lnTo>
                  <a:pt x="3799" y="5692"/>
                </a:lnTo>
                <a:lnTo>
                  <a:pt x="4073" y="5977"/>
                </a:lnTo>
                <a:cubicBezTo>
                  <a:pt x="4156" y="6049"/>
                  <a:pt x="4239" y="6085"/>
                  <a:pt x="4334" y="6085"/>
                </a:cubicBezTo>
                <a:cubicBezTo>
                  <a:pt x="4418" y="6085"/>
                  <a:pt x="4513" y="6049"/>
                  <a:pt x="4585" y="5977"/>
                </a:cubicBezTo>
                <a:lnTo>
                  <a:pt x="4870" y="5692"/>
                </a:lnTo>
                <a:lnTo>
                  <a:pt x="5180" y="5846"/>
                </a:lnTo>
                <a:cubicBezTo>
                  <a:pt x="5251" y="5882"/>
                  <a:pt x="5299" y="5954"/>
                  <a:pt x="5299" y="6025"/>
                </a:cubicBezTo>
                <a:lnTo>
                  <a:pt x="5299" y="7870"/>
                </a:lnTo>
                <a:cubicBezTo>
                  <a:pt x="5299" y="7942"/>
                  <a:pt x="5263" y="8025"/>
                  <a:pt x="5239" y="8097"/>
                </a:cubicBezTo>
                <a:lnTo>
                  <a:pt x="5061" y="8371"/>
                </a:lnTo>
                <a:cubicBezTo>
                  <a:pt x="4989" y="8490"/>
                  <a:pt x="4942" y="8644"/>
                  <a:pt x="4942" y="8775"/>
                </a:cubicBezTo>
                <a:lnTo>
                  <a:pt x="4942" y="9549"/>
                </a:lnTo>
                <a:cubicBezTo>
                  <a:pt x="4942" y="9644"/>
                  <a:pt x="5013" y="9716"/>
                  <a:pt x="5108" y="9716"/>
                </a:cubicBezTo>
                <a:cubicBezTo>
                  <a:pt x="5192" y="9716"/>
                  <a:pt x="5263" y="9644"/>
                  <a:pt x="5263" y="9549"/>
                </a:cubicBezTo>
                <a:lnTo>
                  <a:pt x="5263" y="8775"/>
                </a:lnTo>
                <a:cubicBezTo>
                  <a:pt x="5263" y="8704"/>
                  <a:pt x="5299" y="8632"/>
                  <a:pt x="5323" y="8561"/>
                </a:cubicBezTo>
                <a:lnTo>
                  <a:pt x="5501" y="8275"/>
                </a:lnTo>
                <a:cubicBezTo>
                  <a:pt x="5585" y="8156"/>
                  <a:pt x="5620" y="8001"/>
                  <a:pt x="5620" y="7870"/>
                </a:cubicBezTo>
                <a:lnTo>
                  <a:pt x="5620" y="6025"/>
                </a:lnTo>
                <a:cubicBezTo>
                  <a:pt x="5620" y="5823"/>
                  <a:pt x="5501" y="5644"/>
                  <a:pt x="5323" y="5537"/>
                </a:cubicBezTo>
                <a:lnTo>
                  <a:pt x="4894" y="5311"/>
                </a:lnTo>
                <a:lnTo>
                  <a:pt x="4882" y="5299"/>
                </a:lnTo>
                <a:lnTo>
                  <a:pt x="4882" y="5025"/>
                </a:lnTo>
                <a:cubicBezTo>
                  <a:pt x="5108" y="4870"/>
                  <a:pt x="5251" y="4596"/>
                  <a:pt x="5251" y="4287"/>
                </a:cubicBezTo>
                <a:lnTo>
                  <a:pt x="5251" y="3918"/>
                </a:lnTo>
                <a:cubicBezTo>
                  <a:pt x="5251" y="3644"/>
                  <a:pt x="5108" y="3406"/>
                  <a:pt x="4882" y="3275"/>
                </a:cubicBezTo>
                <a:lnTo>
                  <a:pt x="4882" y="2822"/>
                </a:lnTo>
                <a:cubicBezTo>
                  <a:pt x="4882" y="2751"/>
                  <a:pt x="4930" y="2679"/>
                  <a:pt x="5001" y="2644"/>
                </a:cubicBezTo>
                <a:lnTo>
                  <a:pt x="5311" y="2501"/>
                </a:lnTo>
                <a:lnTo>
                  <a:pt x="5597" y="2786"/>
                </a:lnTo>
                <a:cubicBezTo>
                  <a:pt x="5668" y="2858"/>
                  <a:pt x="5763" y="2882"/>
                  <a:pt x="5847" y="2882"/>
                </a:cubicBezTo>
                <a:cubicBezTo>
                  <a:pt x="5942" y="2882"/>
                  <a:pt x="6025" y="2858"/>
                  <a:pt x="6097" y="2786"/>
                </a:cubicBezTo>
                <a:lnTo>
                  <a:pt x="6382" y="2501"/>
                </a:lnTo>
                <a:lnTo>
                  <a:pt x="6692" y="2644"/>
                </a:lnTo>
                <a:cubicBezTo>
                  <a:pt x="6775" y="2679"/>
                  <a:pt x="6811" y="2751"/>
                  <a:pt x="6811" y="2822"/>
                </a:cubicBezTo>
                <a:lnTo>
                  <a:pt x="6811" y="3275"/>
                </a:lnTo>
                <a:cubicBezTo>
                  <a:pt x="6597" y="3394"/>
                  <a:pt x="6442" y="3632"/>
                  <a:pt x="6442" y="3918"/>
                </a:cubicBezTo>
                <a:lnTo>
                  <a:pt x="6442" y="4287"/>
                </a:lnTo>
                <a:cubicBezTo>
                  <a:pt x="6442" y="4584"/>
                  <a:pt x="6597" y="4846"/>
                  <a:pt x="6811" y="5025"/>
                </a:cubicBezTo>
                <a:lnTo>
                  <a:pt x="6811" y="5299"/>
                </a:lnTo>
                <a:cubicBezTo>
                  <a:pt x="6811" y="5299"/>
                  <a:pt x="6811" y="5311"/>
                  <a:pt x="6799" y="5311"/>
                </a:cubicBezTo>
                <a:lnTo>
                  <a:pt x="6370" y="5537"/>
                </a:lnTo>
                <a:cubicBezTo>
                  <a:pt x="6192" y="5620"/>
                  <a:pt x="6073" y="5823"/>
                  <a:pt x="6073" y="6025"/>
                </a:cubicBezTo>
                <a:lnTo>
                  <a:pt x="6073" y="7870"/>
                </a:lnTo>
                <a:cubicBezTo>
                  <a:pt x="6073" y="8025"/>
                  <a:pt x="6120" y="8156"/>
                  <a:pt x="6192" y="8275"/>
                </a:cubicBezTo>
                <a:lnTo>
                  <a:pt x="6370" y="8561"/>
                </a:lnTo>
                <a:cubicBezTo>
                  <a:pt x="6418" y="8621"/>
                  <a:pt x="6430" y="8692"/>
                  <a:pt x="6430" y="8775"/>
                </a:cubicBezTo>
                <a:lnTo>
                  <a:pt x="6430" y="9549"/>
                </a:lnTo>
                <a:cubicBezTo>
                  <a:pt x="6430" y="9644"/>
                  <a:pt x="6501" y="9716"/>
                  <a:pt x="6597" y="9716"/>
                </a:cubicBezTo>
                <a:cubicBezTo>
                  <a:pt x="6680" y="9716"/>
                  <a:pt x="6751" y="9644"/>
                  <a:pt x="6751" y="9549"/>
                </a:cubicBezTo>
                <a:lnTo>
                  <a:pt x="6751" y="8775"/>
                </a:lnTo>
                <a:cubicBezTo>
                  <a:pt x="6751" y="8632"/>
                  <a:pt x="6716" y="8501"/>
                  <a:pt x="6632" y="8371"/>
                </a:cubicBezTo>
                <a:lnTo>
                  <a:pt x="6454" y="8097"/>
                </a:lnTo>
                <a:cubicBezTo>
                  <a:pt x="6418" y="8037"/>
                  <a:pt x="6394" y="7966"/>
                  <a:pt x="6394" y="7870"/>
                </a:cubicBezTo>
                <a:lnTo>
                  <a:pt x="6394" y="6025"/>
                </a:lnTo>
                <a:cubicBezTo>
                  <a:pt x="6394" y="5954"/>
                  <a:pt x="6442" y="5882"/>
                  <a:pt x="6513" y="5846"/>
                </a:cubicBezTo>
                <a:lnTo>
                  <a:pt x="6835" y="5692"/>
                </a:lnTo>
                <a:lnTo>
                  <a:pt x="7109" y="5977"/>
                </a:lnTo>
                <a:cubicBezTo>
                  <a:pt x="7192" y="6049"/>
                  <a:pt x="7275" y="6085"/>
                  <a:pt x="7371" y="6085"/>
                </a:cubicBezTo>
                <a:cubicBezTo>
                  <a:pt x="7454" y="6085"/>
                  <a:pt x="7549" y="6049"/>
                  <a:pt x="7621" y="5977"/>
                </a:cubicBezTo>
                <a:lnTo>
                  <a:pt x="7906" y="5692"/>
                </a:lnTo>
                <a:lnTo>
                  <a:pt x="8216" y="5846"/>
                </a:lnTo>
                <a:cubicBezTo>
                  <a:pt x="8287" y="5882"/>
                  <a:pt x="8335" y="5954"/>
                  <a:pt x="8335" y="6025"/>
                </a:cubicBezTo>
                <a:lnTo>
                  <a:pt x="8335" y="7870"/>
                </a:lnTo>
                <a:cubicBezTo>
                  <a:pt x="8335" y="7942"/>
                  <a:pt x="8299" y="8025"/>
                  <a:pt x="8275" y="8097"/>
                </a:cubicBezTo>
                <a:lnTo>
                  <a:pt x="8097" y="8371"/>
                </a:lnTo>
                <a:cubicBezTo>
                  <a:pt x="8025" y="8490"/>
                  <a:pt x="7978" y="8644"/>
                  <a:pt x="7978" y="8775"/>
                </a:cubicBezTo>
                <a:lnTo>
                  <a:pt x="7978" y="9549"/>
                </a:lnTo>
                <a:cubicBezTo>
                  <a:pt x="7978" y="9644"/>
                  <a:pt x="8049" y="9716"/>
                  <a:pt x="8144" y="9716"/>
                </a:cubicBezTo>
                <a:cubicBezTo>
                  <a:pt x="8228" y="9716"/>
                  <a:pt x="8299" y="9644"/>
                  <a:pt x="8299" y="9549"/>
                </a:cubicBezTo>
                <a:lnTo>
                  <a:pt x="8299" y="8775"/>
                </a:lnTo>
                <a:cubicBezTo>
                  <a:pt x="8299" y="8704"/>
                  <a:pt x="8335" y="8632"/>
                  <a:pt x="8359" y="8561"/>
                </a:cubicBezTo>
                <a:lnTo>
                  <a:pt x="8537" y="8275"/>
                </a:lnTo>
                <a:cubicBezTo>
                  <a:pt x="8621" y="8156"/>
                  <a:pt x="8656" y="8001"/>
                  <a:pt x="8656" y="7870"/>
                </a:cubicBezTo>
                <a:lnTo>
                  <a:pt x="8656" y="6025"/>
                </a:lnTo>
                <a:cubicBezTo>
                  <a:pt x="8656" y="5823"/>
                  <a:pt x="8537" y="5644"/>
                  <a:pt x="8359" y="5537"/>
                </a:cubicBezTo>
                <a:lnTo>
                  <a:pt x="7930" y="5311"/>
                </a:lnTo>
                <a:lnTo>
                  <a:pt x="7918" y="5299"/>
                </a:lnTo>
                <a:lnTo>
                  <a:pt x="7918" y="5025"/>
                </a:lnTo>
                <a:cubicBezTo>
                  <a:pt x="8144" y="4870"/>
                  <a:pt x="8287" y="4596"/>
                  <a:pt x="8287" y="4287"/>
                </a:cubicBezTo>
                <a:lnTo>
                  <a:pt x="8287" y="3918"/>
                </a:lnTo>
                <a:cubicBezTo>
                  <a:pt x="8287" y="3644"/>
                  <a:pt x="8144" y="3406"/>
                  <a:pt x="7918" y="3275"/>
                </a:cubicBezTo>
                <a:lnTo>
                  <a:pt x="7918" y="2822"/>
                </a:lnTo>
                <a:cubicBezTo>
                  <a:pt x="7918" y="2751"/>
                  <a:pt x="7966" y="2679"/>
                  <a:pt x="8037" y="2644"/>
                </a:cubicBezTo>
                <a:lnTo>
                  <a:pt x="8347" y="2501"/>
                </a:lnTo>
                <a:lnTo>
                  <a:pt x="8633" y="2786"/>
                </a:lnTo>
                <a:cubicBezTo>
                  <a:pt x="8704" y="2858"/>
                  <a:pt x="8799" y="2882"/>
                  <a:pt x="8883" y="2882"/>
                </a:cubicBezTo>
                <a:cubicBezTo>
                  <a:pt x="8978" y="2882"/>
                  <a:pt x="9061" y="2858"/>
                  <a:pt x="9133" y="2786"/>
                </a:cubicBezTo>
                <a:lnTo>
                  <a:pt x="9418" y="2501"/>
                </a:lnTo>
                <a:lnTo>
                  <a:pt x="9728" y="2644"/>
                </a:lnTo>
                <a:cubicBezTo>
                  <a:pt x="9811" y="2679"/>
                  <a:pt x="9847" y="2751"/>
                  <a:pt x="9847" y="2822"/>
                </a:cubicBezTo>
                <a:lnTo>
                  <a:pt x="9847" y="3275"/>
                </a:lnTo>
                <a:cubicBezTo>
                  <a:pt x="9633" y="3394"/>
                  <a:pt x="9478" y="3632"/>
                  <a:pt x="9478" y="3918"/>
                </a:cubicBezTo>
                <a:lnTo>
                  <a:pt x="9478" y="4287"/>
                </a:lnTo>
                <a:cubicBezTo>
                  <a:pt x="9478" y="4584"/>
                  <a:pt x="9633" y="4846"/>
                  <a:pt x="9847" y="5025"/>
                </a:cubicBezTo>
                <a:lnTo>
                  <a:pt x="9847" y="5299"/>
                </a:lnTo>
                <a:cubicBezTo>
                  <a:pt x="9847" y="5299"/>
                  <a:pt x="9847" y="5311"/>
                  <a:pt x="9835" y="5311"/>
                </a:cubicBezTo>
                <a:lnTo>
                  <a:pt x="9407" y="5537"/>
                </a:lnTo>
                <a:cubicBezTo>
                  <a:pt x="9228" y="5620"/>
                  <a:pt x="9109" y="5823"/>
                  <a:pt x="9109" y="6025"/>
                </a:cubicBezTo>
                <a:lnTo>
                  <a:pt x="9109" y="7870"/>
                </a:lnTo>
                <a:cubicBezTo>
                  <a:pt x="9109" y="8025"/>
                  <a:pt x="9157" y="8156"/>
                  <a:pt x="9228" y="8275"/>
                </a:cubicBezTo>
                <a:lnTo>
                  <a:pt x="9407" y="8561"/>
                </a:lnTo>
                <a:cubicBezTo>
                  <a:pt x="9454" y="8621"/>
                  <a:pt x="9466" y="8692"/>
                  <a:pt x="9466" y="8775"/>
                </a:cubicBezTo>
                <a:lnTo>
                  <a:pt x="9466" y="9549"/>
                </a:lnTo>
                <a:cubicBezTo>
                  <a:pt x="9466" y="9644"/>
                  <a:pt x="9538" y="9716"/>
                  <a:pt x="9633" y="9716"/>
                </a:cubicBezTo>
                <a:cubicBezTo>
                  <a:pt x="9716" y="9716"/>
                  <a:pt x="9788" y="9644"/>
                  <a:pt x="9788" y="9549"/>
                </a:cubicBezTo>
                <a:lnTo>
                  <a:pt x="9788" y="8775"/>
                </a:lnTo>
                <a:cubicBezTo>
                  <a:pt x="9788" y="8632"/>
                  <a:pt x="9752" y="8501"/>
                  <a:pt x="9668" y="8371"/>
                </a:cubicBezTo>
                <a:lnTo>
                  <a:pt x="9490" y="8097"/>
                </a:lnTo>
                <a:cubicBezTo>
                  <a:pt x="9454" y="8037"/>
                  <a:pt x="9430" y="7966"/>
                  <a:pt x="9430" y="7870"/>
                </a:cubicBezTo>
                <a:lnTo>
                  <a:pt x="9430" y="6025"/>
                </a:lnTo>
                <a:cubicBezTo>
                  <a:pt x="9430" y="5954"/>
                  <a:pt x="9478" y="5882"/>
                  <a:pt x="9549" y="5846"/>
                </a:cubicBezTo>
                <a:lnTo>
                  <a:pt x="9871" y="5692"/>
                </a:lnTo>
                <a:lnTo>
                  <a:pt x="10145" y="5977"/>
                </a:lnTo>
                <a:cubicBezTo>
                  <a:pt x="10228" y="6049"/>
                  <a:pt x="10311" y="6085"/>
                  <a:pt x="10407" y="6085"/>
                </a:cubicBezTo>
                <a:cubicBezTo>
                  <a:pt x="10490" y="6085"/>
                  <a:pt x="10585" y="6049"/>
                  <a:pt x="10657" y="5977"/>
                </a:cubicBezTo>
                <a:lnTo>
                  <a:pt x="10942" y="5692"/>
                </a:lnTo>
                <a:lnTo>
                  <a:pt x="11252" y="5846"/>
                </a:lnTo>
                <a:cubicBezTo>
                  <a:pt x="11323" y="5882"/>
                  <a:pt x="11371" y="5954"/>
                  <a:pt x="11371" y="6025"/>
                </a:cubicBezTo>
                <a:lnTo>
                  <a:pt x="11371" y="7870"/>
                </a:lnTo>
                <a:cubicBezTo>
                  <a:pt x="11371" y="7942"/>
                  <a:pt x="11335" y="8025"/>
                  <a:pt x="11312" y="8097"/>
                </a:cubicBezTo>
                <a:lnTo>
                  <a:pt x="11133" y="8371"/>
                </a:lnTo>
                <a:cubicBezTo>
                  <a:pt x="11062" y="8490"/>
                  <a:pt x="11014" y="8644"/>
                  <a:pt x="11014" y="8775"/>
                </a:cubicBezTo>
                <a:lnTo>
                  <a:pt x="11014" y="9549"/>
                </a:lnTo>
                <a:cubicBezTo>
                  <a:pt x="11014" y="9644"/>
                  <a:pt x="11085" y="9716"/>
                  <a:pt x="11181" y="9716"/>
                </a:cubicBezTo>
                <a:cubicBezTo>
                  <a:pt x="11264" y="9716"/>
                  <a:pt x="11335" y="9644"/>
                  <a:pt x="11335" y="9549"/>
                </a:cubicBezTo>
                <a:lnTo>
                  <a:pt x="11335" y="8775"/>
                </a:lnTo>
                <a:cubicBezTo>
                  <a:pt x="11335" y="8704"/>
                  <a:pt x="11371" y="8632"/>
                  <a:pt x="11395" y="8561"/>
                </a:cubicBezTo>
                <a:lnTo>
                  <a:pt x="11573" y="8275"/>
                </a:lnTo>
                <a:cubicBezTo>
                  <a:pt x="11657" y="8156"/>
                  <a:pt x="11693" y="8001"/>
                  <a:pt x="11693" y="7870"/>
                </a:cubicBezTo>
                <a:lnTo>
                  <a:pt x="11693" y="6025"/>
                </a:lnTo>
                <a:cubicBezTo>
                  <a:pt x="11514" y="5823"/>
                  <a:pt x="11395" y="5620"/>
                  <a:pt x="11204" y="5537"/>
                </a:cubicBezTo>
                <a:lnTo>
                  <a:pt x="10776" y="5311"/>
                </a:lnTo>
                <a:lnTo>
                  <a:pt x="10764" y="5299"/>
                </a:lnTo>
                <a:lnTo>
                  <a:pt x="10764" y="5025"/>
                </a:lnTo>
                <a:cubicBezTo>
                  <a:pt x="10978" y="4870"/>
                  <a:pt x="11133" y="4596"/>
                  <a:pt x="11133" y="4287"/>
                </a:cubicBezTo>
                <a:lnTo>
                  <a:pt x="11133" y="3918"/>
                </a:lnTo>
                <a:cubicBezTo>
                  <a:pt x="11133" y="3513"/>
                  <a:pt x="10800" y="3179"/>
                  <a:pt x="10407" y="3179"/>
                </a:cubicBezTo>
                <a:lnTo>
                  <a:pt x="10014" y="3179"/>
                </a:lnTo>
                <a:lnTo>
                  <a:pt x="10014" y="2846"/>
                </a:lnTo>
                <a:cubicBezTo>
                  <a:pt x="10014" y="2632"/>
                  <a:pt x="9895" y="2453"/>
                  <a:pt x="9716" y="2346"/>
                </a:cubicBezTo>
                <a:lnTo>
                  <a:pt x="9287" y="2132"/>
                </a:lnTo>
                <a:lnTo>
                  <a:pt x="9276" y="2108"/>
                </a:lnTo>
                <a:lnTo>
                  <a:pt x="9276" y="1846"/>
                </a:lnTo>
                <a:cubicBezTo>
                  <a:pt x="9490" y="1679"/>
                  <a:pt x="9645" y="1417"/>
                  <a:pt x="9645" y="1096"/>
                </a:cubicBezTo>
                <a:lnTo>
                  <a:pt x="9645" y="727"/>
                </a:lnTo>
                <a:cubicBezTo>
                  <a:pt x="9645" y="322"/>
                  <a:pt x="9311" y="0"/>
                  <a:pt x="8918" y="0"/>
                </a:cubicBezTo>
                <a:lnTo>
                  <a:pt x="8537" y="0"/>
                </a:lnTo>
                <a:cubicBezTo>
                  <a:pt x="8133" y="0"/>
                  <a:pt x="7811" y="322"/>
                  <a:pt x="7811" y="727"/>
                </a:cubicBezTo>
                <a:lnTo>
                  <a:pt x="7811" y="1096"/>
                </a:lnTo>
                <a:cubicBezTo>
                  <a:pt x="7811" y="1393"/>
                  <a:pt x="7966" y="1667"/>
                  <a:pt x="8180" y="1846"/>
                </a:cubicBezTo>
                <a:lnTo>
                  <a:pt x="8180" y="2108"/>
                </a:lnTo>
                <a:cubicBezTo>
                  <a:pt x="8180" y="2108"/>
                  <a:pt x="8180" y="2132"/>
                  <a:pt x="8168" y="2132"/>
                </a:cubicBezTo>
                <a:lnTo>
                  <a:pt x="7740" y="2346"/>
                </a:lnTo>
                <a:cubicBezTo>
                  <a:pt x="7561" y="2441"/>
                  <a:pt x="7442" y="2632"/>
                  <a:pt x="7442" y="2846"/>
                </a:cubicBezTo>
                <a:lnTo>
                  <a:pt x="7442" y="3179"/>
                </a:lnTo>
                <a:lnTo>
                  <a:pt x="7037" y="3179"/>
                </a:lnTo>
                <a:lnTo>
                  <a:pt x="7037" y="2846"/>
                </a:lnTo>
                <a:cubicBezTo>
                  <a:pt x="7037" y="2632"/>
                  <a:pt x="6918" y="2453"/>
                  <a:pt x="6740" y="2346"/>
                </a:cubicBezTo>
                <a:lnTo>
                  <a:pt x="6311" y="2132"/>
                </a:lnTo>
                <a:lnTo>
                  <a:pt x="6299" y="2108"/>
                </a:lnTo>
                <a:lnTo>
                  <a:pt x="6299" y="1846"/>
                </a:lnTo>
                <a:cubicBezTo>
                  <a:pt x="6513" y="1679"/>
                  <a:pt x="6668" y="1417"/>
                  <a:pt x="6668" y="1096"/>
                </a:cubicBezTo>
                <a:lnTo>
                  <a:pt x="6668" y="727"/>
                </a:lnTo>
                <a:cubicBezTo>
                  <a:pt x="6668" y="322"/>
                  <a:pt x="6335" y="0"/>
                  <a:pt x="5942" y="0"/>
                </a:cubicBezTo>
                <a:lnTo>
                  <a:pt x="5561" y="0"/>
                </a:lnTo>
                <a:cubicBezTo>
                  <a:pt x="5168" y="0"/>
                  <a:pt x="4835" y="322"/>
                  <a:pt x="4835" y="727"/>
                </a:cubicBezTo>
                <a:lnTo>
                  <a:pt x="4835" y="1096"/>
                </a:lnTo>
                <a:cubicBezTo>
                  <a:pt x="4835" y="1393"/>
                  <a:pt x="4989" y="1667"/>
                  <a:pt x="5204" y="1846"/>
                </a:cubicBezTo>
                <a:lnTo>
                  <a:pt x="5204" y="2108"/>
                </a:lnTo>
                <a:cubicBezTo>
                  <a:pt x="5204" y="2108"/>
                  <a:pt x="5204" y="2132"/>
                  <a:pt x="5192" y="2132"/>
                </a:cubicBezTo>
                <a:lnTo>
                  <a:pt x="4763" y="2346"/>
                </a:lnTo>
                <a:cubicBezTo>
                  <a:pt x="4585" y="2441"/>
                  <a:pt x="4465" y="2632"/>
                  <a:pt x="4465" y="2846"/>
                </a:cubicBezTo>
                <a:lnTo>
                  <a:pt x="4465" y="3179"/>
                </a:lnTo>
                <a:lnTo>
                  <a:pt x="4061" y="3179"/>
                </a:lnTo>
                <a:lnTo>
                  <a:pt x="4061" y="2846"/>
                </a:lnTo>
                <a:cubicBezTo>
                  <a:pt x="4061" y="2632"/>
                  <a:pt x="3942" y="2453"/>
                  <a:pt x="3763" y="2346"/>
                </a:cubicBezTo>
                <a:lnTo>
                  <a:pt x="3334" y="2132"/>
                </a:lnTo>
                <a:lnTo>
                  <a:pt x="3322" y="2108"/>
                </a:lnTo>
                <a:lnTo>
                  <a:pt x="3322" y="1846"/>
                </a:lnTo>
                <a:cubicBezTo>
                  <a:pt x="3537" y="1679"/>
                  <a:pt x="3692" y="1417"/>
                  <a:pt x="3692" y="1096"/>
                </a:cubicBezTo>
                <a:lnTo>
                  <a:pt x="3692" y="727"/>
                </a:lnTo>
                <a:cubicBezTo>
                  <a:pt x="3692" y="322"/>
                  <a:pt x="3358" y="0"/>
                  <a:pt x="2965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1" name="Google Shape;13734;p62"/>
          <p:cNvGrpSpPr/>
          <p:nvPr/>
        </p:nvGrpSpPr>
        <p:grpSpPr>
          <a:xfrm>
            <a:off x="4402795" y="3994453"/>
            <a:ext cx="668259" cy="697600"/>
            <a:chOff x="4193490" y="3350084"/>
            <a:chExt cx="289939" cy="334661"/>
          </a:xfrm>
        </p:grpSpPr>
        <p:sp>
          <p:nvSpPr>
            <p:cNvPr id="642" name="Google Shape;13735;p62"/>
            <p:cNvSpPr/>
            <p:nvPr/>
          </p:nvSpPr>
          <p:spPr>
            <a:xfrm>
              <a:off x="4193490" y="3350084"/>
              <a:ext cx="246364" cy="150110"/>
            </a:xfrm>
            <a:custGeom>
              <a:avLst/>
              <a:gdLst/>
              <a:ahLst/>
              <a:cxnLst/>
              <a:rect l="l" t="t" r="r" b="b"/>
              <a:pathLst>
                <a:path w="7740" h="4716" extrusionOk="0">
                  <a:moveTo>
                    <a:pt x="4382" y="298"/>
                  </a:moveTo>
                  <a:lnTo>
                    <a:pt x="4299" y="1048"/>
                  </a:lnTo>
                  <a:lnTo>
                    <a:pt x="3668" y="1048"/>
                  </a:lnTo>
                  <a:lnTo>
                    <a:pt x="3620" y="524"/>
                  </a:lnTo>
                  <a:lnTo>
                    <a:pt x="3584" y="298"/>
                  </a:lnTo>
                  <a:close/>
                  <a:moveTo>
                    <a:pt x="6013" y="929"/>
                  </a:moveTo>
                  <a:lnTo>
                    <a:pt x="7204" y="2120"/>
                  </a:lnTo>
                  <a:lnTo>
                    <a:pt x="6025" y="2096"/>
                  </a:lnTo>
                  <a:lnTo>
                    <a:pt x="6013" y="929"/>
                  </a:lnTo>
                  <a:close/>
                  <a:moveTo>
                    <a:pt x="3406" y="0"/>
                  </a:moveTo>
                  <a:cubicBezTo>
                    <a:pt x="3358" y="0"/>
                    <a:pt x="3322" y="12"/>
                    <a:pt x="3287" y="48"/>
                  </a:cubicBezTo>
                  <a:cubicBezTo>
                    <a:pt x="3263" y="72"/>
                    <a:pt x="3239" y="119"/>
                    <a:pt x="3239" y="167"/>
                  </a:cubicBezTo>
                  <a:lnTo>
                    <a:pt x="3275" y="393"/>
                  </a:lnTo>
                  <a:lnTo>
                    <a:pt x="143" y="393"/>
                  </a:lnTo>
                  <a:cubicBezTo>
                    <a:pt x="60" y="393"/>
                    <a:pt x="1" y="465"/>
                    <a:pt x="1" y="536"/>
                  </a:cubicBezTo>
                  <a:lnTo>
                    <a:pt x="1" y="1191"/>
                  </a:lnTo>
                  <a:cubicBezTo>
                    <a:pt x="1" y="1286"/>
                    <a:pt x="72" y="1346"/>
                    <a:pt x="143" y="1346"/>
                  </a:cubicBezTo>
                  <a:cubicBezTo>
                    <a:pt x="239" y="1346"/>
                    <a:pt x="298" y="1262"/>
                    <a:pt x="298" y="1191"/>
                  </a:cubicBezTo>
                  <a:lnTo>
                    <a:pt x="298" y="691"/>
                  </a:lnTo>
                  <a:lnTo>
                    <a:pt x="3299" y="691"/>
                  </a:lnTo>
                  <a:lnTo>
                    <a:pt x="3358" y="1203"/>
                  </a:lnTo>
                  <a:cubicBezTo>
                    <a:pt x="3382" y="1286"/>
                    <a:pt x="3441" y="1346"/>
                    <a:pt x="3513" y="1346"/>
                  </a:cubicBezTo>
                  <a:lnTo>
                    <a:pt x="4418" y="1346"/>
                  </a:lnTo>
                  <a:cubicBezTo>
                    <a:pt x="4489" y="1346"/>
                    <a:pt x="4573" y="1286"/>
                    <a:pt x="4573" y="1203"/>
                  </a:cubicBezTo>
                  <a:lnTo>
                    <a:pt x="4632" y="691"/>
                  </a:lnTo>
                  <a:lnTo>
                    <a:pt x="5680" y="691"/>
                  </a:lnTo>
                  <a:lnTo>
                    <a:pt x="5704" y="2239"/>
                  </a:lnTo>
                  <a:cubicBezTo>
                    <a:pt x="5704" y="2322"/>
                    <a:pt x="5775" y="2382"/>
                    <a:pt x="5847" y="2382"/>
                  </a:cubicBezTo>
                  <a:lnTo>
                    <a:pt x="7394" y="2394"/>
                  </a:lnTo>
                  <a:lnTo>
                    <a:pt x="7394" y="4572"/>
                  </a:lnTo>
                  <a:cubicBezTo>
                    <a:pt x="7394" y="4656"/>
                    <a:pt x="7466" y="4715"/>
                    <a:pt x="7549" y="4715"/>
                  </a:cubicBezTo>
                  <a:cubicBezTo>
                    <a:pt x="7632" y="4715"/>
                    <a:pt x="7692" y="4644"/>
                    <a:pt x="7692" y="4572"/>
                  </a:cubicBezTo>
                  <a:lnTo>
                    <a:pt x="7692" y="2251"/>
                  </a:lnTo>
                  <a:cubicBezTo>
                    <a:pt x="7740" y="2215"/>
                    <a:pt x="7728" y="2191"/>
                    <a:pt x="7692" y="2155"/>
                  </a:cubicBezTo>
                  <a:lnTo>
                    <a:pt x="5966" y="429"/>
                  </a:lnTo>
                  <a:cubicBezTo>
                    <a:pt x="5942" y="405"/>
                    <a:pt x="5894" y="393"/>
                    <a:pt x="5858" y="393"/>
                  </a:cubicBezTo>
                  <a:lnTo>
                    <a:pt x="4692" y="393"/>
                  </a:lnTo>
                  <a:lnTo>
                    <a:pt x="4715" y="167"/>
                  </a:lnTo>
                  <a:cubicBezTo>
                    <a:pt x="4715" y="119"/>
                    <a:pt x="4704" y="72"/>
                    <a:pt x="4668" y="48"/>
                  </a:cubicBezTo>
                  <a:cubicBezTo>
                    <a:pt x="4644" y="12"/>
                    <a:pt x="4596" y="0"/>
                    <a:pt x="45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13736;p62"/>
            <p:cNvSpPr/>
            <p:nvPr/>
          </p:nvSpPr>
          <p:spPr>
            <a:xfrm>
              <a:off x="4193872" y="3405023"/>
              <a:ext cx="9517" cy="44753"/>
            </a:xfrm>
            <a:custGeom>
              <a:avLst/>
              <a:gdLst/>
              <a:ahLst/>
              <a:cxnLst/>
              <a:rect l="l" t="t" r="r" b="b"/>
              <a:pathLst>
                <a:path w="299" h="1406" extrusionOk="0">
                  <a:moveTo>
                    <a:pt x="155" y="1"/>
                  </a:moveTo>
                  <a:cubicBezTo>
                    <a:pt x="60" y="1"/>
                    <a:pt x="0" y="72"/>
                    <a:pt x="0" y="156"/>
                  </a:cubicBezTo>
                  <a:lnTo>
                    <a:pt x="0" y="1251"/>
                  </a:lnTo>
                  <a:cubicBezTo>
                    <a:pt x="0" y="1346"/>
                    <a:pt x="72" y="1406"/>
                    <a:pt x="155" y="1406"/>
                  </a:cubicBezTo>
                  <a:cubicBezTo>
                    <a:pt x="239" y="1406"/>
                    <a:pt x="298" y="1322"/>
                    <a:pt x="298" y="1251"/>
                  </a:cubicBezTo>
                  <a:lnTo>
                    <a:pt x="298" y="156"/>
                  </a:lnTo>
                  <a:cubicBezTo>
                    <a:pt x="298" y="72"/>
                    <a:pt x="227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13737;p62"/>
            <p:cNvSpPr/>
            <p:nvPr/>
          </p:nvSpPr>
          <p:spPr>
            <a:xfrm>
              <a:off x="4275356" y="3444460"/>
              <a:ext cx="128116" cy="9485"/>
            </a:xfrm>
            <a:custGeom>
              <a:avLst/>
              <a:gdLst/>
              <a:ahLst/>
              <a:cxnLst/>
              <a:rect l="l" t="t" r="r" b="b"/>
              <a:pathLst>
                <a:path w="4025" h="298" extrusionOk="0">
                  <a:moveTo>
                    <a:pt x="155" y="0"/>
                  </a:moveTo>
                  <a:cubicBezTo>
                    <a:pt x="60" y="0"/>
                    <a:pt x="0" y="71"/>
                    <a:pt x="0" y="143"/>
                  </a:cubicBezTo>
                  <a:cubicBezTo>
                    <a:pt x="0" y="226"/>
                    <a:pt x="72" y="298"/>
                    <a:pt x="155" y="298"/>
                  </a:cubicBezTo>
                  <a:lnTo>
                    <a:pt x="3870" y="298"/>
                  </a:lnTo>
                  <a:cubicBezTo>
                    <a:pt x="3965" y="298"/>
                    <a:pt x="4025" y="226"/>
                    <a:pt x="4025" y="143"/>
                  </a:cubicBezTo>
                  <a:cubicBezTo>
                    <a:pt x="4025" y="71"/>
                    <a:pt x="3965" y="0"/>
                    <a:pt x="38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13738;p62"/>
            <p:cNvSpPr/>
            <p:nvPr/>
          </p:nvSpPr>
          <p:spPr>
            <a:xfrm>
              <a:off x="4275356" y="3463781"/>
              <a:ext cx="128116" cy="9485"/>
            </a:xfrm>
            <a:custGeom>
              <a:avLst/>
              <a:gdLst/>
              <a:ahLst/>
              <a:cxnLst/>
              <a:rect l="l" t="t" r="r" b="b"/>
              <a:pathLst>
                <a:path w="4025" h="298" extrusionOk="0">
                  <a:moveTo>
                    <a:pt x="155" y="0"/>
                  </a:moveTo>
                  <a:cubicBezTo>
                    <a:pt x="60" y="0"/>
                    <a:pt x="0" y="72"/>
                    <a:pt x="0" y="155"/>
                  </a:cubicBezTo>
                  <a:cubicBezTo>
                    <a:pt x="0" y="226"/>
                    <a:pt x="72" y="298"/>
                    <a:pt x="155" y="298"/>
                  </a:cubicBezTo>
                  <a:lnTo>
                    <a:pt x="3870" y="298"/>
                  </a:lnTo>
                  <a:cubicBezTo>
                    <a:pt x="3965" y="298"/>
                    <a:pt x="4025" y="226"/>
                    <a:pt x="4025" y="155"/>
                  </a:cubicBezTo>
                  <a:cubicBezTo>
                    <a:pt x="4025" y="72"/>
                    <a:pt x="3965" y="0"/>
                    <a:pt x="38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13739;p62"/>
            <p:cNvSpPr/>
            <p:nvPr/>
          </p:nvSpPr>
          <p:spPr>
            <a:xfrm>
              <a:off x="4223442" y="3439527"/>
              <a:ext cx="38673" cy="38673"/>
            </a:xfrm>
            <a:custGeom>
              <a:avLst/>
              <a:gdLst/>
              <a:ahLst/>
              <a:cxnLst/>
              <a:rect l="l" t="t" r="r" b="b"/>
              <a:pathLst>
                <a:path w="1215" h="1215" extrusionOk="0">
                  <a:moveTo>
                    <a:pt x="905" y="322"/>
                  </a:moveTo>
                  <a:lnTo>
                    <a:pt x="905" y="917"/>
                  </a:lnTo>
                  <a:lnTo>
                    <a:pt x="310" y="917"/>
                  </a:lnTo>
                  <a:lnTo>
                    <a:pt x="310" y="322"/>
                  </a:lnTo>
                  <a:close/>
                  <a:moveTo>
                    <a:pt x="143" y="0"/>
                  </a:moveTo>
                  <a:cubicBezTo>
                    <a:pt x="48" y="0"/>
                    <a:pt x="0" y="72"/>
                    <a:pt x="0" y="155"/>
                  </a:cubicBezTo>
                  <a:lnTo>
                    <a:pt x="0" y="1060"/>
                  </a:lnTo>
                  <a:cubicBezTo>
                    <a:pt x="0" y="1155"/>
                    <a:pt x="72" y="1215"/>
                    <a:pt x="143" y="1215"/>
                  </a:cubicBezTo>
                  <a:lnTo>
                    <a:pt x="1048" y="1215"/>
                  </a:lnTo>
                  <a:cubicBezTo>
                    <a:pt x="1143" y="1215"/>
                    <a:pt x="1203" y="1131"/>
                    <a:pt x="1203" y="1060"/>
                  </a:cubicBezTo>
                  <a:lnTo>
                    <a:pt x="1203" y="155"/>
                  </a:lnTo>
                  <a:cubicBezTo>
                    <a:pt x="1215" y="72"/>
                    <a:pt x="1143" y="0"/>
                    <a:pt x="104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13740;p62"/>
            <p:cNvSpPr/>
            <p:nvPr/>
          </p:nvSpPr>
          <p:spPr>
            <a:xfrm>
              <a:off x="4275356" y="3525913"/>
              <a:ext cx="128116" cy="9517"/>
            </a:xfrm>
            <a:custGeom>
              <a:avLst/>
              <a:gdLst/>
              <a:ahLst/>
              <a:cxnLst/>
              <a:rect l="l" t="t" r="r" b="b"/>
              <a:pathLst>
                <a:path w="4025" h="299" extrusionOk="0">
                  <a:moveTo>
                    <a:pt x="155" y="1"/>
                  </a:moveTo>
                  <a:cubicBezTo>
                    <a:pt x="60" y="1"/>
                    <a:pt x="0" y="72"/>
                    <a:pt x="0" y="144"/>
                  </a:cubicBezTo>
                  <a:cubicBezTo>
                    <a:pt x="0" y="227"/>
                    <a:pt x="72" y="299"/>
                    <a:pt x="155" y="299"/>
                  </a:cubicBezTo>
                  <a:lnTo>
                    <a:pt x="3870" y="299"/>
                  </a:lnTo>
                  <a:cubicBezTo>
                    <a:pt x="3965" y="299"/>
                    <a:pt x="4025" y="227"/>
                    <a:pt x="4025" y="144"/>
                  </a:cubicBezTo>
                  <a:cubicBezTo>
                    <a:pt x="4025" y="72"/>
                    <a:pt x="3965" y="1"/>
                    <a:pt x="387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13741;p62"/>
            <p:cNvSpPr/>
            <p:nvPr/>
          </p:nvSpPr>
          <p:spPr>
            <a:xfrm>
              <a:off x="4275356" y="3544884"/>
              <a:ext cx="128116" cy="9485"/>
            </a:xfrm>
            <a:custGeom>
              <a:avLst/>
              <a:gdLst/>
              <a:ahLst/>
              <a:cxnLst/>
              <a:rect l="l" t="t" r="r" b="b"/>
              <a:pathLst>
                <a:path w="4025" h="298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226"/>
                    <a:pt x="72" y="298"/>
                    <a:pt x="155" y="298"/>
                  </a:cubicBezTo>
                  <a:lnTo>
                    <a:pt x="3870" y="298"/>
                  </a:lnTo>
                  <a:cubicBezTo>
                    <a:pt x="3965" y="298"/>
                    <a:pt x="4025" y="226"/>
                    <a:pt x="4025" y="143"/>
                  </a:cubicBezTo>
                  <a:cubicBezTo>
                    <a:pt x="4025" y="72"/>
                    <a:pt x="3965" y="0"/>
                    <a:pt x="38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13742;p62"/>
            <p:cNvSpPr/>
            <p:nvPr/>
          </p:nvSpPr>
          <p:spPr>
            <a:xfrm>
              <a:off x="4223442" y="3521011"/>
              <a:ext cx="38673" cy="38673"/>
            </a:xfrm>
            <a:custGeom>
              <a:avLst/>
              <a:gdLst/>
              <a:ahLst/>
              <a:cxnLst/>
              <a:rect l="l" t="t" r="r" b="b"/>
              <a:pathLst>
                <a:path w="1215" h="1215" extrusionOk="0">
                  <a:moveTo>
                    <a:pt x="905" y="298"/>
                  </a:moveTo>
                  <a:lnTo>
                    <a:pt x="905" y="893"/>
                  </a:lnTo>
                  <a:lnTo>
                    <a:pt x="310" y="893"/>
                  </a:lnTo>
                  <a:lnTo>
                    <a:pt x="310" y="298"/>
                  </a:lnTo>
                  <a:close/>
                  <a:moveTo>
                    <a:pt x="143" y="0"/>
                  </a:moveTo>
                  <a:cubicBezTo>
                    <a:pt x="48" y="0"/>
                    <a:pt x="0" y="83"/>
                    <a:pt x="0" y="155"/>
                  </a:cubicBezTo>
                  <a:lnTo>
                    <a:pt x="0" y="1060"/>
                  </a:lnTo>
                  <a:cubicBezTo>
                    <a:pt x="0" y="1155"/>
                    <a:pt x="72" y="1215"/>
                    <a:pt x="143" y="1215"/>
                  </a:cubicBezTo>
                  <a:lnTo>
                    <a:pt x="1048" y="1215"/>
                  </a:lnTo>
                  <a:cubicBezTo>
                    <a:pt x="1143" y="1215"/>
                    <a:pt x="1203" y="1131"/>
                    <a:pt x="1203" y="1060"/>
                  </a:cubicBezTo>
                  <a:lnTo>
                    <a:pt x="1203" y="155"/>
                  </a:lnTo>
                  <a:cubicBezTo>
                    <a:pt x="1215" y="83"/>
                    <a:pt x="1143" y="0"/>
                    <a:pt x="104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13743;p62"/>
            <p:cNvSpPr/>
            <p:nvPr/>
          </p:nvSpPr>
          <p:spPr>
            <a:xfrm>
              <a:off x="4223442" y="3602464"/>
              <a:ext cx="38673" cy="38705"/>
            </a:xfrm>
            <a:custGeom>
              <a:avLst/>
              <a:gdLst/>
              <a:ahLst/>
              <a:cxnLst/>
              <a:rect l="l" t="t" r="r" b="b"/>
              <a:pathLst>
                <a:path w="1215" h="1216" extrusionOk="0">
                  <a:moveTo>
                    <a:pt x="905" y="299"/>
                  </a:moveTo>
                  <a:lnTo>
                    <a:pt x="905" y="894"/>
                  </a:lnTo>
                  <a:lnTo>
                    <a:pt x="310" y="894"/>
                  </a:lnTo>
                  <a:lnTo>
                    <a:pt x="310" y="299"/>
                  </a:lnTo>
                  <a:close/>
                  <a:moveTo>
                    <a:pt x="143" y="1"/>
                  </a:moveTo>
                  <a:cubicBezTo>
                    <a:pt x="48" y="1"/>
                    <a:pt x="0" y="84"/>
                    <a:pt x="0" y="156"/>
                  </a:cubicBezTo>
                  <a:lnTo>
                    <a:pt x="0" y="1061"/>
                  </a:lnTo>
                  <a:cubicBezTo>
                    <a:pt x="0" y="1156"/>
                    <a:pt x="72" y="1215"/>
                    <a:pt x="143" y="1215"/>
                  </a:cubicBezTo>
                  <a:lnTo>
                    <a:pt x="1048" y="1215"/>
                  </a:lnTo>
                  <a:cubicBezTo>
                    <a:pt x="1143" y="1215"/>
                    <a:pt x="1203" y="1132"/>
                    <a:pt x="1203" y="1061"/>
                  </a:cubicBezTo>
                  <a:lnTo>
                    <a:pt x="1203" y="156"/>
                  </a:lnTo>
                  <a:cubicBezTo>
                    <a:pt x="1215" y="60"/>
                    <a:pt x="1143" y="1"/>
                    <a:pt x="104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13744;p62"/>
            <p:cNvSpPr/>
            <p:nvPr/>
          </p:nvSpPr>
          <p:spPr>
            <a:xfrm>
              <a:off x="4193872" y="3460375"/>
              <a:ext cx="289558" cy="224370"/>
            </a:xfrm>
            <a:custGeom>
              <a:avLst/>
              <a:gdLst/>
              <a:ahLst/>
              <a:cxnLst/>
              <a:rect l="l" t="t" r="r" b="b"/>
              <a:pathLst>
                <a:path w="9097" h="7049" extrusionOk="0">
                  <a:moveTo>
                    <a:pt x="6108" y="3751"/>
                  </a:moveTo>
                  <a:lnTo>
                    <a:pt x="8502" y="4620"/>
                  </a:lnTo>
                  <a:lnTo>
                    <a:pt x="7894" y="4894"/>
                  </a:lnTo>
                  <a:cubicBezTo>
                    <a:pt x="7847" y="4917"/>
                    <a:pt x="7811" y="4953"/>
                    <a:pt x="7799" y="5013"/>
                  </a:cubicBezTo>
                  <a:cubicBezTo>
                    <a:pt x="7787" y="5060"/>
                    <a:pt x="7799" y="5120"/>
                    <a:pt x="7847" y="5155"/>
                  </a:cubicBezTo>
                  <a:lnTo>
                    <a:pt x="8752" y="6060"/>
                  </a:lnTo>
                  <a:lnTo>
                    <a:pt x="8406" y="6406"/>
                  </a:lnTo>
                  <a:lnTo>
                    <a:pt x="7501" y="5489"/>
                  </a:lnTo>
                  <a:cubicBezTo>
                    <a:pt x="7478" y="5465"/>
                    <a:pt x="7430" y="5453"/>
                    <a:pt x="7394" y="5453"/>
                  </a:cubicBezTo>
                  <a:lnTo>
                    <a:pt x="7370" y="5453"/>
                  </a:lnTo>
                  <a:cubicBezTo>
                    <a:pt x="7323" y="5465"/>
                    <a:pt x="7275" y="5489"/>
                    <a:pt x="7251" y="5536"/>
                  </a:cubicBezTo>
                  <a:lnTo>
                    <a:pt x="6966" y="6156"/>
                  </a:lnTo>
                  <a:lnTo>
                    <a:pt x="6108" y="3751"/>
                  </a:lnTo>
                  <a:close/>
                  <a:moveTo>
                    <a:pt x="155" y="0"/>
                  </a:moveTo>
                  <a:cubicBezTo>
                    <a:pt x="60" y="0"/>
                    <a:pt x="0" y="83"/>
                    <a:pt x="0" y="155"/>
                  </a:cubicBezTo>
                  <a:lnTo>
                    <a:pt x="0" y="6894"/>
                  </a:lnTo>
                  <a:cubicBezTo>
                    <a:pt x="0" y="6989"/>
                    <a:pt x="72" y="7049"/>
                    <a:pt x="155" y="7049"/>
                  </a:cubicBezTo>
                  <a:lnTo>
                    <a:pt x="7573" y="7049"/>
                  </a:lnTo>
                  <a:cubicBezTo>
                    <a:pt x="7668" y="7049"/>
                    <a:pt x="7728" y="6965"/>
                    <a:pt x="7728" y="6894"/>
                  </a:cubicBezTo>
                  <a:lnTo>
                    <a:pt x="7728" y="6156"/>
                  </a:lnTo>
                  <a:lnTo>
                    <a:pt x="8204" y="6632"/>
                  </a:lnTo>
                  <a:cubicBezTo>
                    <a:pt x="8263" y="6691"/>
                    <a:pt x="8335" y="6715"/>
                    <a:pt x="8430" y="6715"/>
                  </a:cubicBezTo>
                  <a:cubicBezTo>
                    <a:pt x="8513" y="6715"/>
                    <a:pt x="8585" y="6691"/>
                    <a:pt x="8644" y="6632"/>
                  </a:cubicBezTo>
                  <a:lnTo>
                    <a:pt x="8990" y="6287"/>
                  </a:lnTo>
                  <a:cubicBezTo>
                    <a:pt x="9097" y="6156"/>
                    <a:pt x="9097" y="5953"/>
                    <a:pt x="8978" y="5822"/>
                  </a:cubicBezTo>
                  <a:lnTo>
                    <a:pt x="8228" y="5084"/>
                  </a:lnTo>
                  <a:lnTo>
                    <a:pt x="8644" y="4882"/>
                  </a:lnTo>
                  <a:cubicBezTo>
                    <a:pt x="8763" y="4822"/>
                    <a:pt x="8835" y="4703"/>
                    <a:pt x="8823" y="4584"/>
                  </a:cubicBezTo>
                  <a:cubicBezTo>
                    <a:pt x="8811" y="4465"/>
                    <a:pt x="8740" y="4346"/>
                    <a:pt x="8621" y="4310"/>
                  </a:cubicBezTo>
                  <a:lnTo>
                    <a:pt x="7728" y="3989"/>
                  </a:lnTo>
                  <a:lnTo>
                    <a:pt x="7728" y="1762"/>
                  </a:lnTo>
                  <a:cubicBezTo>
                    <a:pt x="7728" y="1667"/>
                    <a:pt x="7656" y="1607"/>
                    <a:pt x="7573" y="1607"/>
                  </a:cubicBezTo>
                  <a:cubicBezTo>
                    <a:pt x="7489" y="1607"/>
                    <a:pt x="7430" y="1691"/>
                    <a:pt x="7430" y="1762"/>
                  </a:cubicBezTo>
                  <a:lnTo>
                    <a:pt x="7430" y="3893"/>
                  </a:lnTo>
                  <a:lnTo>
                    <a:pt x="6227" y="3453"/>
                  </a:lnTo>
                  <a:cubicBezTo>
                    <a:pt x="6193" y="3442"/>
                    <a:pt x="6158" y="3437"/>
                    <a:pt x="6124" y="3437"/>
                  </a:cubicBezTo>
                  <a:cubicBezTo>
                    <a:pt x="6041" y="3437"/>
                    <a:pt x="5962" y="3469"/>
                    <a:pt x="5894" y="3536"/>
                  </a:cubicBezTo>
                  <a:cubicBezTo>
                    <a:pt x="5799" y="3620"/>
                    <a:pt x="5775" y="3739"/>
                    <a:pt x="5823" y="3858"/>
                  </a:cubicBezTo>
                  <a:lnTo>
                    <a:pt x="6085" y="4620"/>
                  </a:lnTo>
                  <a:lnTo>
                    <a:pt x="2727" y="4620"/>
                  </a:lnTo>
                  <a:cubicBezTo>
                    <a:pt x="2632" y="4620"/>
                    <a:pt x="2572" y="4691"/>
                    <a:pt x="2572" y="4763"/>
                  </a:cubicBezTo>
                  <a:cubicBezTo>
                    <a:pt x="2572" y="4858"/>
                    <a:pt x="2644" y="4917"/>
                    <a:pt x="2727" y="4917"/>
                  </a:cubicBezTo>
                  <a:lnTo>
                    <a:pt x="6204" y="4917"/>
                  </a:lnTo>
                  <a:lnTo>
                    <a:pt x="6311" y="5215"/>
                  </a:lnTo>
                  <a:lnTo>
                    <a:pt x="2727" y="5215"/>
                  </a:lnTo>
                  <a:cubicBezTo>
                    <a:pt x="2632" y="5215"/>
                    <a:pt x="2572" y="5286"/>
                    <a:pt x="2572" y="5358"/>
                  </a:cubicBezTo>
                  <a:cubicBezTo>
                    <a:pt x="2572" y="5453"/>
                    <a:pt x="2644" y="5513"/>
                    <a:pt x="2727" y="5513"/>
                  </a:cubicBezTo>
                  <a:lnTo>
                    <a:pt x="6418" y="5513"/>
                  </a:lnTo>
                  <a:lnTo>
                    <a:pt x="6668" y="6239"/>
                  </a:lnTo>
                  <a:cubicBezTo>
                    <a:pt x="6716" y="6358"/>
                    <a:pt x="6811" y="6453"/>
                    <a:pt x="6954" y="6453"/>
                  </a:cubicBezTo>
                  <a:cubicBezTo>
                    <a:pt x="7085" y="6453"/>
                    <a:pt x="7204" y="6394"/>
                    <a:pt x="7251" y="6275"/>
                  </a:cubicBezTo>
                  <a:lnTo>
                    <a:pt x="7406" y="5929"/>
                  </a:lnTo>
                  <a:lnTo>
                    <a:pt x="7406" y="6727"/>
                  </a:lnTo>
                  <a:lnTo>
                    <a:pt x="298" y="6727"/>
                  </a:lnTo>
                  <a:lnTo>
                    <a:pt x="298" y="155"/>
                  </a:lnTo>
                  <a:cubicBezTo>
                    <a:pt x="298" y="60"/>
                    <a:pt x="227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6" name="Google Shape;13805;p62"/>
          <p:cNvGrpSpPr/>
          <p:nvPr/>
        </p:nvGrpSpPr>
        <p:grpSpPr>
          <a:xfrm>
            <a:off x="2484307" y="3943715"/>
            <a:ext cx="659995" cy="645362"/>
            <a:chOff x="849016" y="2903255"/>
            <a:chExt cx="356655" cy="335425"/>
          </a:xfrm>
        </p:grpSpPr>
        <p:sp>
          <p:nvSpPr>
            <p:cNvPr id="657" name="Google Shape;13806;p62"/>
            <p:cNvSpPr/>
            <p:nvPr/>
          </p:nvSpPr>
          <p:spPr>
            <a:xfrm>
              <a:off x="849016" y="2903255"/>
              <a:ext cx="356655" cy="335425"/>
            </a:xfrm>
            <a:custGeom>
              <a:avLst/>
              <a:gdLst/>
              <a:ahLst/>
              <a:cxnLst/>
              <a:rect l="l" t="t" r="r" b="b"/>
              <a:pathLst>
                <a:path w="11205" h="10538" extrusionOk="0">
                  <a:moveTo>
                    <a:pt x="9835" y="3192"/>
                  </a:moveTo>
                  <a:lnTo>
                    <a:pt x="9835" y="3680"/>
                  </a:lnTo>
                  <a:lnTo>
                    <a:pt x="2692" y="3680"/>
                  </a:lnTo>
                  <a:cubicBezTo>
                    <a:pt x="2608" y="3680"/>
                    <a:pt x="2525" y="3751"/>
                    <a:pt x="2525" y="3847"/>
                  </a:cubicBezTo>
                  <a:cubicBezTo>
                    <a:pt x="2525" y="3930"/>
                    <a:pt x="2608" y="4013"/>
                    <a:pt x="2692" y="4013"/>
                  </a:cubicBezTo>
                  <a:lnTo>
                    <a:pt x="10824" y="4013"/>
                  </a:lnTo>
                  <a:cubicBezTo>
                    <a:pt x="10847" y="4013"/>
                    <a:pt x="10883" y="4037"/>
                    <a:pt x="10883" y="4073"/>
                  </a:cubicBezTo>
                  <a:lnTo>
                    <a:pt x="10883" y="6478"/>
                  </a:lnTo>
                  <a:cubicBezTo>
                    <a:pt x="10883" y="6514"/>
                    <a:pt x="10847" y="6537"/>
                    <a:pt x="10824" y="6537"/>
                  </a:cubicBezTo>
                  <a:lnTo>
                    <a:pt x="382" y="6537"/>
                  </a:lnTo>
                  <a:cubicBezTo>
                    <a:pt x="358" y="6537"/>
                    <a:pt x="322" y="6502"/>
                    <a:pt x="322" y="6478"/>
                  </a:cubicBezTo>
                  <a:lnTo>
                    <a:pt x="322" y="4073"/>
                  </a:lnTo>
                  <a:cubicBezTo>
                    <a:pt x="322" y="4037"/>
                    <a:pt x="358" y="4013"/>
                    <a:pt x="382" y="4013"/>
                  </a:cubicBezTo>
                  <a:lnTo>
                    <a:pt x="2025" y="4013"/>
                  </a:lnTo>
                  <a:cubicBezTo>
                    <a:pt x="2108" y="4013"/>
                    <a:pt x="2192" y="3930"/>
                    <a:pt x="2192" y="3847"/>
                  </a:cubicBezTo>
                  <a:cubicBezTo>
                    <a:pt x="2192" y="3751"/>
                    <a:pt x="2108" y="3680"/>
                    <a:pt x="2025" y="3680"/>
                  </a:cubicBezTo>
                  <a:lnTo>
                    <a:pt x="1394" y="3680"/>
                  </a:lnTo>
                  <a:lnTo>
                    <a:pt x="1394" y="3192"/>
                  </a:lnTo>
                  <a:close/>
                  <a:moveTo>
                    <a:pt x="9824" y="6871"/>
                  </a:moveTo>
                  <a:lnTo>
                    <a:pt x="9824" y="7359"/>
                  </a:lnTo>
                  <a:lnTo>
                    <a:pt x="1382" y="7359"/>
                  </a:lnTo>
                  <a:lnTo>
                    <a:pt x="1382" y="6871"/>
                  </a:lnTo>
                  <a:close/>
                  <a:moveTo>
                    <a:pt x="382" y="1"/>
                  </a:moveTo>
                  <a:cubicBezTo>
                    <a:pt x="179" y="1"/>
                    <a:pt x="1" y="180"/>
                    <a:pt x="1" y="394"/>
                  </a:cubicBezTo>
                  <a:lnTo>
                    <a:pt x="1" y="2799"/>
                  </a:lnTo>
                  <a:cubicBezTo>
                    <a:pt x="1" y="3013"/>
                    <a:pt x="179" y="3192"/>
                    <a:pt x="382" y="3192"/>
                  </a:cubicBezTo>
                  <a:lnTo>
                    <a:pt x="1061" y="3192"/>
                  </a:lnTo>
                  <a:lnTo>
                    <a:pt x="1061" y="3680"/>
                  </a:lnTo>
                  <a:lnTo>
                    <a:pt x="382" y="3680"/>
                  </a:lnTo>
                  <a:cubicBezTo>
                    <a:pt x="179" y="3680"/>
                    <a:pt x="1" y="3859"/>
                    <a:pt x="1" y="4073"/>
                  </a:cubicBezTo>
                  <a:lnTo>
                    <a:pt x="1" y="6478"/>
                  </a:lnTo>
                  <a:cubicBezTo>
                    <a:pt x="1" y="6692"/>
                    <a:pt x="179" y="6871"/>
                    <a:pt x="382" y="6871"/>
                  </a:cubicBezTo>
                  <a:lnTo>
                    <a:pt x="1061" y="6871"/>
                  </a:lnTo>
                  <a:lnTo>
                    <a:pt x="1061" y="7359"/>
                  </a:lnTo>
                  <a:lnTo>
                    <a:pt x="382" y="7359"/>
                  </a:lnTo>
                  <a:cubicBezTo>
                    <a:pt x="179" y="7359"/>
                    <a:pt x="1" y="7538"/>
                    <a:pt x="1" y="7740"/>
                  </a:cubicBezTo>
                  <a:lnTo>
                    <a:pt x="1" y="10157"/>
                  </a:lnTo>
                  <a:cubicBezTo>
                    <a:pt x="1" y="10359"/>
                    <a:pt x="179" y="10538"/>
                    <a:pt x="382" y="10538"/>
                  </a:cubicBezTo>
                  <a:lnTo>
                    <a:pt x="5002" y="10538"/>
                  </a:lnTo>
                  <a:cubicBezTo>
                    <a:pt x="5085" y="10538"/>
                    <a:pt x="5168" y="10466"/>
                    <a:pt x="5168" y="10383"/>
                  </a:cubicBezTo>
                  <a:cubicBezTo>
                    <a:pt x="5168" y="10288"/>
                    <a:pt x="5085" y="10216"/>
                    <a:pt x="5002" y="10216"/>
                  </a:cubicBezTo>
                  <a:lnTo>
                    <a:pt x="382" y="10216"/>
                  </a:lnTo>
                  <a:cubicBezTo>
                    <a:pt x="358" y="10216"/>
                    <a:pt x="322" y="10181"/>
                    <a:pt x="322" y="10157"/>
                  </a:cubicBezTo>
                  <a:lnTo>
                    <a:pt x="322" y="7740"/>
                  </a:lnTo>
                  <a:cubicBezTo>
                    <a:pt x="322" y="7716"/>
                    <a:pt x="358" y="7680"/>
                    <a:pt x="382" y="7680"/>
                  </a:cubicBezTo>
                  <a:lnTo>
                    <a:pt x="10824" y="7680"/>
                  </a:lnTo>
                  <a:cubicBezTo>
                    <a:pt x="10847" y="7680"/>
                    <a:pt x="10883" y="7716"/>
                    <a:pt x="10883" y="7740"/>
                  </a:cubicBezTo>
                  <a:lnTo>
                    <a:pt x="10883" y="10157"/>
                  </a:lnTo>
                  <a:cubicBezTo>
                    <a:pt x="10883" y="10181"/>
                    <a:pt x="10847" y="10216"/>
                    <a:pt x="10824" y="10216"/>
                  </a:cubicBezTo>
                  <a:lnTo>
                    <a:pt x="5716" y="10216"/>
                  </a:lnTo>
                  <a:cubicBezTo>
                    <a:pt x="5621" y="10216"/>
                    <a:pt x="5549" y="10288"/>
                    <a:pt x="5549" y="10383"/>
                  </a:cubicBezTo>
                  <a:cubicBezTo>
                    <a:pt x="5549" y="10466"/>
                    <a:pt x="5621" y="10538"/>
                    <a:pt x="5716" y="10538"/>
                  </a:cubicBezTo>
                  <a:lnTo>
                    <a:pt x="10824" y="10538"/>
                  </a:lnTo>
                  <a:cubicBezTo>
                    <a:pt x="11026" y="10538"/>
                    <a:pt x="11205" y="10359"/>
                    <a:pt x="11205" y="10157"/>
                  </a:cubicBezTo>
                  <a:lnTo>
                    <a:pt x="11205" y="7740"/>
                  </a:lnTo>
                  <a:cubicBezTo>
                    <a:pt x="11205" y="7538"/>
                    <a:pt x="11026" y="7359"/>
                    <a:pt x="10824" y="7359"/>
                  </a:cubicBezTo>
                  <a:lnTo>
                    <a:pt x="10145" y="7359"/>
                  </a:lnTo>
                  <a:lnTo>
                    <a:pt x="10145" y="6871"/>
                  </a:lnTo>
                  <a:lnTo>
                    <a:pt x="10824" y="6871"/>
                  </a:lnTo>
                  <a:cubicBezTo>
                    <a:pt x="11026" y="6871"/>
                    <a:pt x="11205" y="6692"/>
                    <a:pt x="11205" y="6478"/>
                  </a:cubicBezTo>
                  <a:lnTo>
                    <a:pt x="11205" y="4073"/>
                  </a:lnTo>
                  <a:cubicBezTo>
                    <a:pt x="11205" y="3859"/>
                    <a:pt x="11026" y="3680"/>
                    <a:pt x="10824" y="3680"/>
                  </a:cubicBezTo>
                  <a:lnTo>
                    <a:pt x="10145" y="3680"/>
                  </a:lnTo>
                  <a:lnTo>
                    <a:pt x="10145" y="3192"/>
                  </a:lnTo>
                  <a:lnTo>
                    <a:pt x="10824" y="3192"/>
                  </a:lnTo>
                  <a:cubicBezTo>
                    <a:pt x="11026" y="3192"/>
                    <a:pt x="11205" y="3013"/>
                    <a:pt x="11205" y="2799"/>
                  </a:cubicBezTo>
                  <a:lnTo>
                    <a:pt x="11205" y="394"/>
                  </a:lnTo>
                  <a:cubicBezTo>
                    <a:pt x="11205" y="180"/>
                    <a:pt x="11026" y="1"/>
                    <a:pt x="10824" y="1"/>
                  </a:cubicBezTo>
                  <a:lnTo>
                    <a:pt x="9716" y="1"/>
                  </a:lnTo>
                  <a:cubicBezTo>
                    <a:pt x="9633" y="1"/>
                    <a:pt x="9550" y="72"/>
                    <a:pt x="9550" y="168"/>
                  </a:cubicBezTo>
                  <a:cubicBezTo>
                    <a:pt x="9550" y="251"/>
                    <a:pt x="9633" y="334"/>
                    <a:pt x="9716" y="334"/>
                  </a:cubicBezTo>
                  <a:lnTo>
                    <a:pt x="10824" y="334"/>
                  </a:lnTo>
                  <a:cubicBezTo>
                    <a:pt x="10847" y="334"/>
                    <a:pt x="10883" y="358"/>
                    <a:pt x="10883" y="394"/>
                  </a:cubicBezTo>
                  <a:lnTo>
                    <a:pt x="10883" y="2799"/>
                  </a:lnTo>
                  <a:cubicBezTo>
                    <a:pt x="10883" y="2835"/>
                    <a:pt x="10847" y="2858"/>
                    <a:pt x="10824" y="2858"/>
                  </a:cubicBezTo>
                  <a:lnTo>
                    <a:pt x="382" y="2858"/>
                  </a:lnTo>
                  <a:cubicBezTo>
                    <a:pt x="358" y="2858"/>
                    <a:pt x="322" y="2835"/>
                    <a:pt x="322" y="2799"/>
                  </a:cubicBezTo>
                  <a:lnTo>
                    <a:pt x="322" y="394"/>
                  </a:lnTo>
                  <a:cubicBezTo>
                    <a:pt x="322" y="358"/>
                    <a:pt x="358" y="334"/>
                    <a:pt x="382" y="334"/>
                  </a:cubicBezTo>
                  <a:lnTo>
                    <a:pt x="9062" y="334"/>
                  </a:lnTo>
                  <a:cubicBezTo>
                    <a:pt x="9157" y="334"/>
                    <a:pt x="9228" y="251"/>
                    <a:pt x="9228" y="168"/>
                  </a:cubicBezTo>
                  <a:cubicBezTo>
                    <a:pt x="9228" y="72"/>
                    <a:pt x="9157" y="1"/>
                    <a:pt x="90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13807;p62"/>
            <p:cNvSpPr/>
            <p:nvPr/>
          </p:nvSpPr>
          <p:spPr>
            <a:xfrm>
              <a:off x="1137046" y="2932825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322"/>
                  </a:moveTo>
                  <a:cubicBezTo>
                    <a:pt x="882" y="322"/>
                    <a:pt x="1036" y="489"/>
                    <a:pt x="1036" y="679"/>
                  </a:cubicBezTo>
                  <a:cubicBezTo>
                    <a:pt x="1036" y="882"/>
                    <a:pt x="882" y="1036"/>
                    <a:pt x="679" y="1036"/>
                  </a:cubicBezTo>
                  <a:cubicBezTo>
                    <a:pt x="489" y="1036"/>
                    <a:pt x="322" y="870"/>
                    <a:pt x="322" y="679"/>
                  </a:cubicBezTo>
                  <a:cubicBezTo>
                    <a:pt x="322" y="489"/>
                    <a:pt x="489" y="322"/>
                    <a:pt x="679" y="322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13808;p62"/>
            <p:cNvSpPr/>
            <p:nvPr/>
          </p:nvSpPr>
          <p:spPr>
            <a:xfrm>
              <a:off x="1080579" y="2932825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322"/>
                  </a:moveTo>
                  <a:cubicBezTo>
                    <a:pt x="882" y="322"/>
                    <a:pt x="1048" y="489"/>
                    <a:pt x="1048" y="679"/>
                  </a:cubicBezTo>
                  <a:cubicBezTo>
                    <a:pt x="1048" y="882"/>
                    <a:pt x="882" y="1036"/>
                    <a:pt x="691" y="1036"/>
                  </a:cubicBezTo>
                  <a:cubicBezTo>
                    <a:pt x="489" y="1036"/>
                    <a:pt x="334" y="870"/>
                    <a:pt x="334" y="679"/>
                  </a:cubicBezTo>
                  <a:cubicBezTo>
                    <a:pt x="334" y="489"/>
                    <a:pt x="489" y="322"/>
                    <a:pt x="691" y="322"/>
                  </a:cubicBezTo>
                  <a:close/>
                  <a:moveTo>
                    <a:pt x="691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13809;p62"/>
            <p:cNvSpPr/>
            <p:nvPr/>
          </p:nvSpPr>
          <p:spPr>
            <a:xfrm>
              <a:off x="879350" y="2949122"/>
              <a:ext cx="187988" cy="10631"/>
            </a:xfrm>
            <a:custGeom>
              <a:avLst/>
              <a:gdLst/>
              <a:ahLst/>
              <a:cxnLst/>
              <a:rect l="l" t="t" r="r" b="b"/>
              <a:pathLst>
                <a:path w="5906" h="33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739" y="334"/>
                  </a:lnTo>
                  <a:cubicBezTo>
                    <a:pt x="5834" y="334"/>
                    <a:pt x="5906" y="263"/>
                    <a:pt x="5906" y="167"/>
                  </a:cubicBezTo>
                  <a:cubicBezTo>
                    <a:pt x="5906" y="84"/>
                    <a:pt x="5834" y="1"/>
                    <a:pt x="57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13810;p62"/>
            <p:cNvSpPr/>
            <p:nvPr/>
          </p:nvSpPr>
          <p:spPr>
            <a:xfrm>
              <a:off x="1137046" y="3050309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322"/>
                  </a:moveTo>
                  <a:cubicBezTo>
                    <a:pt x="882" y="322"/>
                    <a:pt x="1036" y="489"/>
                    <a:pt x="1036" y="679"/>
                  </a:cubicBezTo>
                  <a:cubicBezTo>
                    <a:pt x="1036" y="882"/>
                    <a:pt x="882" y="1036"/>
                    <a:pt x="679" y="1036"/>
                  </a:cubicBezTo>
                  <a:cubicBezTo>
                    <a:pt x="489" y="1036"/>
                    <a:pt x="322" y="882"/>
                    <a:pt x="322" y="679"/>
                  </a:cubicBezTo>
                  <a:cubicBezTo>
                    <a:pt x="322" y="489"/>
                    <a:pt x="489" y="322"/>
                    <a:pt x="679" y="322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13811;p62"/>
            <p:cNvSpPr/>
            <p:nvPr/>
          </p:nvSpPr>
          <p:spPr>
            <a:xfrm>
              <a:off x="1080579" y="3050309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322"/>
                  </a:moveTo>
                  <a:cubicBezTo>
                    <a:pt x="882" y="322"/>
                    <a:pt x="1048" y="489"/>
                    <a:pt x="1048" y="679"/>
                  </a:cubicBezTo>
                  <a:cubicBezTo>
                    <a:pt x="1048" y="882"/>
                    <a:pt x="882" y="1036"/>
                    <a:pt x="691" y="1036"/>
                  </a:cubicBezTo>
                  <a:cubicBezTo>
                    <a:pt x="489" y="1036"/>
                    <a:pt x="334" y="882"/>
                    <a:pt x="334" y="679"/>
                  </a:cubicBezTo>
                  <a:cubicBezTo>
                    <a:pt x="334" y="489"/>
                    <a:pt x="489" y="322"/>
                    <a:pt x="691" y="322"/>
                  </a:cubicBezTo>
                  <a:close/>
                  <a:moveTo>
                    <a:pt x="691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13812;p62"/>
            <p:cNvSpPr/>
            <p:nvPr/>
          </p:nvSpPr>
          <p:spPr>
            <a:xfrm>
              <a:off x="879350" y="3066988"/>
              <a:ext cx="187988" cy="10249"/>
            </a:xfrm>
            <a:custGeom>
              <a:avLst/>
              <a:gdLst/>
              <a:ahLst/>
              <a:cxnLst/>
              <a:rect l="l" t="t" r="r" b="b"/>
              <a:pathLst>
                <a:path w="590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5739" y="322"/>
                  </a:lnTo>
                  <a:cubicBezTo>
                    <a:pt x="5834" y="322"/>
                    <a:pt x="5906" y="250"/>
                    <a:pt x="5906" y="155"/>
                  </a:cubicBezTo>
                  <a:cubicBezTo>
                    <a:pt x="5906" y="72"/>
                    <a:pt x="5834" y="0"/>
                    <a:pt x="57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13813;p62"/>
            <p:cNvSpPr/>
            <p:nvPr/>
          </p:nvSpPr>
          <p:spPr>
            <a:xfrm>
              <a:off x="1137046" y="3167794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310"/>
                  </a:moveTo>
                  <a:cubicBezTo>
                    <a:pt x="882" y="310"/>
                    <a:pt x="1036" y="477"/>
                    <a:pt x="1036" y="667"/>
                  </a:cubicBezTo>
                  <a:cubicBezTo>
                    <a:pt x="1036" y="870"/>
                    <a:pt x="882" y="1024"/>
                    <a:pt x="679" y="1024"/>
                  </a:cubicBezTo>
                  <a:cubicBezTo>
                    <a:pt x="489" y="1024"/>
                    <a:pt x="322" y="858"/>
                    <a:pt x="322" y="667"/>
                  </a:cubicBezTo>
                  <a:cubicBezTo>
                    <a:pt x="322" y="477"/>
                    <a:pt x="489" y="310"/>
                    <a:pt x="679" y="310"/>
                  </a:cubicBezTo>
                  <a:close/>
                  <a:moveTo>
                    <a:pt x="679" y="0"/>
                  </a:moveTo>
                  <a:cubicBezTo>
                    <a:pt x="310" y="0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13814;p62"/>
            <p:cNvSpPr/>
            <p:nvPr/>
          </p:nvSpPr>
          <p:spPr>
            <a:xfrm>
              <a:off x="1080579" y="3167794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310"/>
                  </a:moveTo>
                  <a:cubicBezTo>
                    <a:pt x="882" y="310"/>
                    <a:pt x="1048" y="477"/>
                    <a:pt x="1048" y="667"/>
                  </a:cubicBezTo>
                  <a:cubicBezTo>
                    <a:pt x="1048" y="870"/>
                    <a:pt x="882" y="1024"/>
                    <a:pt x="691" y="1024"/>
                  </a:cubicBezTo>
                  <a:cubicBezTo>
                    <a:pt x="489" y="1024"/>
                    <a:pt x="334" y="858"/>
                    <a:pt x="334" y="667"/>
                  </a:cubicBezTo>
                  <a:cubicBezTo>
                    <a:pt x="334" y="477"/>
                    <a:pt x="489" y="310"/>
                    <a:pt x="691" y="310"/>
                  </a:cubicBezTo>
                  <a:close/>
                  <a:moveTo>
                    <a:pt x="691" y="0"/>
                  </a:moveTo>
                  <a:cubicBezTo>
                    <a:pt x="310" y="0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13815;p62"/>
            <p:cNvSpPr/>
            <p:nvPr/>
          </p:nvSpPr>
          <p:spPr>
            <a:xfrm>
              <a:off x="879350" y="3184473"/>
              <a:ext cx="187988" cy="10249"/>
            </a:xfrm>
            <a:custGeom>
              <a:avLst/>
              <a:gdLst/>
              <a:ahLst/>
              <a:cxnLst/>
              <a:rect l="l" t="t" r="r" b="b"/>
              <a:pathLst>
                <a:path w="590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5739" y="322"/>
                  </a:lnTo>
                  <a:cubicBezTo>
                    <a:pt x="5834" y="322"/>
                    <a:pt x="5906" y="250"/>
                    <a:pt x="5906" y="155"/>
                  </a:cubicBezTo>
                  <a:cubicBezTo>
                    <a:pt x="5906" y="48"/>
                    <a:pt x="5834" y="0"/>
                    <a:pt x="57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13816;p62"/>
            <p:cNvSpPr/>
            <p:nvPr/>
          </p:nvSpPr>
          <p:spPr>
            <a:xfrm>
              <a:off x="879350" y="3083285"/>
              <a:ext cx="25432" cy="10631"/>
            </a:xfrm>
            <a:custGeom>
              <a:avLst/>
              <a:gdLst/>
              <a:ahLst/>
              <a:cxnLst/>
              <a:rect l="l" t="t" r="r" b="b"/>
              <a:pathLst>
                <a:path w="799" h="334" extrusionOk="0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643" y="334"/>
                  </a:lnTo>
                  <a:cubicBezTo>
                    <a:pt x="727" y="334"/>
                    <a:pt x="798" y="262"/>
                    <a:pt x="798" y="167"/>
                  </a:cubicBezTo>
                  <a:cubicBezTo>
                    <a:pt x="798" y="84"/>
                    <a:pt x="727" y="0"/>
                    <a:pt x="64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Google Shape;13844;p62"/>
          <p:cNvGrpSpPr/>
          <p:nvPr/>
        </p:nvGrpSpPr>
        <p:grpSpPr>
          <a:xfrm>
            <a:off x="7899729" y="2724317"/>
            <a:ext cx="899675" cy="825222"/>
            <a:chOff x="6069423" y="2891892"/>
            <a:chExt cx="362321" cy="364231"/>
          </a:xfrm>
        </p:grpSpPr>
        <p:sp>
          <p:nvSpPr>
            <p:cNvPr id="669" name="Google Shape;13845;p62"/>
            <p:cNvSpPr/>
            <p:nvPr/>
          </p:nvSpPr>
          <p:spPr>
            <a:xfrm>
              <a:off x="6069423" y="2891892"/>
              <a:ext cx="278958" cy="278958"/>
            </a:xfrm>
            <a:custGeom>
              <a:avLst/>
              <a:gdLst/>
              <a:ahLst/>
              <a:cxnLst/>
              <a:rect l="l" t="t" r="r" b="b"/>
              <a:pathLst>
                <a:path w="8764" h="8764" extrusionOk="0">
                  <a:moveTo>
                    <a:pt x="4120" y="1"/>
                  </a:moveTo>
                  <a:cubicBezTo>
                    <a:pt x="3858" y="1"/>
                    <a:pt x="3632" y="203"/>
                    <a:pt x="3572" y="453"/>
                  </a:cubicBezTo>
                  <a:lnTo>
                    <a:pt x="3406" y="1299"/>
                  </a:lnTo>
                  <a:cubicBezTo>
                    <a:pt x="3227" y="1358"/>
                    <a:pt x="3060" y="1418"/>
                    <a:pt x="2906" y="1513"/>
                  </a:cubicBezTo>
                  <a:lnTo>
                    <a:pt x="2191" y="1037"/>
                  </a:lnTo>
                  <a:cubicBezTo>
                    <a:pt x="2096" y="971"/>
                    <a:pt x="1987" y="940"/>
                    <a:pt x="1879" y="940"/>
                  </a:cubicBezTo>
                  <a:cubicBezTo>
                    <a:pt x="1732" y="940"/>
                    <a:pt x="1587" y="998"/>
                    <a:pt x="1477" y="1108"/>
                  </a:cubicBezTo>
                  <a:lnTo>
                    <a:pt x="1096" y="1477"/>
                  </a:lnTo>
                  <a:cubicBezTo>
                    <a:pt x="905" y="1668"/>
                    <a:pt x="882" y="1965"/>
                    <a:pt x="1024" y="2191"/>
                  </a:cubicBezTo>
                  <a:lnTo>
                    <a:pt x="1501" y="2906"/>
                  </a:lnTo>
                  <a:cubicBezTo>
                    <a:pt x="1417" y="3073"/>
                    <a:pt x="1358" y="3239"/>
                    <a:pt x="1298" y="3406"/>
                  </a:cubicBezTo>
                  <a:lnTo>
                    <a:pt x="441" y="3573"/>
                  </a:lnTo>
                  <a:cubicBezTo>
                    <a:pt x="179" y="3632"/>
                    <a:pt x="0" y="3858"/>
                    <a:pt x="0" y="4132"/>
                  </a:cubicBezTo>
                  <a:lnTo>
                    <a:pt x="0" y="4644"/>
                  </a:lnTo>
                  <a:cubicBezTo>
                    <a:pt x="0" y="4918"/>
                    <a:pt x="191" y="5132"/>
                    <a:pt x="441" y="5204"/>
                  </a:cubicBezTo>
                  <a:lnTo>
                    <a:pt x="1298" y="5359"/>
                  </a:lnTo>
                  <a:cubicBezTo>
                    <a:pt x="1358" y="5537"/>
                    <a:pt x="1417" y="5704"/>
                    <a:pt x="1501" y="5871"/>
                  </a:cubicBezTo>
                  <a:lnTo>
                    <a:pt x="1024" y="6585"/>
                  </a:lnTo>
                  <a:cubicBezTo>
                    <a:pt x="882" y="6811"/>
                    <a:pt x="905" y="7109"/>
                    <a:pt x="1096" y="7299"/>
                  </a:cubicBezTo>
                  <a:lnTo>
                    <a:pt x="1477" y="7668"/>
                  </a:lnTo>
                  <a:cubicBezTo>
                    <a:pt x="1587" y="7778"/>
                    <a:pt x="1732" y="7837"/>
                    <a:pt x="1879" y="7837"/>
                  </a:cubicBezTo>
                  <a:cubicBezTo>
                    <a:pt x="1987" y="7837"/>
                    <a:pt x="2096" y="7805"/>
                    <a:pt x="2191" y="7740"/>
                  </a:cubicBezTo>
                  <a:lnTo>
                    <a:pt x="2906" y="7264"/>
                  </a:lnTo>
                  <a:cubicBezTo>
                    <a:pt x="3060" y="7359"/>
                    <a:pt x="3227" y="7418"/>
                    <a:pt x="3406" y="7478"/>
                  </a:cubicBezTo>
                  <a:lnTo>
                    <a:pt x="3572" y="8323"/>
                  </a:lnTo>
                  <a:cubicBezTo>
                    <a:pt x="3632" y="8585"/>
                    <a:pt x="3858" y="8764"/>
                    <a:pt x="4120" y="8764"/>
                  </a:cubicBezTo>
                  <a:lnTo>
                    <a:pt x="4644" y="8764"/>
                  </a:lnTo>
                  <a:cubicBezTo>
                    <a:pt x="4906" y="8764"/>
                    <a:pt x="5132" y="8573"/>
                    <a:pt x="5192" y="8323"/>
                  </a:cubicBezTo>
                  <a:lnTo>
                    <a:pt x="5358" y="7478"/>
                  </a:lnTo>
                  <a:cubicBezTo>
                    <a:pt x="5489" y="7430"/>
                    <a:pt x="5620" y="7371"/>
                    <a:pt x="5763" y="7311"/>
                  </a:cubicBezTo>
                  <a:cubicBezTo>
                    <a:pt x="5846" y="7299"/>
                    <a:pt x="5894" y="7192"/>
                    <a:pt x="5846" y="7109"/>
                  </a:cubicBezTo>
                  <a:cubicBezTo>
                    <a:pt x="5812" y="7039"/>
                    <a:pt x="5751" y="6995"/>
                    <a:pt x="5684" y="6995"/>
                  </a:cubicBezTo>
                  <a:cubicBezTo>
                    <a:pt x="5659" y="6995"/>
                    <a:pt x="5634" y="7001"/>
                    <a:pt x="5608" y="7014"/>
                  </a:cubicBezTo>
                  <a:cubicBezTo>
                    <a:pt x="5465" y="7085"/>
                    <a:pt x="5311" y="7144"/>
                    <a:pt x="5144" y="7180"/>
                  </a:cubicBezTo>
                  <a:cubicBezTo>
                    <a:pt x="5084" y="7192"/>
                    <a:pt x="5025" y="7252"/>
                    <a:pt x="5013" y="7311"/>
                  </a:cubicBezTo>
                  <a:lnTo>
                    <a:pt x="4823" y="8264"/>
                  </a:lnTo>
                  <a:cubicBezTo>
                    <a:pt x="4811" y="8347"/>
                    <a:pt x="4715" y="8430"/>
                    <a:pt x="4632" y="8430"/>
                  </a:cubicBezTo>
                  <a:lnTo>
                    <a:pt x="4108" y="8430"/>
                  </a:lnTo>
                  <a:cubicBezTo>
                    <a:pt x="4013" y="8430"/>
                    <a:pt x="3930" y="8347"/>
                    <a:pt x="3918" y="8264"/>
                  </a:cubicBezTo>
                  <a:lnTo>
                    <a:pt x="3715" y="7311"/>
                  </a:lnTo>
                  <a:cubicBezTo>
                    <a:pt x="3703" y="7252"/>
                    <a:pt x="3656" y="7192"/>
                    <a:pt x="3584" y="7180"/>
                  </a:cubicBezTo>
                  <a:cubicBezTo>
                    <a:pt x="3358" y="7121"/>
                    <a:pt x="3156" y="7025"/>
                    <a:pt x="2965" y="6906"/>
                  </a:cubicBezTo>
                  <a:cubicBezTo>
                    <a:pt x="2935" y="6894"/>
                    <a:pt x="2900" y="6888"/>
                    <a:pt x="2864" y="6888"/>
                  </a:cubicBezTo>
                  <a:cubicBezTo>
                    <a:pt x="2828" y="6888"/>
                    <a:pt x="2792" y="6894"/>
                    <a:pt x="2763" y="6906"/>
                  </a:cubicBezTo>
                  <a:lnTo>
                    <a:pt x="1965" y="7442"/>
                  </a:lnTo>
                  <a:cubicBezTo>
                    <a:pt x="1934" y="7468"/>
                    <a:pt x="1894" y="7480"/>
                    <a:pt x="1854" y="7480"/>
                  </a:cubicBezTo>
                  <a:cubicBezTo>
                    <a:pt x="1802" y="7480"/>
                    <a:pt x="1749" y="7459"/>
                    <a:pt x="1715" y="7418"/>
                  </a:cubicBezTo>
                  <a:lnTo>
                    <a:pt x="1334" y="7049"/>
                  </a:lnTo>
                  <a:cubicBezTo>
                    <a:pt x="1263" y="6966"/>
                    <a:pt x="1263" y="6859"/>
                    <a:pt x="1310" y="6787"/>
                  </a:cubicBezTo>
                  <a:lnTo>
                    <a:pt x="1846" y="5990"/>
                  </a:lnTo>
                  <a:cubicBezTo>
                    <a:pt x="1882" y="5930"/>
                    <a:pt x="1882" y="5859"/>
                    <a:pt x="1846" y="5799"/>
                  </a:cubicBezTo>
                  <a:cubicBezTo>
                    <a:pt x="1727" y="5597"/>
                    <a:pt x="1655" y="5382"/>
                    <a:pt x="1572" y="5168"/>
                  </a:cubicBezTo>
                  <a:cubicBezTo>
                    <a:pt x="1560" y="5109"/>
                    <a:pt x="1501" y="5049"/>
                    <a:pt x="1441" y="5037"/>
                  </a:cubicBezTo>
                  <a:lnTo>
                    <a:pt x="489" y="4847"/>
                  </a:lnTo>
                  <a:cubicBezTo>
                    <a:pt x="393" y="4823"/>
                    <a:pt x="322" y="4739"/>
                    <a:pt x="322" y="4644"/>
                  </a:cubicBezTo>
                  <a:lnTo>
                    <a:pt x="322" y="4132"/>
                  </a:lnTo>
                  <a:cubicBezTo>
                    <a:pt x="322" y="4037"/>
                    <a:pt x="393" y="3954"/>
                    <a:pt x="489" y="3930"/>
                  </a:cubicBezTo>
                  <a:lnTo>
                    <a:pt x="1441" y="3739"/>
                  </a:lnTo>
                  <a:cubicBezTo>
                    <a:pt x="1501" y="3727"/>
                    <a:pt x="1560" y="3680"/>
                    <a:pt x="1572" y="3608"/>
                  </a:cubicBezTo>
                  <a:cubicBezTo>
                    <a:pt x="1632" y="3382"/>
                    <a:pt x="1727" y="3180"/>
                    <a:pt x="1846" y="2977"/>
                  </a:cubicBezTo>
                  <a:cubicBezTo>
                    <a:pt x="1870" y="2918"/>
                    <a:pt x="1870" y="2846"/>
                    <a:pt x="1846" y="2787"/>
                  </a:cubicBezTo>
                  <a:lnTo>
                    <a:pt x="1310" y="1989"/>
                  </a:lnTo>
                  <a:cubicBezTo>
                    <a:pt x="1251" y="1906"/>
                    <a:pt x="1263" y="1787"/>
                    <a:pt x="1334" y="1727"/>
                  </a:cubicBezTo>
                  <a:lnTo>
                    <a:pt x="1715" y="1358"/>
                  </a:lnTo>
                  <a:cubicBezTo>
                    <a:pt x="1754" y="1319"/>
                    <a:pt x="1804" y="1301"/>
                    <a:pt x="1854" y="1301"/>
                  </a:cubicBezTo>
                  <a:cubicBezTo>
                    <a:pt x="1894" y="1301"/>
                    <a:pt x="1933" y="1313"/>
                    <a:pt x="1965" y="1334"/>
                  </a:cubicBezTo>
                  <a:lnTo>
                    <a:pt x="2763" y="1870"/>
                  </a:lnTo>
                  <a:cubicBezTo>
                    <a:pt x="2792" y="1888"/>
                    <a:pt x="2828" y="1897"/>
                    <a:pt x="2864" y="1897"/>
                  </a:cubicBezTo>
                  <a:cubicBezTo>
                    <a:pt x="2900" y="1897"/>
                    <a:pt x="2935" y="1888"/>
                    <a:pt x="2965" y="1870"/>
                  </a:cubicBezTo>
                  <a:cubicBezTo>
                    <a:pt x="3156" y="1751"/>
                    <a:pt x="3382" y="1668"/>
                    <a:pt x="3584" y="1596"/>
                  </a:cubicBezTo>
                  <a:cubicBezTo>
                    <a:pt x="3644" y="1584"/>
                    <a:pt x="3703" y="1525"/>
                    <a:pt x="3715" y="1465"/>
                  </a:cubicBezTo>
                  <a:lnTo>
                    <a:pt x="3918" y="513"/>
                  </a:lnTo>
                  <a:cubicBezTo>
                    <a:pt x="3930" y="417"/>
                    <a:pt x="4013" y="346"/>
                    <a:pt x="4108" y="346"/>
                  </a:cubicBezTo>
                  <a:lnTo>
                    <a:pt x="4632" y="346"/>
                  </a:lnTo>
                  <a:cubicBezTo>
                    <a:pt x="4715" y="346"/>
                    <a:pt x="4811" y="417"/>
                    <a:pt x="4823" y="513"/>
                  </a:cubicBezTo>
                  <a:lnTo>
                    <a:pt x="5013" y="1465"/>
                  </a:lnTo>
                  <a:cubicBezTo>
                    <a:pt x="5025" y="1525"/>
                    <a:pt x="5073" y="1584"/>
                    <a:pt x="5144" y="1596"/>
                  </a:cubicBezTo>
                  <a:cubicBezTo>
                    <a:pt x="5370" y="1656"/>
                    <a:pt x="5585" y="1751"/>
                    <a:pt x="5775" y="1870"/>
                  </a:cubicBezTo>
                  <a:cubicBezTo>
                    <a:pt x="5805" y="1882"/>
                    <a:pt x="5838" y="1888"/>
                    <a:pt x="5870" y="1888"/>
                  </a:cubicBezTo>
                  <a:cubicBezTo>
                    <a:pt x="5903" y="1888"/>
                    <a:pt x="5936" y="1882"/>
                    <a:pt x="5966" y="1870"/>
                  </a:cubicBezTo>
                  <a:lnTo>
                    <a:pt x="6775" y="1334"/>
                  </a:lnTo>
                  <a:cubicBezTo>
                    <a:pt x="6806" y="1309"/>
                    <a:pt x="6846" y="1296"/>
                    <a:pt x="6886" y="1296"/>
                  </a:cubicBezTo>
                  <a:cubicBezTo>
                    <a:pt x="6938" y="1296"/>
                    <a:pt x="6991" y="1317"/>
                    <a:pt x="7025" y="1358"/>
                  </a:cubicBezTo>
                  <a:lnTo>
                    <a:pt x="7394" y="1727"/>
                  </a:lnTo>
                  <a:cubicBezTo>
                    <a:pt x="7466" y="1810"/>
                    <a:pt x="7466" y="1906"/>
                    <a:pt x="7430" y="1989"/>
                  </a:cubicBezTo>
                  <a:lnTo>
                    <a:pt x="6894" y="2787"/>
                  </a:lnTo>
                  <a:cubicBezTo>
                    <a:pt x="6847" y="2846"/>
                    <a:pt x="6847" y="2918"/>
                    <a:pt x="6894" y="2977"/>
                  </a:cubicBezTo>
                  <a:cubicBezTo>
                    <a:pt x="7013" y="3180"/>
                    <a:pt x="7085" y="3394"/>
                    <a:pt x="7156" y="3608"/>
                  </a:cubicBezTo>
                  <a:cubicBezTo>
                    <a:pt x="7168" y="3668"/>
                    <a:pt x="7228" y="3727"/>
                    <a:pt x="7287" y="3739"/>
                  </a:cubicBezTo>
                  <a:lnTo>
                    <a:pt x="8240" y="3930"/>
                  </a:lnTo>
                  <a:cubicBezTo>
                    <a:pt x="8335" y="3954"/>
                    <a:pt x="8406" y="4037"/>
                    <a:pt x="8406" y="4132"/>
                  </a:cubicBezTo>
                  <a:lnTo>
                    <a:pt x="8406" y="4644"/>
                  </a:lnTo>
                  <a:cubicBezTo>
                    <a:pt x="8406" y="4739"/>
                    <a:pt x="8335" y="4823"/>
                    <a:pt x="8240" y="4847"/>
                  </a:cubicBezTo>
                  <a:lnTo>
                    <a:pt x="7287" y="5037"/>
                  </a:lnTo>
                  <a:cubicBezTo>
                    <a:pt x="7228" y="5049"/>
                    <a:pt x="7168" y="5097"/>
                    <a:pt x="7156" y="5168"/>
                  </a:cubicBezTo>
                  <a:cubicBezTo>
                    <a:pt x="7109" y="5335"/>
                    <a:pt x="7049" y="5478"/>
                    <a:pt x="6978" y="5632"/>
                  </a:cubicBezTo>
                  <a:cubicBezTo>
                    <a:pt x="6930" y="5716"/>
                    <a:pt x="6978" y="5823"/>
                    <a:pt x="7073" y="5871"/>
                  </a:cubicBezTo>
                  <a:cubicBezTo>
                    <a:pt x="7095" y="5883"/>
                    <a:pt x="7119" y="5889"/>
                    <a:pt x="7143" y="5889"/>
                  </a:cubicBezTo>
                  <a:cubicBezTo>
                    <a:pt x="7209" y="5889"/>
                    <a:pt x="7276" y="5845"/>
                    <a:pt x="7311" y="5775"/>
                  </a:cubicBezTo>
                  <a:cubicBezTo>
                    <a:pt x="7370" y="5644"/>
                    <a:pt x="7430" y="5513"/>
                    <a:pt x="7466" y="5359"/>
                  </a:cubicBezTo>
                  <a:lnTo>
                    <a:pt x="8323" y="5204"/>
                  </a:lnTo>
                  <a:cubicBezTo>
                    <a:pt x="8585" y="5144"/>
                    <a:pt x="8763" y="4918"/>
                    <a:pt x="8763" y="4644"/>
                  </a:cubicBezTo>
                  <a:lnTo>
                    <a:pt x="8763" y="4132"/>
                  </a:lnTo>
                  <a:cubicBezTo>
                    <a:pt x="8763" y="3858"/>
                    <a:pt x="8573" y="3632"/>
                    <a:pt x="8323" y="3573"/>
                  </a:cubicBezTo>
                  <a:lnTo>
                    <a:pt x="7466" y="3406"/>
                  </a:lnTo>
                  <a:cubicBezTo>
                    <a:pt x="7406" y="3227"/>
                    <a:pt x="7347" y="3073"/>
                    <a:pt x="7263" y="2906"/>
                  </a:cubicBezTo>
                  <a:lnTo>
                    <a:pt x="7740" y="2191"/>
                  </a:lnTo>
                  <a:cubicBezTo>
                    <a:pt x="7882" y="1965"/>
                    <a:pt x="7859" y="1668"/>
                    <a:pt x="7668" y="1477"/>
                  </a:cubicBezTo>
                  <a:lnTo>
                    <a:pt x="7287" y="1108"/>
                  </a:lnTo>
                  <a:cubicBezTo>
                    <a:pt x="7177" y="998"/>
                    <a:pt x="7032" y="940"/>
                    <a:pt x="6885" y="940"/>
                  </a:cubicBezTo>
                  <a:cubicBezTo>
                    <a:pt x="6777" y="940"/>
                    <a:pt x="6668" y="971"/>
                    <a:pt x="6573" y="1037"/>
                  </a:cubicBezTo>
                  <a:lnTo>
                    <a:pt x="5858" y="1513"/>
                  </a:lnTo>
                  <a:cubicBezTo>
                    <a:pt x="5704" y="1418"/>
                    <a:pt x="5537" y="1358"/>
                    <a:pt x="5358" y="1299"/>
                  </a:cubicBezTo>
                  <a:lnTo>
                    <a:pt x="5192" y="453"/>
                  </a:lnTo>
                  <a:cubicBezTo>
                    <a:pt x="5132" y="179"/>
                    <a:pt x="4906" y="1"/>
                    <a:pt x="46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13846;p62"/>
            <p:cNvSpPr/>
            <p:nvPr/>
          </p:nvSpPr>
          <p:spPr>
            <a:xfrm>
              <a:off x="6161507" y="2967679"/>
              <a:ext cx="111851" cy="97432"/>
            </a:xfrm>
            <a:custGeom>
              <a:avLst/>
              <a:gdLst/>
              <a:ahLst/>
              <a:cxnLst/>
              <a:rect l="l" t="t" r="r" b="b"/>
              <a:pathLst>
                <a:path w="3514" h="3061" extrusionOk="0">
                  <a:moveTo>
                    <a:pt x="1489" y="1"/>
                  </a:moveTo>
                  <a:cubicBezTo>
                    <a:pt x="965" y="1"/>
                    <a:pt x="465" y="215"/>
                    <a:pt x="84" y="584"/>
                  </a:cubicBezTo>
                  <a:cubicBezTo>
                    <a:pt x="1" y="656"/>
                    <a:pt x="1" y="763"/>
                    <a:pt x="84" y="834"/>
                  </a:cubicBezTo>
                  <a:cubicBezTo>
                    <a:pt x="120" y="870"/>
                    <a:pt x="164" y="888"/>
                    <a:pt x="209" y="888"/>
                  </a:cubicBezTo>
                  <a:cubicBezTo>
                    <a:pt x="254" y="888"/>
                    <a:pt x="298" y="870"/>
                    <a:pt x="334" y="834"/>
                  </a:cubicBezTo>
                  <a:cubicBezTo>
                    <a:pt x="644" y="537"/>
                    <a:pt x="1060" y="358"/>
                    <a:pt x="1489" y="358"/>
                  </a:cubicBezTo>
                  <a:cubicBezTo>
                    <a:pt x="2418" y="358"/>
                    <a:pt x="3168" y="1108"/>
                    <a:pt x="3168" y="2025"/>
                  </a:cubicBezTo>
                  <a:cubicBezTo>
                    <a:pt x="3168" y="2299"/>
                    <a:pt x="3096" y="2549"/>
                    <a:pt x="2989" y="2787"/>
                  </a:cubicBezTo>
                  <a:cubicBezTo>
                    <a:pt x="2930" y="2894"/>
                    <a:pt x="2953" y="2989"/>
                    <a:pt x="3049" y="3037"/>
                  </a:cubicBezTo>
                  <a:cubicBezTo>
                    <a:pt x="3073" y="3061"/>
                    <a:pt x="3108" y="3061"/>
                    <a:pt x="3132" y="3061"/>
                  </a:cubicBezTo>
                  <a:cubicBezTo>
                    <a:pt x="3192" y="3061"/>
                    <a:pt x="3263" y="3025"/>
                    <a:pt x="3299" y="2954"/>
                  </a:cubicBezTo>
                  <a:cubicBezTo>
                    <a:pt x="3442" y="2668"/>
                    <a:pt x="3513" y="2358"/>
                    <a:pt x="3513" y="2025"/>
                  </a:cubicBezTo>
                  <a:cubicBezTo>
                    <a:pt x="3513" y="906"/>
                    <a:pt x="2608" y="1"/>
                    <a:pt x="14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13847;p62"/>
            <p:cNvSpPr/>
            <p:nvPr/>
          </p:nvSpPr>
          <p:spPr>
            <a:xfrm>
              <a:off x="6144828" y="3007848"/>
              <a:ext cx="105389" cy="88742"/>
            </a:xfrm>
            <a:custGeom>
              <a:avLst/>
              <a:gdLst/>
              <a:ahLst/>
              <a:cxnLst/>
              <a:rect l="l" t="t" r="r" b="b"/>
              <a:pathLst>
                <a:path w="3311" h="2788" extrusionOk="0">
                  <a:moveTo>
                    <a:pt x="262" y="1"/>
                  </a:moveTo>
                  <a:cubicBezTo>
                    <a:pt x="194" y="1"/>
                    <a:pt x="124" y="44"/>
                    <a:pt x="96" y="108"/>
                  </a:cubicBezTo>
                  <a:cubicBezTo>
                    <a:pt x="25" y="323"/>
                    <a:pt x="1" y="549"/>
                    <a:pt x="1" y="763"/>
                  </a:cubicBezTo>
                  <a:cubicBezTo>
                    <a:pt x="1" y="1882"/>
                    <a:pt x="906" y="2787"/>
                    <a:pt x="2013" y="2787"/>
                  </a:cubicBezTo>
                  <a:cubicBezTo>
                    <a:pt x="2454" y="2787"/>
                    <a:pt x="2846" y="2656"/>
                    <a:pt x="3204" y="2406"/>
                  </a:cubicBezTo>
                  <a:cubicBezTo>
                    <a:pt x="3287" y="2347"/>
                    <a:pt x="3311" y="2239"/>
                    <a:pt x="3251" y="2156"/>
                  </a:cubicBezTo>
                  <a:cubicBezTo>
                    <a:pt x="3214" y="2104"/>
                    <a:pt x="3159" y="2075"/>
                    <a:pt x="3102" y="2075"/>
                  </a:cubicBezTo>
                  <a:cubicBezTo>
                    <a:pt x="3068" y="2075"/>
                    <a:pt x="3033" y="2086"/>
                    <a:pt x="3001" y="2108"/>
                  </a:cubicBezTo>
                  <a:cubicBezTo>
                    <a:pt x="2715" y="2311"/>
                    <a:pt x="2370" y="2418"/>
                    <a:pt x="2037" y="2418"/>
                  </a:cubicBezTo>
                  <a:cubicBezTo>
                    <a:pt x="1108" y="2418"/>
                    <a:pt x="370" y="1680"/>
                    <a:pt x="370" y="751"/>
                  </a:cubicBezTo>
                  <a:cubicBezTo>
                    <a:pt x="370" y="573"/>
                    <a:pt x="394" y="382"/>
                    <a:pt x="453" y="215"/>
                  </a:cubicBezTo>
                  <a:cubicBezTo>
                    <a:pt x="477" y="144"/>
                    <a:pt x="406" y="37"/>
                    <a:pt x="322" y="13"/>
                  </a:cubicBezTo>
                  <a:cubicBezTo>
                    <a:pt x="303" y="5"/>
                    <a:pt x="283" y="1"/>
                    <a:pt x="2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13848;p62"/>
            <p:cNvSpPr/>
            <p:nvPr/>
          </p:nvSpPr>
          <p:spPr>
            <a:xfrm>
              <a:off x="6245633" y="3069248"/>
              <a:ext cx="186110" cy="186874"/>
            </a:xfrm>
            <a:custGeom>
              <a:avLst/>
              <a:gdLst/>
              <a:ahLst/>
              <a:cxnLst/>
              <a:rect l="l" t="t" r="r" b="b"/>
              <a:pathLst>
                <a:path w="5847" h="5871" extrusionOk="0">
                  <a:moveTo>
                    <a:pt x="2751" y="1"/>
                  </a:moveTo>
                  <a:cubicBezTo>
                    <a:pt x="2549" y="1"/>
                    <a:pt x="2370" y="144"/>
                    <a:pt x="2335" y="346"/>
                  </a:cubicBezTo>
                  <a:lnTo>
                    <a:pt x="2227" y="858"/>
                  </a:lnTo>
                  <a:cubicBezTo>
                    <a:pt x="2144" y="894"/>
                    <a:pt x="2037" y="941"/>
                    <a:pt x="1965" y="977"/>
                  </a:cubicBezTo>
                  <a:lnTo>
                    <a:pt x="1513" y="680"/>
                  </a:lnTo>
                  <a:cubicBezTo>
                    <a:pt x="1449" y="631"/>
                    <a:pt x="1372" y="608"/>
                    <a:pt x="1293" y="608"/>
                  </a:cubicBezTo>
                  <a:cubicBezTo>
                    <a:pt x="1179" y="608"/>
                    <a:pt x="1061" y="655"/>
                    <a:pt x="977" y="739"/>
                  </a:cubicBezTo>
                  <a:lnTo>
                    <a:pt x="739" y="977"/>
                  </a:lnTo>
                  <a:cubicBezTo>
                    <a:pt x="596" y="1132"/>
                    <a:pt x="584" y="1346"/>
                    <a:pt x="680" y="1513"/>
                  </a:cubicBezTo>
                  <a:lnTo>
                    <a:pt x="977" y="1965"/>
                  </a:lnTo>
                  <a:cubicBezTo>
                    <a:pt x="918" y="2084"/>
                    <a:pt x="882" y="2215"/>
                    <a:pt x="834" y="2346"/>
                  </a:cubicBezTo>
                  <a:cubicBezTo>
                    <a:pt x="799" y="2442"/>
                    <a:pt x="858" y="2537"/>
                    <a:pt x="953" y="2573"/>
                  </a:cubicBezTo>
                  <a:cubicBezTo>
                    <a:pt x="968" y="2579"/>
                    <a:pt x="984" y="2582"/>
                    <a:pt x="1000" y="2582"/>
                  </a:cubicBezTo>
                  <a:cubicBezTo>
                    <a:pt x="1073" y="2582"/>
                    <a:pt x="1150" y="2522"/>
                    <a:pt x="1180" y="2454"/>
                  </a:cubicBezTo>
                  <a:cubicBezTo>
                    <a:pt x="1215" y="2323"/>
                    <a:pt x="1263" y="2192"/>
                    <a:pt x="1334" y="2049"/>
                  </a:cubicBezTo>
                  <a:cubicBezTo>
                    <a:pt x="1370" y="1989"/>
                    <a:pt x="1370" y="1918"/>
                    <a:pt x="1334" y="1858"/>
                  </a:cubicBezTo>
                  <a:lnTo>
                    <a:pt x="977" y="1322"/>
                  </a:lnTo>
                  <a:cubicBezTo>
                    <a:pt x="965" y="1287"/>
                    <a:pt x="965" y="1263"/>
                    <a:pt x="1001" y="1239"/>
                  </a:cubicBezTo>
                  <a:lnTo>
                    <a:pt x="1239" y="989"/>
                  </a:lnTo>
                  <a:cubicBezTo>
                    <a:pt x="1253" y="975"/>
                    <a:pt x="1271" y="969"/>
                    <a:pt x="1288" y="969"/>
                  </a:cubicBezTo>
                  <a:cubicBezTo>
                    <a:pt x="1301" y="969"/>
                    <a:pt x="1313" y="972"/>
                    <a:pt x="1322" y="977"/>
                  </a:cubicBezTo>
                  <a:lnTo>
                    <a:pt x="1858" y="1334"/>
                  </a:lnTo>
                  <a:cubicBezTo>
                    <a:pt x="1888" y="1358"/>
                    <a:pt x="1921" y="1370"/>
                    <a:pt x="1954" y="1370"/>
                  </a:cubicBezTo>
                  <a:cubicBezTo>
                    <a:pt x="1986" y="1370"/>
                    <a:pt x="2019" y="1358"/>
                    <a:pt x="2049" y="1334"/>
                  </a:cubicBezTo>
                  <a:cubicBezTo>
                    <a:pt x="2168" y="1263"/>
                    <a:pt x="2323" y="1203"/>
                    <a:pt x="2454" y="1168"/>
                  </a:cubicBezTo>
                  <a:cubicBezTo>
                    <a:pt x="2513" y="1156"/>
                    <a:pt x="2573" y="1096"/>
                    <a:pt x="2585" y="1037"/>
                  </a:cubicBezTo>
                  <a:lnTo>
                    <a:pt x="2704" y="418"/>
                  </a:lnTo>
                  <a:cubicBezTo>
                    <a:pt x="2704" y="382"/>
                    <a:pt x="2739" y="358"/>
                    <a:pt x="2775" y="358"/>
                  </a:cubicBezTo>
                  <a:lnTo>
                    <a:pt x="3120" y="358"/>
                  </a:lnTo>
                  <a:cubicBezTo>
                    <a:pt x="3156" y="358"/>
                    <a:pt x="3180" y="382"/>
                    <a:pt x="3192" y="418"/>
                  </a:cubicBezTo>
                  <a:lnTo>
                    <a:pt x="3311" y="1037"/>
                  </a:lnTo>
                  <a:cubicBezTo>
                    <a:pt x="3335" y="1096"/>
                    <a:pt x="3370" y="1156"/>
                    <a:pt x="3454" y="1168"/>
                  </a:cubicBezTo>
                  <a:cubicBezTo>
                    <a:pt x="3585" y="1215"/>
                    <a:pt x="3716" y="1263"/>
                    <a:pt x="3847" y="1334"/>
                  </a:cubicBezTo>
                  <a:cubicBezTo>
                    <a:pt x="3882" y="1352"/>
                    <a:pt x="3918" y="1361"/>
                    <a:pt x="3952" y="1361"/>
                  </a:cubicBezTo>
                  <a:cubicBezTo>
                    <a:pt x="3987" y="1361"/>
                    <a:pt x="4019" y="1352"/>
                    <a:pt x="4049" y="1334"/>
                  </a:cubicBezTo>
                  <a:lnTo>
                    <a:pt x="4585" y="977"/>
                  </a:lnTo>
                  <a:cubicBezTo>
                    <a:pt x="4595" y="972"/>
                    <a:pt x="4607" y="969"/>
                    <a:pt x="4619" y="969"/>
                  </a:cubicBezTo>
                  <a:cubicBezTo>
                    <a:pt x="4636" y="969"/>
                    <a:pt x="4654" y="975"/>
                    <a:pt x="4668" y="989"/>
                  </a:cubicBezTo>
                  <a:lnTo>
                    <a:pt x="4906" y="1239"/>
                  </a:lnTo>
                  <a:cubicBezTo>
                    <a:pt x="4942" y="1263"/>
                    <a:pt x="4942" y="1287"/>
                    <a:pt x="4918" y="1322"/>
                  </a:cubicBezTo>
                  <a:lnTo>
                    <a:pt x="4561" y="1858"/>
                  </a:lnTo>
                  <a:cubicBezTo>
                    <a:pt x="4525" y="1918"/>
                    <a:pt x="4525" y="1989"/>
                    <a:pt x="4561" y="2049"/>
                  </a:cubicBezTo>
                  <a:cubicBezTo>
                    <a:pt x="4644" y="2168"/>
                    <a:pt x="4704" y="2323"/>
                    <a:pt x="4728" y="2454"/>
                  </a:cubicBezTo>
                  <a:cubicBezTo>
                    <a:pt x="4740" y="2513"/>
                    <a:pt x="4799" y="2573"/>
                    <a:pt x="4859" y="2585"/>
                  </a:cubicBezTo>
                  <a:lnTo>
                    <a:pt x="5490" y="2704"/>
                  </a:lnTo>
                  <a:cubicBezTo>
                    <a:pt x="5513" y="2704"/>
                    <a:pt x="5549" y="2739"/>
                    <a:pt x="5549" y="2775"/>
                  </a:cubicBezTo>
                  <a:lnTo>
                    <a:pt x="5549" y="3120"/>
                  </a:lnTo>
                  <a:cubicBezTo>
                    <a:pt x="5549" y="3156"/>
                    <a:pt x="5513" y="3180"/>
                    <a:pt x="5490" y="3192"/>
                  </a:cubicBezTo>
                  <a:lnTo>
                    <a:pt x="4859" y="3311"/>
                  </a:lnTo>
                  <a:cubicBezTo>
                    <a:pt x="4799" y="3335"/>
                    <a:pt x="4740" y="3370"/>
                    <a:pt x="4728" y="3454"/>
                  </a:cubicBezTo>
                  <a:cubicBezTo>
                    <a:pt x="4680" y="3585"/>
                    <a:pt x="4644" y="3716"/>
                    <a:pt x="4561" y="3847"/>
                  </a:cubicBezTo>
                  <a:cubicBezTo>
                    <a:pt x="4537" y="3906"/>
                    <a:pt x="4537" y="3989"/>
                    <a:pt x="4561" y="4049"/>
                  </a:cubicBezTo>
                  <a:lnTo>
                    <a:pt x="4918" y="4585"/>
                  </a:lnTo>
                  <a:cubicBezTo>
                    <a:pt x="4942" y="4609"/>
                    <a:pt x="4942" y="4644"/>
                    <a:pt x="4906" y="4668"/>
                  </a:cubicBezTo>
                  <a:lnTo>
                    <a:pt x="4668" y="4906"/>
                  </a:lnTo>
                  <a:cubicBezTo>
                    <a:pt x="4655" y="4926"/>
                    <a:pt x="4638" y="4935"/>
                    <a:pt x="4622" y="4935"/>
                  </a:cubicBezTo>
                  <a:cubicBezTo>
                    <a:pt x="4609" y="4935"/>
                    <a:pt x="4595" y="4929"/>
                    <a:pt x="4585" y="4918"/>
                  </a:cubicBezTo>
                  <a:lnTo>
                    <a:pt x="4049" y="4561"/>
                  </a:lnTo>
                  <a:cubicBezTo>
                    <a:pt x="4019" y="4543"/>
                    <a:pt x="3984" y="4534"/>
                    <a:pt x="3948" y="4534"/>
                  </a:cubicBezTo>
                  <a:cubicBezTo>
                    <a:pt x="3912" y="4534"/>
                    <a:pt x="3876" y="4543"/>
                    <a:pt x="3847" y="4561"/>
                  </a:cubicBezTo>
                  <a:cubicBezTo>
                    <a:pt x="3728" y="4644"/>
                    <a:pt x="3585" y="4704"/>
                    <a:pt x="3454" y="4728"/>
                  </a:cubicBezTo>
                  <a:cubicBezTo>
                    <a:pt x="3394" y="4751"/>
                    <a:pt x="3335" y="4811"/>
                    <a:pt x="3311" y="4859"/>
                  </a:cubicBezTo>
                  <a:lnTo>
                    <a:pt x="3192" y="5490"/>
                  </a:lnTo>
                  <a:cubicBezTo>
                    <a:pt x="3192" y="5525"/>
                    <a:pt x="3168" y="5549"/>
                    <a:pt x="3120" y="5549"/>
                  </a:cubicBezTo>
                  <a:lnTo>
                    <a:pt x="2775" y="5549"/>
                  </a:lnTo>
                  <a:cubicBezTo>
                    <a:pt x="2751" y="5549"/>
                    <a:pt x="2716" y="5513"/>
                    <a:pt x="2704" y="5490"/>
                  </a:cubicBezTo>
                  <a:lnTo>
                    <a:pt x="2585" y="4859"/>
                  </a:lnTo>
                  <a:cubicBezTo>
                    <a:pt x="2573" y="4811"/>
                    <a:pt x="2525" y="4751"/>
                    <a:pt x="2454" y="4728"/>
                  </a:cubicBezTo>
                  <a:cubicBezTo>
                    <a:pt x="2323" y="4692"/>
                    <a:pt x="2180" y="4644"/>
                    <a:pt x="2049" y="4561"/>
                  </a:cubicBezTo>
                  <a:cubicBezTo>
                    <a:pt x="2019" y="4549"/>
                    <a:pt x="1986" y="4543"/>
                    <a:pt x="1954" y="4543"/>
                  </a:cubicBezTo>
                  <a:cubicBezTo>
                    <a:pt x="1921" y="4543"/>
                    <a:pt x="1888" y="4549"/>
                    <a:pt x="1858" y="4561"/>
                  </a:cubicBezTo>
                  <a:lnTo>
                    <a:pt x="1322" y="4918"/>
                  </a:lnTo>
                  <a:cubicBezTo>
                    <a:pt x="1306" y="4929"/>
                    <a:pt x="1293" y="4935"/>
                    <a:pt x="1280" y="4935"/>
                  </a:cubicBezTo>
                  <a:cubicBezTo>
                    <a:pt x="1265" y="4935"/>
                    <a:pt x="1252" y="4926"/>
                    <a:pt x="1239" y="4906"/>
                  </a:cubicBezTo>
                  <a:lnTo>
                    <a:pt x="1001" y="4668"/>
                  </a:lnTo>
                  <a:cubicBezTo>
                    <a:pt x="965" y="4644"/>
                    <a:pt x="965" y="4609"/>
                    <a:pt x="977" y="4585"/>
                  </a:cubicBezTo>
                  <a:lnTo>
                    <a:pt x="1334" y="4049"/>
                  </a:lnTo>
                  <a:cubicBezTo>
                    <a:pt x="1382" y="3989"/>
                    <a:pt x="1382" y="3906"/>
                    <a:pt x="1334" y="3847"/>
                  </a:cubicBezTo>
                  <a:cubicBezTo>
                    <a:pt x="1263" y="3728"/>
                    <a:pt x="1203" y="3585"/>
                    <a:pt x="1180" y="3454"/>
                  </a:cubicBezTo>
                  <a:cubicBezTo>
                    <a:pt x="1156" y="3394"/>
                    <a:pt x="1096" y="3335"/>
                    <a:pt x="1037" y="3311"/>
                  </a:cubicBezTo>
                  <a:lnTo>
                    <a:pt x="418" y="3192"/>
                  </a:lnTo>
                  <a:cubicBezTo>
                    <a:pt x="382" y="3192"/>
                    <a:pt x="358" y="3168"/>
                    <a:pt x="358" y="3120"/>
                  </a:cubicBezTo>
                  <a:lnTo>
                    <a:pt x="358" y="2775"/>
                  </a:lnTo>
                  <a:cubicBezTo>
                    <a:pt x="358" y="2751"/>
                    <a:pt x="382" y="2727"/>
                    <a:pt x="418" y="2704"/>
                  </a:cubicBezTo>
                  <a:lnTo>
                    <a:pt x="465" y="2692"/>
                  </a:lnTo>
                  <a:cubicBezTo>
                    <a:pt x="560" y="2680"/>
                    <a:pt x="620" y="2573"/>
                    <a:pt x="596" y="2477"/>
                  </a:cubicBezTo>
                  <a:cubicBezTo>
                    <a:pt x="586" y="2396"/>
                    <a:pt x="507" y="2341"/>
                    <a:pt x="425" y="2341"/>
                  </a:cubicBezTo>
                  <a:cubicBezTo>
                    <a:pt x="411" y="2341"/>
                    <a:pt x="396" y="2343"/>
                    <a:pt x="382" y="2346"/>
                  </a:cubicBezTo>
                  <a:lnTo>
                    <a:pt x="346" y="2370"/>
                  </a:lnTo>
                  <a:cubicBezTo>
                    <a:pt x="144" y="2406"/>
                    <a:pt x="1" y="2585"/>
                    <a:pt x="1" y="2775"/>
                  </a:cubicBezTo>
                  <a:lnTo>
                    <a:pt x="1" y="3120"/>
                  </a:lnTo>
                  <a:cubicBezTo>
                    <a:pt x="1" y="3335"/>
                    <a:pt x="144" y="3513"/>
                    <a:pt x="346" y="3537"/>
                  </a:cubicBezTo>
                  <a:lnTo>
                    <a:pt x="858" y="3644"/>
                  </a:lnTo>
                  <a:cubicBezTo>
                    <a:pt x="894" y="3728"/>
                    <a:pt x="941" y="3835"/>
                    <a:pt x="977" y="3906"/>
                  </a:cubicBezTo>
                  <a:lnTo>
                    <a:pt x="680" y="4359"/>
                  </a:lnTo>
                  <a:cubicBezTo>
                    <a:pt x="560" y="4525"/>
                    <a:pt x="596" y="4763"/>
                    <a:pt x="739" y="4894"/>
                  </a:cubicBezTo>
                  <a:lnTo>
                    <a:pt x="977" y="5132"/>
                  </a:lnTo>
                  <a:cubicBezTo>
                    <a:pt x="1067" y="5216"/>
                    <a:pt x="1182" y="5259"/>
                    <a:pt x="1292" y="5259"/>
                  </a:cubicBezTo>
                  <a:cubicBezTo>
                    <a:pt x="1371" y="5259"/>
                    <a:pt x="1448" y="5237"/>
                    <a:pt x="1513" y="5192"/>
                  </a:cubicBezTo>
                  <a:lnTo>
                    <a:pt x="1965" y="4894"/>
                  </a:lnTo>
                  <a:cubicBezTo>
                    <a:pt x="2049" y="4942"/>
                    <a:pt x="2144" y="4978"/>
                    <a:pt x="2227" y="5013"/>
                  </a:cubicBezTo>
                  <a:lnTo>
                    <a:pt x="2335" y="5537"/>
                  </a:lnTo>
                  <a:cubicBezTo>
                    <a:pt x="2382" y="5728"/>
                    <a:pt x="2561" y="5871"/>
                    <a:pt x="2751" y="5871"/>
                  </a:cubicBezTo>
                  <a:lnTo>
                    <a:pt x="3097" y="5871"/>
                  </a:lnTo>
                  <a:cubicBezTo>
                    <a:pt x="3299" y="5871"/>
                    <a:pt x="3478" y="5728"/>
                    <a:pt x="3513" y="5537"/>
                  </a:cubicBezTo>
                  <a:lnTo>
                    <a:pt x="3620" y="5013"/>
                  </a:lnTo>
                  <a:cubicBezTo>
                    <a:pt x="3704" y="4978"/>
                    <a:pt x="3811" y="4942"/>
                    <a:pt x="3882" y="4894"/>
                  </a:cubicBezTo>
                  <a:lnTo>
                    <a:pt x="4323" y="5192"/>
                  </a:lnTo>
                  <a:cubicBezTo>
                    <a:pt x="4391" y="5241"/>
                    <a:pt x="4472" y="5264"/>
                    <a:pt x="4552" y="5264"/>
                  </a:cubicBezTo>
                  <a:cubicBezTo>
                    <a:pt x="4667" y="5264"/>
                    <a:pt x="4781" y="5217"/>
                    <a:pt x="4859" y="5132"/>
                  </a:cubicBezTo>
                  <a:lnTo>
                    <a:pt x="5097" y="4894"/>
                  </a:lnTo>
                  <a:cubicBezTo>
                    <a:pt x="5252" y="4740"/>
                    <a:pt x="5263" y="4525"/>
                    <a:pt x="5156" y="4359"/>
                  </a:cubicBezTo>
                  <a:lnTo>
                    <a:pt x="4859" y="3906"/>
                  </a:lnTo>
                  <a:cubicBezTo>
                    <a:pt x="4906" y="3823"/>
                    <a:pt x="4954" y="3728"/>
                    <a:pt x="4978" y="3644"/>
                  </a:cubicBezTo>
                  <a:lnTo>
                    <a:pt x="5502" y="3537"/>
                  </a:lnTo>
                  <a:cubicBezTo>
                    <a:pt x="5692" y="3489"/>
                    <a:pt x="5847" y="3311"/>
                    <a:pt x="5847" y="3120"/>
                  </a:cubicBezTo>
                  <a:lnTo>
                    <a:pt x="5847" y="2775"/>
                  </a:lnTo>
                  <a:cubicBezTo>
                    <a:pt x="5847" y="2549"/>
                    <a:pt x="5716" y="2382"/>
                    <a:pt x="5502" y="2334"/>
                  </a:cubicBezTo>
                  <a:lnTo>
                    <a:pt x="4990" y="2227"/>
                  </a:lnTo>
                  <a:cubicBezTo>
                    <a:pt x="4954" y="2144"/>
                    <a:pt x="4906" y="2037"/>
                    <a:pt x="4871" y="1965"/>
                  </a:cubicBezTo>
                  <a:lnTo>
                    <a:pt x="5168" y="1513"/>
                  </a:lnTo>
                  <a:cubicBezTo>
                    <a:pt x="5287" y="1346"/>
                    <a:pt x="5252" y="1108"/>
                    <a:pt x="5109" y="977"/>
                  </a:cubicBezTo>
                  <a:lnTo>
                    <a:pt x="4871" y="739"/>
                  </a:lnTo>
                  <a:cubicBezTo>
                    <a:pt x="4780" y="656"/>
                    <a:pt x="4666" y="613"/>
                    <a:pt x="4555" y="613"/>
                  </a:cubicBezTo>
                  <a:cubicBezTo>
                    <a:pt x="4476" y="613"/>
                    <a:pt x="4399" y="635"/>
                    <a:pt x="4335" y="680"/>
                  </a:cubicBezTo>
                  <a:lnTo>
                    <a:pt x="3882" y="977"/>
                  </a:lnTo>
                  <a:cubicBezTo>
                    <a:pt x="3799" y="941"/>
                    <a:pt x="3704" y="894"/>
                    <a:pt x="3620" y="858"/>
                  </a:cubicBezTo>
                  <a:lnTo>
                    <a:pt x="3513" y="346"/>
                  </a:lnTo>
                  <a:cubicBezTo>
                    <a:pt x="3466" y="144"/>
                    <a:pt x="3287" y="1"/>
                    <a:pt x="309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13849;p62"/>
            <p:cNvSpPr/>
            <p:nvPr/>
          </p:nvSpPr>
          <p:spPr>
            <a:xfrm>
              <a:off x="6305888" y="3129884"/>
              <a:ext cx="64488" cy="64456"/>
            </a:xfrm>
            <a:custGeom>
              <a:avLst/>
              <a:gdLst/>
              <a:ahLst/>
              <a:cxnLst/>
              <a:rect l="l" t="t" r="r" b="b"/>
              <a:pathLst>
                <a:path w="2026" h="2025" extrusionOk="0">
                  <a:moveTo>
                    <a:pt x="1013" y="1"/>
                  </a:moveTo>
                  <a:cubicBezTo>
                    <a:pt x="453" y="1"/>
                    <a:pt x="1" y="441"/>
                    <a:pt x="1" y="1013"/>
                  </a:cubicBezTo>
                  <a:cubicBezTo>
                    <a:pt x="1" y="1561"/>
                    <a:pt x="442" y="2025"/>
                    <a:pt x="1013" y="2025"/>
                  </a:cubicBezTo>
                  <a:cubicBezTo>
                    <a:pt x="1227" y="2025"/>
                    <a:pt x="1442" y="1942"/>
                    <a:pt x="1620" y="1811"/>
                  </a:cubicBezTo>
                  <a:cubicBezTo>
                    <a:pt x="1692" y="1751"/>
                    <a:pt x="1704" y="1632"/>
                    <a:pt x="1644" y="1561"/>
                  </a:cubicBezTo>
                  <a:cubicBezTo>
                    <a:pt x="1608" y="1517"/>
                    <a:pt x="1549" y="1491"/>
                    <a:pt x="1493" y="1491"/>
                  </a:cubicBezTo>
                  <a:cubicBezTo>
                    <a:pt x="1457" y="1491"/>
                    <a:pt x="1422" y="1502"/>
                    <a:pt x="1394" y="1525"/>
                  </a:cubicBezTo>
                  <a:cubicBezTo>
                    <a:pt x="1275" y="1620"/>
                    <a:pt x="1144" y="1668"/>
                    <a:pt x="989" y="1668"/>
                  </a:cubicBezTo>
                  <a:cubicBezTo>
                    <a:pt x="632" y="1668"/>
                    <a:pt x="358" y="1370"/>
                    <a:pt x="358" y="1025"/>
                  </a:cubicBezTo>
                  <a:cubicBezTo>
                    <a:pt x="382" y="668"/>
                    <a:pt x="668" y="370"/>
                    <a:pt x="1025" y="370"/>
                  </a:cubicBezTo>
                  <a:cubicBezTo>
                    <a:pt x="1382" y="370"/>
                    <a:pt x="1668" y="668"/>
                    <a:pt x="1668" y="1013"/>
                  </a:cubicBezTo>
                  <a:cubicBezTo>
                    <a:pt x="1668" y="1120"/>
                    <a:pt x="1739" y="1191"/>
                    <a:pt x="1846" y="1191"/>
                  </a:cubicBezTo>
                  <a:cubicBezTo>
                    <a:pt x="1942" y="1191"/>
                    <a:pt x="2025" y="1120"/>
                    <a:pt x="2025" y="1013"/>
                  </a:cubicBezTo>
                  <a:cubicBezTo>
                    <a:pt x="2025" y="453"/>
                    <a:pt x="1573" y="1"/>
                    <a:pt x="101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13850;p62"/>
            <p:cNvSpPr/>
            <p:nvPr/>
          </p:nvSpPr>
          <p:spPr>
            <a:xfrm>
              <a:off x="6173634" y="2997631"/>
              <a:ext cx="70153" cy="70153"/>
            </a:xfrm>
            <a:custGeom>
              <a:avLst/>
              <a:gdLst/>
              <a:ahLst/>
              <a:cxnLst/>
              <a:rect l="l" t="t" r="r" b="b"/>
              <a:pathLst>
                <a:path w="2204" h="2204" extrusionOk="0">
                  <a:moveTo>
                    <a:pt x="1096" y="370"/>
                  </a:moveTo>
                  <a:cubicBezTo>
                    <a:pt x="1501" y="370"/>
                    <a:pt x="1834" y="703"/>
                    <a:pt x="1834" y="1108"/>
                  </a:cubicBezTo>
                  <a:cubicBezTo>
                    <a:pt x="1834" y="1501"/>
                    <a:pt x="1501" y="1834"/>
                    <a:pt x="1096" y="1834"/>
                  </a:cubicBezTo>
                  <a:cubicBezTo>
                    <a:pt x="691" y="1834"/>
                    <a:pt x="370" y="1501"/>
                    <a:pt x="370" y="1108"/>
                  </a:cubicBezTo>
                  <a:cubicBezTo>
                    <a:pt x="370" y="703"/>
                    <a:pt x="703" y="370"/>
                    <a:pt x="1096" y="370"/>
                  </a:cubicBezTo>
                  <a:close/>
                  <a:moveTo>
                    <a:pt x="1096" y="1"/>
                  </a:moveTo>
                  <a:cubicBezTo>
                    <a:pt x="489" y="1"/>
                    <a:pt x="1" y="489"/>
                    <a:pt x="1" y="1108"/>
                  </a:cubicBezTo>
                  <a:cubicBezTo>
                    <a:pt x="1" y="1715"/>
                    <a:pt x="489" y="2203"/>
                    <a:pt x="1096" y="2203"/>
                  </a:cubicBezTo>
                  <a:cubicBezTo>
                    <a:pt x="1715" y="2191"/>
                    <a:pt x="2203" y="1703"/>
                    <a:pt x="2203" y="1108"/>
                  </a:cubicBezTo>
                  <a:cubicBezTo>
                    <a:pt x="2203" y="489"/>
                    <a:pt x="1715" y="1"/>
                    <a:pt x="10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13905;p62"/>
          <p:cNvGrpSpPr/>
          <p:nvPr/>
        </p:nvGrpSpPr>
        <p:grpSpPr>
          <a:xfrm>
            <a:off x="311700" y="1306146"/>
            <a:ext cx="1245732" cy="848706"/>
            <a:chOff x="1341727" y="2483349"/>
            <a:chExt cx="419913" cy="308109"/>
          </a:xfrm>
        </p:grpSpPr>
        <p:sp>
          <p:nvSpPr>
            <p:cNvPr id="676" name="Google Shape;13906;p62"/>
            <p:cNvSpPr/>
            <p:nvPr/>
          </p:nvSpPr>
          <p:spPr>
            <a:xfrm>
              <a:off x="1623896" y="2522310"/>
              <a:ext cx="53488" cy="18605"/>
            </a:xfrm>
            <a:custGeom>
              <a:avLst/>
              <a:gdLst/>
              <a:ahLst/>
              <a:cxnLst/>
              <a:rect l="l" t="t" r="r" b="b"/>
              <a:pathLst>
                <a:path w="1406" h="489" extrusionOk="0">
                  <a:moveTo>
                    <a:pt x="167" y="1"/>
                  </a:moveTo>
                  <a:cubicBezTo>
                    <a:pt x="84" y="1"/>
                    <a:pt x="1" y="72"/>
                    <a:pt x="1" y="167"/>
                  </a:cubicBezTo>
                  <a:cubicBezTo>
                    <a:pt x="1" y="251"/>
                    <a:pt x="84" y="322"/>
                    <a:pt x="167" y="322"/>
                  </a:cubicBezTo>
                  <a:cubicBezTo>
                    <a:pt x="346" y="322"/>
                    <a:pt x="882" y="358"/>
                    <a:pt x="1144" y="477"/>
                  </a:cubicBezTo>
                  <a:cubicBezTo>
                    <a:pt x="1167" y="489"/>
                    <a:pt x="1179" y="489"/>
                    <a:pt x="1215" y="489"/>
                  </a:cubicBezTo>
                  <a:cubicBezTo>
                    <a:pt x="1275" y="489"/>
                    <a:pt x="1334" y="465"/>
                    <a:pt x="1358" y="406"/>
                  </a:cubicBezTo>
                  <a:cubicBezTo>
                    <a:pt x="1406" y="346"/>
                    <a:pt x="1358" y="239"/>
                    <a:pt x="1286" y="191"/>
                  </a:cubicBezTo>
                  <a:cubicBezTo>
                    <a:pt x="917" y="1"/>
                    <a:pt x="203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13907;p62"/>
            <p:cNvSpPr/>
            <p:nvPr/>
          </p:nvSpPr>
          <p:spPr>
            <a:xfrm>
              <a:off x="1341727" y="2483349"/>
              <a:ext cx="419913" cy="308109"/>
            </a:xfrm>
            <a:custGeom>
              <a:avLst/>
              <a:gdLst/>
              <a:ahLst/>
              <a:cxnLst/>
              <a:rect l="l" t="t" r="r" b="b"/>
              <a:pathLst>
                <a:path w="11038" h="8098" extrusionOk="0">
                  <a:moveTo>
                    <a:pt x="9156" y="501"/>
                  </a:moveTo>
                  <a:lnTo>
                    <a:pt x="9156" y="1168"/>
                  </a:lnTo>
                  <a:cubicBezTo>
                    <a:pt x="9156" y="1275"/>
                    <a:pt x="9120" y="1394"/>
                    <a:pt x="9073" y="1489"/>
                  </a:cubicBezTo>
                  <a:lnTo>
                    <a:pt x="9001" y="1644"/>
                  </a:lnTo>
                  <a:cubicBezTo>
                    <a:pt x="8989" y="1680"/>
                    <a:pt x="8989" y="1692"/>
                    <a:pt x="8989" y="1727"/>
                  </a:cubicBezTo>
                  <a:lnTo>
                    <a:pt x="8989" y="2061"/>
                  </a:lnTo>
                  <a:cubicBezTo>
                    <a:pt x="8989" y="2299"/>
                    <a:pt x="8894" y="2525"/>
                    <a:pt x="8715" y="2692"/>
                  </a:cubicBezTo>
                  <a:cubicBezTo>
                    <a:pt x="8537" y="2858"/>
                    <a:pt x="8311" y="2942"/>
                    <a:pt x="8072" y="2942"/>
                  </a:cubicBezTo>
                  <a:cubicBezTo>
                    <a:pt x="7620" y="2918"/>
                    <a:pt x="7227" y="2513"/>
                    <a:pt x="7227" y="2025"/>
                  </a:cubicBezTo>
                  <a:lnTo>
                    <a:pt x="7227" y="1727"/>
                  </a:lnTo>
                  <a:cubicBezTo>
                    <a:pt x="7227" y="1692"/>
                    <a:pt x="7227" y="1680"/>
                    <a:pt x="7215" y="1644"/>
                  </a:cubicBezTo>
                  <a:lnTo>
                    <a:pt x="7108" y="1453"/>
                  </a:lnTo>
                  <a:cubicBezTo>
                    <a:pt x="7084" y="1382"/>
                    <a:pt x="7049" y="1311"/>
                    <a:pt x="7049" y="1215"/>
                  </a:cubicBezTo>
                  <a:lnTo>
                    <a:pt x="7049" y="1203"/>
                  </a:lnTo>
                  <a:cubicBezTo>
                    <a:pt x="7049" y="810"/>
                    <a:pt x="7370" y="501"/>
                    <a:pt x="7751" y="501"/>
                  </a:cubicBezTo>
                  <a:close/>
                  <a:moveTo>
                    <a:pt x="3274" y="322"/>
                  </a:moveTo>
                  <a:cubicBezTo>
                    <a:pt x="3548" y="322"/>
                    <a:pt x="3786" y="429"/>
                    <a:pt x="3989" y="632"/>
                  </a:cubicBezTo>
                  <a:cubicBezTo>
                    <a:pt x="4179" y="834"/>
                    <a:pt x="4298" y="1108"/>
                    <a:pt x="4310" y="1394"/>
                  </a:cubicBezTo>
                  <a:cubicBezTo>
                    <a:pt x="4346" y="1739"/>
                    <a:pt x="4441" y="2442"/>
                    <a:pt x="4608" y="2858"/>
                  </a:cubicBezTo>
                  <a:cubicBezTo>
                    <a:pt x="4358" y="2942"/>
                    <a:pt x="3870" y="3096"/>
                    <a:pt x="3274" y="3096"/>
                  </a:cubicBezTo>
                  <a:cubicBezTo>
                    <a:pt x="3253" y="3097"/>
                    <a:pt x="3232" y="3097"/>
                    <a:pt x="3210" y="3097"/>
                  </a:cubicBezTo>
                  <a:cubicBezTo>
                    <a:pt x="2654" y="3097"/>
                    <a:pt x="2182" y="2951"/>
                    <a:pt x="1953" y="2870"/>
                  </a:cubicBezTo>
                  <a:cubicBezTo>
                    <a:pt x="2096" y="2442"/>
                    <a:pt x="2215" y="1739"/>
                    <a:pt x="2226" y="1394"/>
                  </a:cubicBezTo>
                  <a:cubicBezTo>
                    <a:pt x="2250" y="1096"/>
                    <a:pt x="2357" y="834"/>
                    <a:pt x="2560" y="632"/>
                  </a:cubicBezTo>
                  <a:cubicBezTo>
                    <a:pt x="2750" y="429"/>
                    <a:pt x="3000" y="322"/>
                    <a:pt x="3274" y="322"/>
                  </a:cubicBezTo>
                  <a:close/>
                  <a:moveTo>
                    <a:pt x="7751" y="3192"/>
                  </a:moveTo>
                  <a:cubicBezTo>
                    <a:pt x="7858" y="3227"/>
                    <a:pt x="7965" y="3251"/>
                    <a:pt x="8084" y="3251"/>
                  </a:cubicBezTo>
                  <a:lnTo>
                    <a:pt x="8120" y="3251"/>
                  </a:lnTo>
                  <a:cubicBezTo>
                    <a:pt x="8239" y="3251"/>
                    <a:pt x="8358" y="3239"/>
                    <a:pt x="8477" y="3192"/>
                  </a:cubicBezTo>
                  <a:lnTo>
                    <a:pt x="8477" y="3192"/>
                  </a:lnTo>
                  <a:cubicBezTo>
                    <a:pt x="8465" y="3251"/>
                    <a:pt x="8477" y="3299"/>
                    <a:pt x="8501" y="3346"/>
                  </a:cubicBezTo>
                  <a:lnTo>
                    <a:pt x="8358" y="3477"/>
                  </a:lnTo>
                  <a:cubicBezTo>
                    <a:pt x="8287" y="3549"/>
                    <a:pt x="8203" y="3585"/>
                    <a:pt x="8108" y="3585"/>
                  </a:cubicBezTo>
                  <a:cubicBezTo>
                    <a:pt x="8025" y="3585"/>
                    <a:pt x="7930" y="3549"/>
                    <a:pt x="7858" y="3477"/>
                  </a:cubicBezTo>
                  <a:lnTo>
                    <a:pt x="7727" y="3346"/>
                  </a:lnTo>
                  <a:cubicBezTo>
                    <a:pt x="7739" y="3299"/>
                    <a:pt x="7751" y="3251"/>
                    <a:pt x="7751" y="3192"/>
                  </a:cubicBezTo>
                  <a:close/>
                  <a:moveTo>
                    <a:pt x="3691" y="3418"/>
                  </a:moveTo>
                  <a:cubicBezTo>
                    <a:pt x="3750" y="3537"/>
                    <a:pt x="3870" y="3644"/>
                    <a:pt x="4001" y="3668"/>
                  </a:cubicBezTo>
                  <a:lnTo>
                    <a:pt x="4584" y="3835"/>
                  </a:lnTo>
                  <a:cubicBezTo>
                    <a:pt x="4727" y="3882"/>
                    <a:pt x="4834" y="4013"/>
                    <a:pt x="4834" y="4180"/>
                  </a:cubicBezTo>
                  <a:lnTo>
                    <a:pt x="4834" y="5680"/>
                  </a:lnTo>
                  <a:cubicBezTo>
                    <a:pt x="4834" y="5871"/>
                    <a:pt x="4667" y="6037"/>
                    <a:pt x="4477" y="6037"/>
                  </a:cubicBezTo>
                  <a:lnTo>
                    <a:pt x="4477" y="4811"/>
                  </a:lnTo>
                  <a:cubicBezTo>
                    <a:pt x="4477" y="4549"/>
                    <a:pt x="4239" y="4311"/>
                    <a:pt x="3977" y="4311"/>
                  </a:cubicBezTo>
                  <a:lnTo>
                    <a:pt x="2584" y="4311"/>
                  </a:lnTo>
                  <a:cubicBezTo>
                    <a:pt x="2310" y="4311"/>
                    <a:pt x="2084" y="4537"/>
                    <a:pt x="2084" y="4811"/>
                  </a:cubicBezTo>
                  <a:lnTo>
                    <a:pt x="2084" y="6037"/>
                  </a:lnTo>
                  <a:lnTo>
                    <a:pt x="2072" y="6037"/>
                  </a:lnTo>
                  <a:cubicBezTo>
                    <a:pt x="1869" y="6037"/>
                    <a:pt x="1715" y="5871"/>
                    <a:pt x="1715" y="5680"/>
                  </a:cubicBezTo>
                  <a:lnTo>
                    <a:pt x="1715" y="4180"/>
                  </a:lnTo>
                  <a:cubicBezTo>
                    <a:pt x="1715" y="4013"/>
                    <a:pt x="1810" y="3882"/>
                    <a:pt x="1965" y="3835"/>
                  </a:cubicBezTo>
                  <a:lnTo>
                    <a:pt x="2548" y="3668"/>
                  </a:lnTo>
                  <a:cubicBezTo>
                    <a:pt x="2679" y="3620"/>
                    <a:pt x="2798" y="3537"/>
                    <a:pt x="2858" y="3418"/>
                  </a:cubicBezTo>
                  <a:cubicBezTo>
                    <a:pt x="2988" y="3430"/>
                    <a:pt x="3119" y="3430"/>
                    <a:pt x="3274" y="3430"/>
                  </a:cubicBezTo>
                  <a:cubicBezTo>
                    <a:pt x="3417" y="3430"/>
                    <a:pt x="3560" y="3418"/>
                    <a:pt x="3691" y="3418"/>
                  </a:cubicBezTo>
                  <a:close/>
                  <a:moveTo>
                    <a:pt x="8668" y="3608"/>
                  </a:moveTo>
                  <a:cubicBezTo>
                    <a:pt x="8715" y="3644"/>
                    <a:pt x="8763" y="3656"/>
                    <a:pt x="8811" y="3668"/>
                  </a:cubicBezTo>
                  <a:lnTo>
                    <a:pt x="9382" y="3835"/>
                  </a:lnTo>
                  <a:cubicBezTo>
                    <a:pt x="9537" y="3882"/>
                    <a:pt x="9644" y="4013"/>
                    <a:pt x="9644" y="4180"/>
                  </a:cubicBezTo>
                  <a:lnTo>
                    <a:pt x="9644" y="5680"/>
                  </a:lnTo>
                  <a:cubicBezTo>
                    <a:pt x="9644" y="5871"/>
                    <a:pt x="9477" y="6037"/>
                    <a:pt x="9287" y="6037"/>
                  </a:cubicBezTo>
                  <a:lnTo>
                    <a:pt x="8584" y="6037"/>
                  </a:lnTo>
                  <a:lnTo>
                    <a:pt x="8584" y="6025"/>
                  </a:lnTo>
                  <a:lnTo>
                    <a:pt x="8584" y="5668"/>
                  </a:lnTo>
                  <a:lnTo>
                    <a:pt x="9120" y="5668"/>
                  </a:lnTo>
                  <a:cubicBezTo>
                    <a:pt x="9204" y="5668"/>
                    <a:pt x="9287" y="5597"/>
                    <a:pt x="9287" y="5502"/>
                  </a:cubicBezTo>
                  <a:lnTo>
                    <a:pt x="9287" y="4466"/>
                  </a:lnTo>
                  <a:cubicBezTo>
                    <a:pt x="9287" y="4370"/>
                    <a:pt x="9204" y="4299"/>
                    <a:pt x="9120" y="4299"/>
                  </a:cubicBezTo>
                  <a:cubicBezTo>
                    <a:pt x="9025" y="4299"/>
                    <a:pt x="8954" y="4370"/>
                    <a:pt x="8954" y="4466"/>
                  </a:cubicBezTo>
                  <a:lnTo>
                    <a:pt x="8954" y="5335"/>
                  </a:lnTo>
                  <a:lnTo>
                    <a:pt x="8584" y="5335"/>
                  </a:lnTo>
                  <a:lnTo>
                    <a:pt x="8584" y="4644"/>
                  </a:lnTo>
                  <a:cubicBezTo>
                    <a:pt x="8584" y="4466"/>
                    <a:pt x="8430" y="4311"/>
                    <a:pt x="8251" y="4311"/>
                  </a:cubicBezTo>
                  <a:lnTo>
                    <a:pt x="6513" y="4311"/>
                  </a:lnTo>
                  <a:lnTo>
                    <a:pt x="6513" y="4180"/>
                  </a:lnTo>
                  <a:lnTo>
                    <a:pt x="6548" y="4180"/>
                  </a:lnTo>
                  <a:cubicBezTo>
                    <a:pt x="6548" y="4013"/>
                    <a:pt x="6644" y="3882"/>
                    <a:pt x="6798" y="3835"/>
                  </a:cubicBezTo>
                  <a:lnTo>
                    <a:pt x="7382" y="3668"/>
                  </a:lnTo>
                  <a:cubicBezTo>
                    <a:pt x="7418" y="3656"/>
                    <a:pt x="7477" y="3644"/>
                    <a:pt x="7513" y="3608"/>
                  </a:cubicBezTo>
                  <a:lnTo>
                    <a:pt x="7620" y="3716"/>
                  </a:lnTo>
                  <a:cubicBezTo>
                    <a:pt x="7751" y="3847"/>
                    <a:pt x="7918" y="3906"/>
                    <a:pt x="8096" y="3906"/>
                  </a:cubicBezTo>
                  <a:cubicBezTo>
                    <a:pt x="8275" y="3906"/>
                    <a:pt x="8453" y="3835"/>
                    <a:pt x="8573" y="3716"/>
                  </a:cubicBezTo>
                  <a:lnTo>
                    <a:pt x="8668" y="3608"/>
                  </a:lnTo>
                  <a:close/>
                  <a:moveTo>
                    <a:pt x="8287" y="4644"/>
                  </a:moveTo>
                  <a:cubicBezTo>
                    <a:pt x="8287" y="4644"/>
                    <a:pt x="8299" y="4644"/>
                    <a:pt x="8299" y="4656"/>
                  </a:cubicBezTo>
                  <a:lnTo>
                    <a:pt x="8299" y="6037"/>
                  </a:lnTo>
                  <a:cubicBezTo>
                    <a:pt x="8299" y="6037"/>
                    <a:pt x="8299" y="6049"/>
                    <a:pt x="8287" y="6049"/>
                  </a:cubicBezTo>
                  <a:lnTo>
                    <a:pt x="6215" y="6049"/>
                  </a:lnTo>
                  <a:cubicBezTo>
                    <a:pt x="6215" y="6049"/>
                    <a:pt x="6203" y="6049"/>
                    <a:pt x="6203" y="6037"/>
                  </a:cubicBezTo>
                  <a:lnTo>
                    <a:pt x="6203" y="4656"/>
                  </a:lnTo>
                  <a:lnTo>
                    <a:pt x="8287" y="4644"/>
                  </a:lnTo>
                  <a:close/>
                  <a:moveTo>
                    <a:pt x="2084" y="6371"/>
                  </a:moveTo>
                  <a:lnTo>
                    <a:pt x="2084" y="6740"/>
                  </a:lnTo>
                  <a:lnTo>
                    <a:pt x="679" y="6740"/>
                  </a:lnTo>
                  <a:lnTo>
                    <a:pt x="679" y="6371"/>
                  </a:lnTo>
                  <a:close/>
                  <a:moveTo>
                    <a:pt x="10382" y="6371"/>
                  </a:moveTo>
                  <a:lnTo>
                    <a:pt x="10382" y="6740"/>
                  </a:lnTo>
                  <a:lnTo>
                    <a:pt x="4477" y="6740"/>
                  </a:lnTo>
                  <a:lnTo>
                    <a:pt x="4477" y="6371"/>
                  </a:lnTo>
                  <a:close/>
                  <a:moveTo>
                    <a:pt x="3953" y="4644"/>
                  </a:moveTo>
                  <a:cubicBezTo>
                    <a:pt x="4060" y="4644"/>
                    <a:pt x="4131" y="4728"/>
                    <a:pt x="4131" y="4823"/>
                  </a:cubicBezTo>
                  <a:lnTo>
                    <a:pt x="4131" y="7085"/>
                  </a:lnTo>
                  <a:lnTo>
                    <a:pt x="2393" y="7085"/>
                  </a:lnTo>
                  <a:lnTo>
                    <a:pt x="2393" y="4823"/>
                  </a:lnTo>
                  <a:cubicBezTo>
                    <a:pt x="2393" y="4716"/>
                    <a:pt x="2488" y="4644"/>
                    <a:pt x="2572" y="4644"/>
                  </a:cubicBezTo>
                  <a:close/>
                  <a:moveTo>
                    <a:pt x="3274" y="1"/>
                  </a:moveTo>
                  <a:cubicBezTo>
                    <a:pt x="2548" y="1"/>
                    <a:pt x="1965" y="596"/>
                    <a:pt x="1905" y="1370"/>
                  </a:cubicBezTo>
                  <a:cubicBezTo>
                    <a:pt x="1869" y="1692"/>
                    <a:pt x="1774" y="2346"/>
                    <a:pt x="1631" y="2751"/>
                  </a:cubicBezTo>
                  <a:cubicBezTo>
                    <a:pt x="1607" y="2835"/>
                    <a:pt x="1607" y="2930"/>
                    <a:pt x="1655" y="3001"/>
                  </a:cubicBezTo>
                  <a:cubicBezTo>
                    <a:pt x="1691" y="3073"/>
                    <a:pt x="1750" y="3156"/>
                    <a:pt x="1845" y="3180"/>
                  </a:cubicBezTo>
                  <a:cubicBezTo>
                    <a:pt x="1988" y="3227"/>
                    <a:pt x="2215" y="3299"/>
                    <a:pt x="2488" y="3358"/>
                  </a:cubicBezTo>
                  <a:lnTo>
                    <a:pt x="2465" y="3358"/>
                  </a:lnTo>
                  <a:lnTo>
                    <a:pt x="1893" y="3525"/>
                  </a:lnTo>
                  <a:cubicBezTo>
                    <a:pt x="1595" y="3608"/>
                    <a:pt x="1393" y="3882"/>
                    <a:pt x="1393" y="4180"/>
                  </a:cubicBezTo>
                  <a:lnTo>
                    <a:pt x="1393" y="5680"/>
                  </a:lnTo>
                  <a:cubicBezTo>
                    <a:pt x="1393" y="5811"/>
                    <a:pt x="1429" y="5930"/>
                    <a:pt x="1500" y="6037"/>
                  </a:cubicBezTo>
                  <a:lnTo>
                    <a:pt x="167" y="6037"/>
                  </a:lnTo>
                  <a:cubicBezTo>
                    <a:pt x="71" y="6037"/>
                    <a:pt x="0" y="6109"/>
                    <a:pt x="0" y="6204"/>
                  </a:cubicBezTo>
                  <a:cubicBezTo>
                    <a:pt x="0" y="6287"/>
                    <a:pt x="71" y="6371"/>
                    <a:pt x="167" y="6371"/>
                  </a:cubicBezTo>
                  <a:lnTo>
                    <a:pt x="345" y="6371"/>
                  </a:lnTo>
                  <a:lnTo>
                    <a:pt x="345" y="7930"/>
                  </a:lnTo>
                  <a:cubicBezTo>
                    <a:pt x="345" y="8014"/>
                    <a:pt x="417" y="8097"/>
                    <a:pt x="500" y="8097"/>
                  </a:cubicBezTo>
                  <a:cubicBezTo>
                    <a:pt x="595" y="8097"/>
                    <a:pt x="667" y="8014"/>
                    <a:pt x="667" y="7930"/>
                  </a:cubicBezTo>
                  <a:lnTo>
                    <a:pt x="667" y="7049"/>
                  </a:lnTo>
                  <a:lnTo>
                    <a:pt x="2072" y="7049"/>
                  </a:lnTo>
                  <a:lnTo>
                    <a:pt x="2072" y="7930"/>
                  </a:lnTo>
                  <a:cubicBezTo>
                    <a:pt x="2072" y="8014"/>
                    <a:pt x="2143" y="8097"/>
                    <a:pt x="2226" y="8097"/>
                  </a:cubicBezTo>
                  <a:cubicBezTo>
                    <a:pt x="2322" y="8097"/>
                    <a:pt x="2393" y="8014"/>
                    <a:pt x="2393" y="7930"/>
                  </a:cubicBezTo>
                  <a:lnTo>
                    <a:pt x="2393" y="7395"/>
                  </a:lnTo>
                  <a:lnTo>
                    <a:pt x="4155" y="7395"/>
                  </a:lnTo>
                  <a:lnTo>
                    <a:pt x="4155" y="7930"/>
                  </a:lnTo>
                  <a:cubicBezTo>
                    <a:pt x="4155" y="8014"/>
                    <a:pt x="4227" y="8097"/>
                    <a:pt x="4310" y="8097"/>
                  </a:cubicBezTo>
                  <a:cubicBezTo>
                    <a:pt x="4405" y="8097"/>
                    <a:pt x="4477" y="8014"/>
                    <a:pt x="4477" y="7930"/>
                  </a:cubicBezTo>
                  <a:lnTo>
                    <a:pt x="4477" y="7049"/>
                  </a:lnTo>
                  <a:lnTo>
                    <a:pt x="10370" y="7049"/>
                  </a:lnTo>
                  <a:lnTo>
                    <a:pt x="10370" y="7930"/>
                  </a:lnTo>
                  <a:cubicBezTo>
                    <a:pt x="10370" y="8014"/>
                    <a:pt x="10442" y="8097"/>
                    <a:pt x="10537" y="8097"/>
                  </a:cubicBezTo>
                  <a:cubicBezTo>
                    <a:pt x="10620" y="8097"/>
                    <a:pt x="10704" y="8014"/>
                    <a:pt x="10704" y="7930"/>
                  </a:cubicBezTo>
                  <a:lnTo>
                    <a:pt x="10704" y="6371"/>
                  </a:lnTo>
                  <a:lnTo>
                    <a:pt x="10882" y="6371"/>
                  </a:lnTo>
                  <a:cubicBezTo>
                    <a:pt x="10966" y="6371"/>
                    <a:pt x="11037" y="6287"/>
                    <a:pt x="11037" y="6204"/>
                  </a:cubicBezTo>
                  <a:cubicBezTo>
                    <a:pt x="11037" y="6109"/>
                    <a:pt x="10966" y="6037"/>
                    <a:pt x="10882" y="6037"/>
                  </a:cubicBezTo>
                  <a:lnTo>
                    <a:pt x="9894" y="6037"/>
                  </a:lnTo>
                  <a:cubicBezTo>
                    <a:pt x="9954" y="5930"/>
                    <a:pt x="10001" y="5811"/>
                    <a:pt x="10001" y="5680"/>
                  </a:cubicBezTo>
                  <a:lnTo>
                    <a:pt x="10001" y="4180"/>
                  </a:lnTo>
                  <a:cubicBezTo>
                    <a:pt x="10001" y="3882"/>
                    <a:pt x="9787" y="3608"/>
                    <a:pt x="9501" y="3525"/>
                  </a:cubicBezTo>
                  <a:lnTo>
                    <a:pt x="8930" y="3358"/>
                  </a:lnTo>
                  <a:cubicBezTo>
                    <a:pt x="8858" y="3335"/>
                    <a:pt x="8799" y="3275"/>
                    <a:pt x="8799" y="3180"/>
                  </a:cubicBezTo>
                  <a:lnTo>
                    <a:pt x="8799" y="3049"/>
                  </a:lnTo>
                  <a:cubicBezTo>
                    <a:pt x="8858" y="3001"/>
                    <a:pt x="8894" y="2977"/>
                    <a:pt x="8942" y="2918"/>
                  </a:cubicBezTo>
                  <a:cubicBezTo>
                    <a:pt x="9180" y="2692"/>
                    <a:pt x="9299" y="2382"/>
                    <a:pt x="9299" y="2049"/>
                  </a:cubicBezTo>
                  <a:lnTo>
                    <a:pt x="9299" y="1739"/>
                  </a:lnTo>
                  <a:lnTo>
                    <a:pt x="9358" y="1608"/>
                  </a:lnTo>
                  <a:cubicBezTo>
                    <a:pt x="9430" y="1453"/>
                    <a:pt x="9465" y="1311"/>
                    <a:pt x="9465" y="1144"/>
                  </a:cubicBezTo>
                  <a:lnTo>
                    <a:pt x="9465" y="310"/>
                  </a:lnTo>
                  <a:cubicBezTo>
                    <a:pt x="9465" y="215"/>
                    <a:pt x="9382" y="144"/>
                    <a:pt x="9299" y="144"/>
                  </a:cubicBezTo>
                  <a:lnTo>
                    <a:pt x="7739" y="144"/>
                  </a:lnTo>
                  <a:cubicBezTo>
                    <a:pt x="7168" y="144"/>
                    <a:pt x="6703" y="608"/>
                    <a:pt x="6703" y="1168"/>
                  </a:cubicBezTo>
                  <a:lnTo>
                    <a:pt x="6703" y="1191"/>
                  </a:lnTo>
                  <a:cubicBezTo>
                    <a:pt x="6703" y="1322"/>
                    <a:pt x="6739" y="1453"/>
                    <a:pt x="6798" y="1572"/>
                  </a:cubicBezTo>
                  <a:lnTo>
                    <a:pt x="6894" y="1739"/>
                  </a:lnTo>
                  <a:lnTo>
                    <a:pt x="6894" y="2001"/>
                  </a:lnTo>
                  <a:cubicBezTo>
                    <a:pt x="6894" y="2418"/>
                    <a:pt x="7096" y="2799"/>
                    <a:pt x="7406" y="3037"/>
                  </a:cubicBezTo>
                  <a:lnTo>
                    <a:pt x="7406" y="3180"/>
                  </a:lnTo>
                  <a:cubicBezTo>
                    <a:pt x="7406" y="3251"/>
                    <a:pt x="7346" y="3335"/>
                    <a:pt x="7275" y="3358"/>
                  </a:cubicBezTo>
                  <a:lnTo>
                    <a:pt x="6691" y="3525"/>
                  </a:lnTo>
                  <a:cubicBezTo>
                    <a:pt x="6394" y="3608"/>
                    <a:pt x="6203" y="3882"/>
                    <a:pt x="6203" y="4180"/>
                  </a:cubicBezTo>
                  <a:lnTo>
                    <a:pt x="6203" y="4311"/>
                  </a:lnTo>
                  <a:lnTo>
                    <a:pt x="6191" y="4311"/>
                  </a:lnTo>
                  <a:cubicBezTo>
                    <a:pt x="6013" y="4311"/>
                    <a:pt x="5858" y="4466"/>
                    <a:pt x="5858" y="4644"/>
                  </a:cubicBezTo>
                  <a:lnTo>
                    <a:pt x="5858" y="6025"/>
                  </a:lnTo>
                  <a:lnTo>
                    <a:pt x="5858" y="6037"/>
                  </a:lnTo>
                  <a:lnTo>
                    <a:pt x="5048" y="6037"/>
                  </a:lnTo>
                  <a:cubicBezTo>
                    <a:pt x="5108" y="5930"/>
                    <a:pt x="5144" y="5811"/>
                    <a:pt x="5144" y="5680"/>
                  </a:cubicBezTo>
                  <a:lnTo>
                    <a:pt x="5144" y="4180"/>
                  </a:lnTo>
                  <a:cubicBezTo>
                    <a:pt x="5144" y="3882"/>
                    <a:pt x="4941" y="3608"/>
                    <a:pt x="4655" y="3525"/>
                  </a:cubicBezTo>
                  <a:lnTo>
                    <a:pt x="4072" y="3358"/>
                  </a:lnTo>
                  <a:lnTo>
                    <a:pt x="4060" y="3358"/>
                  </a:lnTo>
                  <a:cubicBezTo>
                    <a:pt x="4346" y="3299"/>
                    <a:pt x="4560" y="3239"/>
                    <a:pt x="4703" y="3180"/>
                  </a:cubicBezTo>
                  <a:cubicBezTo>
                    <a:pt x="4786" y="3156"/>
                    <a:pt x="4846" y="3096"/>
                    <a:pt x="4893" y="3001"/>
                  </a:cubicBezTo>
                  <a:cubicBezTo>
                    <a:pt x="4941" y="2930"/>
                    <a:pt x="4941" y="2835"/>
                    <a:pt x="4905" y="2751"/>
                  </a:cubicBezTo>
                  <a:cubicBezTo>
                    <a:pt x="4763" y="2358"/>
                    <a:pt x="4655" y="1692"/>
                    <a:pt x="4643" y="1370"/>
                  </a:cubicBezTo>
                  <a:cubicBezTo>
                    <a:pt x="4584" y="572"/>
                    <a:pt x="4001" y="1"/>
                    <a:pt x="327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8" name="Google Shape;13908;p62"/>
            <p:cNvSpPr/>
            <p:nvPr/>
          </p:nvSpPr>
          <p:spPr>
            <a:xfrm>
              <a:off x="1611228" y="2679979"/>
              <a:ext cx="12250" cy="12708"/>
            </a:xfrm>
            <a:custGeom>
              <a:avLst/>
              <a:gdLst/>
              <a:ahLst/>
              <a:cxnLst/>
              <a:rect l="l" t="t" r="r" b="b"/>
              <a:pathLst>
                <a:path w="322" h="334" extrusionOk="0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cubicBezTo>
                    <a:pt x="250" y="334"/>
                    <a:pt x="322" y="262"/>
                    <a:pt x="322" y="167"/>
                  </a:cubicBezTo>
                  <a:cubicBezTo>
                    <a:pt x="322" y="83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9" name="Google Shape;13977;p62"/>
          <p:cNvGrpSpPr/>
          <p:nvPr/>
        </p:nvGrpSpPr>
        <p:grpSpPr>
          <a:xfrm>
            <a:off x="6046741" y="3546850"/>
            <a:ext cx="1032040" cy="908360"/>
            <a:chOff x="6099375" y="2456075"/>
            <a:chExt cx="337684" cy="314194"/>
          </a:xfrm>
        </p:grpSpPr>
        <p:sp>
          <p:nvSpPr>
            <p:cNvPr id="680" name="Google Shape;13978;p62"/>
            <p:cNvSpPr/>
            <p:nvPr/>
          </p:nvSpPr>
          <p:spPr>
            <a:xfrm>
              <a:off x="6099375" y="2456075"/>
              <a:ext cx="337684" cy="314194"/>
            </a:xfrm>
            <a:custGeom>
              <a:avLst/>
              <a:gdLst/>
              <a:ahLst/>
              <a:cxnLst/>
              <a:rect l="l" t="t" r="r" b="b"/>
              <a:pathLst>
                <a:path w="10609" h="9871" extrusionOk="0">
                  <a:moveTo>
                    <a:pt x="322" y="5025"/>
                  </a:moveTo>
                  <a:cubicBezTo>
                    <a:pt x="536" y="5227"/>
                    <a:pt x="857" y="5418"/>
                    <a:pt x="1274" y="5585"/>
                  </a:cubicBezTo>
                  <a:cubicBezTo>
                    <a:pt x="2048" y="5882"/>
                    <a:pt x="3060" y="6049"/>
                    <a:pt x="4143" y="6049"/>
                  </a:cubicBezTo>
                  <a:lnTo>
                    <a:pt x="4417" y="6049"/>
                  </a:lnTo>
                  <a:cubicBezTo>
                    <a:pt x="4429" y="6061"/>
                    <a:pt x="4465" y="6073"/>
                    <a:pt x="4477" y="6097"/>
                  </a:cubicBezTo>
                  <a:lnTo>
                    <a:pt x="4905" y="6347"/>
                  </a:lnTo>
                  <a:cubicBezTo>
                    <a:pt x="4894" y="6466"/>
                    <a:pt x="4882" y="6585"/>
                    <a:pt x="4882" y="6692"/>
                  </a:cubicBezTo>
                  <a:cubicBezTo>
                    <a:pt x="4882" y="6811"/>
                    <a:pt x="4894" y="6930"/>
                    <a:pt x="4905" y="7025"/>
                  </a:cubicBezTo>
                  <a:lnTo>
                    <a:pt x="4477" y="7287"/>
                  </a:lnTo>
                  <a:cubicBezTo>
                    <a:pt x="4405" y="7323"/>
                    <a:pt x="4358" y="7382"/>
                    <a:pt x="4346" y="7466"/>
                  </a:cubicBezTo>
                  <a:cubicBezTo>
                    <a:pt x="4322" y="7537"/>
                    <a:pt x="4322" y="7609"/>
                    <a:pt x="4370" y="7680"/>
                  </a:cubicBezTo>
                  <a:lnTo>
                    <a:pt x="4608" y="8085"/>
                  </a:lnTo>
                  <a:cubicBezTo>
                    <a:pt x="4564" y="8081"/>
                    <a:pt x="4517" y="8080"/>
                    <a:pt x="4467" y="8080"/>
                  </a:cubicBezTo>
                  <a:cubicBezTo>
                    <a:pt x="4368" y="8080"/>
                    <a:pt x="4263" y="8085"/>
                    <a:pt x="4167" y="8085"/>
                  </a:cubicBezTo>
                  <a:cubicBezTo>
                    <a:pt x="3120" y="8085"/>
                    <a:pt x="2143" y="7942"/>
                    <a:pt x="1393" y="7656"/>
                  </a:cubicBezTo>
                  <a:cubicBezTo>
                    <a:pt x="714" y="7406"/>
                    <a:pt x="322" y="7061"/>
                    <a:pt x="322" y="6728"/>
                  </a:cubicBezTo>
                  <a:lnTo>
                    <a:pt x="322" y="5025"/>
                  </a:lnTo>
                  <a:close/>
                  <a:moveTo>
                    <a:pt x="4132" y="1"/>
                  </a:moveTo>
                  <a:cubicBezTo>
                    <a:pt x="3048" y="1"/>
                    <a:pt x="2036" y="167"/>
                    <a:pt x="1262" y="465"/>
                  </a:cubicBezTo>
                  <a:cubicBezTo>
                    <a:pt x="441" y="774"/>
                    <a:pt x="0" y="1215"/>
                    <a:pt x="0" y="1691"/>
                  </a:cubicBezTo>
                  <a:lnTo>
                    <a:pt x="0" y="6751"/>
                  </a:lnTo>
                  <a:cubicBezTo>
                    <a:pt x="0" y="7228"/>
                    <a:pt x="441" y="7656"/>
                    <a:pt x="1262" y="7966"/>
                  </a:cubicBezTo>
                  <a:cubicBezTo>
                    <a:pt x="2036" y="8264"/>
                    <a:pt x="3048" y="8430"/>
                    <a:pt x="4132" y="8430"/>
                  </a:cubicBezTo>
                  <a:cubicBezTo>
                    <a:pt x="4346" y="8430"/>
                    <a:pt x="4548" y="8430"/>
                    <a:pt x="4763" y="8418"/>
                  </a:cubicBezTo>
                  <a:lnTo>
                    <a:pt x="5025" y="8871"/>
                  </a:lnTo>
                  <a:cubicBezTo>
                    <a:pt x="5072" y="8954"/>
                    <a:pt x="5132" y="8990"/>
                    <a:pt x="5203" y="9014"/>
                  </a:cubicBezTo>
                  <a:cubicBezTo>
                    <a:pt x="5227" y="9018"/>
                    <a:pt x="5252" y="9020"/>
                    <a:pt x="5278" y="9020"/>
                  </a:cubicBezTo>
                  <a:cubicBezTo>
                    <a:pt x="5329" y="9020"/>
                    <a:pt x="5382" y="9010"/>
                    <a:pt x="5429" y="8978"/>
                  </a:cubicBezTo>
                  <a:lnTo>
                    <a:pt x="5858" y="8728"/>
                  </a:lnTo>
                  <a:cubicBezTo>
                    <a:pt x="6037" y="8871"/>
                    <a:pt x="6251" y="8990"/>
                    <a:pt x="6465" y="9085"/>
                  </a:cubicBezTo>
                  <a:lnTo>
                    <a:pt x="6465" y="9573"/>
                  </a:lnTo>
                  <a:cubicBezTo>
                    <a:pt x="6465" y="9740"/>
                    <a:pt x="6608" y="9871"/>
                    <a:pt x="6763" y="9871"/>
                  </a:cubicBezTo>
                  <a:lnTo>
                    <a:pt x="8108" y="9871"/>
                  </a:lnTo>
                  <a:cubicBezTo>
                    <a:pt x="8275" y="9871"/>
                    <a:pt x="8406" y="9740"/>
                    <a:pt x="8406" y="9573"/>
                  </a:cubicBezTo>
                  <a:lnTo>
                    <a:pt x="8406" y="9085"/>
                  </a:lnTo>
                  <a:cubicBezTo>
                    <a:pt x="8632" y="8990"/>
                    <a:pt x="8823" y="8871"/>
                    <a:pt x="9013" y="8728"/>
                  </a:cubicBezTo>
                  <a:lnTo>
                    <a:pt x="9442" y="8978"/>
                  </a:lnTo>
                  <a:cubicBezTo>
                    <a:pt x="9497" y="9010"/>
                    <a:pt x="9548" y="9020"/>
                    <a:pt x="9596" y="9020"/>
                  </a:cubicBezTo>
                  <a:cubicBezTo>
                    <a:pt x="9620" y="9020"/>
                    <a:pt x="9644" y="9018"/>
                    <a:pt x="9668" y="9014"/>
                  </a:cubicBezTo>
                  <a:cubicBezTo>
                    <a:pt x="9739" y="8990"/>
                    <a:pt x="9799" y="8930"/>
                    <a:pt x="9847" y="8871"/>
                  </a:cubicBezTo>
                  <a:lnTo>
                    <a:pt x="10513" y="7716"/>
                  </a:lnTo>
                  <a:cubicBezTo>
                    <a:pt x="10561" y="7597"/>
                    <a:pt x="10561" y="7525"/>
                    <a:pt x="10549" y="7442"/>
                  </a:cubicBezTo>
                  <a:cubicBezTo>
                    <a:pt x="10537" y="7371"/>
                    <a:pt x="10478" y="7311"/>
                    <a:pt x="10406" y="7263"/>
                  </a:cubicBezTo>
                  <a:lnTo>
                    <a:pt x="9978" y="7013"/>
                  </a:lnTo>
                  <a:cubicBezTo>
                    <a:pt x="9989" y="6894"/>
                    <a:pt x="10013" y="6775"/>
                    <a:pt x="10013" y="6668"/>
                  </a:cubicBezTo>
                  <a:cubicBezTo>
                    <a:pt x="10013" y="6549"/>
                    <a:pt x="10001" y="6430"/>
                    <a:pt x="9978" y="6335"/>
                  </a:cubicBezTo>
                  <a:lnTo>
                    <a:pt x="10406" y="6073"/>
                  </a:lnTo>
                  <a:cubicBezTo>
                    <a:pt x="10549" y="6001"/>
                    <a:pt x="10609" y="5823"/>
                    <a:pt x="10513" y="5680"/>
                  </a:cubicBezTo>
                  <a:lnTo>
                    <a:pt x="10311" y="5323"/>
                  </a:lnTo>
                  <a:cubicBezTo>
                    <a:pt x="10280" y="5268"/>
                    <a:pt x="10228" y="5239"/>
                    <a:pt x="10176" y="5239"/>
                  </a:cubicBezTo>
                  <a:cubicBezTo>
                    <a:pt x="10148" y="5239"/>
                    <a:pt x="10121" y="5247"/>
                    <a:pt x="10097" y="5263"/>
                  </a:cubicBezTo>
                  <a:cubicBezTo>
                    <a:pt x="10025" y="5299"/>
                    <a:pt x="9989" y="5394"/>
                    <a:pt x="10037" y="5466"/>
                  </a:cubicBezTo>
                  <a:lnTo>
                    <a:pt x="10228" y="5811"/>
                  </a:lnTo>
                  <a:lnTo>
                    <a:pt x="9727" y="6108"/>
                  </a:lnTo>
                  <a:cubicBezTo>
                    <a:pt x="9668" y="6132"/>
                    <a:pt x="9632" y="6216"/>
                    <a:pt x="9656" y="6275"/>
                  </a:cubicBezTo>
                  <a:cubicBezTo>
                    <a:pt x="9680" y="6406"/>
                    <a:pt x="9680" y="6537"/>
                    <a:pt x="9680" y="6668"/>
                  </a:cubicBezTo>
                  <a:cubicBezTo>
                    <a:pt x="9680" y="6811"/>
                    <a:pt x="9668" y="6942"/>
                    <a:pt x="9656" y="7073"/>
                  </a:cubicBezTo>
                  <a:cubicBezTo>
                    <a:pt x="9632" y="7132"/>
                    <a:pt x="9668" y="7204"/>
                    <a:pt x="9727" y="7240"/>
                  </a:cubicBezTo>
                  <a:lnTo>
                    <a:pt x="10228" y="7537"/>
                  </a:lnTo>
                  <a:lnTo>
                    <a:pt x="9573" y="8668"/>
                  </a:lnTo>
                  <a:lnTo>
                    <a:pt x="9073" y="8371"/>
                  </a:lnTo>
                  <a:cubicBezTo>
                    <a:pt x="9045" y="8354"/>
                    <a:pt x="9015" y="8345"/>
                    <a:pt x="8986" y="8345"/>
                  </a:cubicBezTo>
                  <a:cubicBezTo>
                    <a:pt x="8952" y="8345"/>
                    <a:pt x="8920" y="8357"/>
                    <a:pt x="8894" y="8383"/>
                  </a:cubicBezTo>
                  <a:cubicBezTo>
                    <a:pt x="8680" y="8561"/>
                    <a:pt x="8442" y="8692"/>
                    <a:pt x="8192" y="8787"/>
                  </a:cubicBezTo>
                  <a:cubicBezTo>
                    <a:pt x="8132" y="8799"/>
                    <a:pt x="8084" y="8859"/>
                    <a:pt x="8084" y="8930"/>
                  </a:cubicBezTo>
                  <a:lnTo>
                    <a:pt x="8084" y="9514"/>
                  </a:lnTo>
                  <a:lnTo>
                    <a:pt x="6775" y="9514"/>
                  </a:lnTo>
                  <a:lnTo>
                    <a:pt x="6775" y="8930"/>
                  </a:lnTo>
                  <a:cubicBezTo>
                    <a:pt x="6775" y="8871"/>
                    <a:pt x="6739" y="8811"/>
                    <a:pt x="6679" y="8787"/>
                  </a:cubicBezTo>
                  <a:cubicBezTo>
                    <a:pt x="6418" y="8692"/>
                    <a:pt x="6179" y="8561"/>
                    <a:pt x="5977" y="8383"/>
                  </a:cubicBezTo>
                  <a:cubicBezTo>
                    <a:pt x="5951" y="8357"/>
                    <a:pt x="5919" y="8345"/>
                    <a:pt x="5885" y="8345"/>
                  </a:cubicBezTo>
                  <a:cubicBezTo>
                    <a:pt x="5856" y="8345"/>
                    <a:pt x="5826" y="8354"/>
                    <a:pt x="5798" y="8371"/>
                  </a:cubicBezTo>
                  <a:lnTo>
                    <a:pt x="5286" y="8668"/>
                  </a:lnTo>
                  <a:lnTo>
                    <a:pt x="4632" y="7537"/>
                  </a:lnTo>
                  <a:lnTo>
                    <a:pt x="5144" y="7240"/>
                  </a:lnTo>
                  <a:cubicBezTo>
                    <a:pt x="5203" y="7204"/>
                    <a:pt x="5227" y="7132"/>
                    <a:pt x="5215" y="7073"/>
                  </a:cubicBezTo>
                  <a:cubicBezTo>
                    <a:pt x="5191" y="6942"/>
                    <a:pt x="5191" y="6811"/>
                    <a:pt x="5191" y="6668"/>
                  </a:cubicBezTo>
                  <a:cubicBezTo>
                    <a:pt x="5191" y="6537"/>
                    <a:pt x="5203" y="6406"/>
                    <a:pt x="5215" y="6275"/>
                  </a:cubicBezTo>
                  <a:cubicBezTo>
                    <a:pt x="5227" y="6216"/>
                    <a:pt x="5203" y="6132"/>
                    <a:pt x="5144" y="6108"/>
                  </a:cubicBezTo>
                  <a:lnTo>
                    <a:pt x="4632" y="5811"/>
                  </a:lnTo>
                  <a:lnTo>
                    <a:pt x="5286" y="4680"/>
                  </a:lnTo>
                  <a:lnTo>
                    <a:pt x="5798" y="4977"/>
                  </a:lnTo>
                  <a:cubicBezTo>
                    <a:pt x="5825" y="4988"/>
                    <a:pt x="5854" y="4994"/>
                    <a:pt x="5883" y="4994"/>
                  </a:cubicBezTo>
                  <a:cubicBezTo>
                    <a:pt x="5917" y="4994"/>
                    <a:pt x="5951" y="4985"/>
                    <a:pt x="5977" y="4965"/>
                  </a:cubicBezTo>
                  <a:cubicBezTo>
                    <a:pt x="6179" y="4787"/>
                    <a:pt x="6418" y="4644"/>
                    <a:pt x="6679" y="4561"/>
                  </a:cubicBezTo>
                  <a:cubicBezTo>
                    <a:pt x="6739" y="4549"/>
                    <a:pt x="6775" y="4489"/>
                    <a:pt x="6775" y="4406"/>
                  </a:cubicBezTo>
                  <a:lnTo>
                    <a:pt x="6775" y="3834"/>
                  </a:lnTo>
                  <a:lnTo>
                    <a:pt x="8084" y="3834"/>
                  </a:lnTo>
                  <a:lnTo>
                    <a:pt x="8084" y="4406"/>
                  </a:lnTo>
                  <a:cubicBezTo>
                    <a:pt x="8084" y="4465"/>
                    <a:pt x="8132" y="4525"/>
                    <a:pt x="8192" y="4561"/>
                  </a:cubicBezTo>
                  <a:cubicBezTo>
                    <a:pt x="8442" y="4644"/>
                    <a:pt x="8680" y="4787"/>
                    <a:pt x="8894" y="4965"/>
                  </a:cubicBezTo>
                  <a:cubicBezTo>
                    <a:pt x="8920" y="4985"/>
                    <a:pt x="8954" y="4994"/>
                    <a:pt x="8988" y="4994"/>
                  </a:cubicBezTo>
                  <a:cubicBezTo>
                    <a:pt x="9017" y="4994"/>
                    <a:pt x="9046" y="4988"/>
                    <a:pt x="9073" y="4977"/>
                  </a:cubicBezTo>
                  <a:lnTo>
                    <a:pt x="9573" y="4680"/>
                  </a:lnTo>
                  <a:lnTo>
                    <a:pt x="9716" y="4906"/>
                  </a:lnTo>
                  <a:cubicBezTo>
                    <a:pt x="9740" y="4955"/>
                    <a:pt x="9793" y="4982"/>
                    <a:pt x="9847" y="4982"/>
                  </a:cubicBezTo>
                  <a:cubicBezTo>
                    <a:pt x="9871" y="4982"/>
                    <a:pt x="9896" y="4977"/>
                    <a:pt x="9918" y="4965"/>
                  </a:cubicBezTo>
                  <a:cubicBezTo>
                    <a:pt x="9989" y="4918"/>
                    <a:pt x="10025" y="4823"/>
                    <a:pt x="9978" y="4751"/>
                  </a:cubicBezTo>
                  <a:lnTo>
                    <a:pt x="9847" y="4513"/>
                  </a:lnTo>
                  <a:cubicBezTo>
                    <a:pt x="9798" y="4424"/>
                    <a:pt x="9699" y="4367"/>
                    <a:pt x="9592" y="4367"/>
                  </a:cubicBezTo>
                  <a:cubicBezTo>
                    <a:pt x="9542" y="4367"/>
                    <a:pt x="9491" y="4379"/>
                    <a:pt x="9442" y="4406"/>
                  </a:cubicBezTo>
                  <a:lnTo>
                    <a:pt x="9013" y="4668"/>
                  </a:lnTo>
                  <a:cubicBezTo>
                    <a:pt x="8835" y="4513"/>
                    <a:pt x="8620" y="4394"/>
                    <a:pt x="8406" y="4311"/>
                  </a:cubicBezTo>
                  <a:lnTo>
                    <a:pt x="8406" y="3811"/>
                  </a:lnTo>
                  <a:cubicBezTo>
                    <a:pt x="8406" y="3727"/>
                    <a:pt x="8358" y="3632"/>
                    <a:pt x="8299" y="3596"/>
                  </a:cubicBezTo>
                  <a:lnTo>
                    <a:pt x="8299" y="1656"/>
                  </a:lnTo>
                  <a:cubicBezTo>
                    <a:pt x="8299" y="1060"/>
                    <a:pt x="7596" y="536"/>
                    <a:pt x="6394" y="239"/>
                  </a:cubicBezTo>
                  <a:cubicBezTo>
                    <a:pt x="6384" y="237"/>
                    <a:pt x="6375" y="237"/>
                    <a:pt x="6365" y="237"/>
                  </a:cubicBezTo>
                  <a:cubicBezTo>
                    <a:pt x="6284" y="237"/>
                    <a:pt x="6225" y="283"/>
                    <a:pt x="6203" y="358"/>
                  </a:cubicBezTo>
                  <a:cubicBezTo>
                    <a:pt x="6179" y="453"/>
                    <a:pt x="6227" y="524"/>
                    <a:pt x="6322" y="560"/>
                  </a:cubicBezTo>
                  <a:cubicBezTo>
                    <a:pt x="7346" y="810"/>
                    <a:pt x="7989" y="1239"/>
                    <a:pt x="7989" y="1667"/>
                  </a:cubicBezTo>
                  <a:cubicBezTo>
                    <a:pt x="7989" y="2001"/>
                    <a:pt x="7596" y="2346"/>
                    <a:pt x="6918" y="2596"/>
                  </a:cubicBezTo>
                  <a:cubicBezTo>
                    <a:pt x="6179" y="2882"/>
                    <a:pt x="5203" y="3025"/>
                    <a:pt x="4143" y="3025"/>
                  </a:cubicBezTo>
                  <a:cubicBezTo>
                    <a:pt x="3703" y="3025"/>
                    <a:pt x="3262" y="3001"/>
                    <a:pt x="2846" y="2941"/>
                  </a:cubicBezTo>
                  <a:cubicBezTo>
                    <a:pt x="2833" y="2938"/>
                    <a:pt x="2821" y="2936"/>
                    <a:pt x="2809" y="2936"/>
                  </a:cubicBezTo>
                  <a:cubicBezTo>
                    <a:pt x="2742" y="2936"/>
                    <a:pt x="2687" y="2991"/>
                    <a:pt x="2667" y="3072"/>
                  </a:cubicBezTo>
                  <a:cubicBezTo>
                    <a:pt x="2655" y="3156"/>
                    <a:pt x="2715" y="3239"/>
                    <a:pt x="2810" y="3251"/>
                  </a:cubicBezTo>
                  <a:cubicBezTo>
                    <a:pt x="3239" y="3311"/>
                    <a:pt x="3679" y="3334"/>
                    <a:pt x="4143" y="3334"/>
                  </a:cubicBezTo>
                  <a:cubicBezTo>
                    <a:pt x="5227" y="3334"/>
                    <a:pt x="6239" y="3168"/>
                    <a:pt x="7013" y="2870"/>
                  </a:cubicBezTo>
                  <a:cubicBezTo>
                    <a:pt x="7430" y="2715"/>
                    <a:pt x="7763" y="2525"/>
                    <a:pt x="7965" y="2310"/>
                  </a:cubicBezTo>
                  <a:lnTo>
                    <a:pt x="7965" y="3525"/>
                  </a:lnTo>
                  <a:lnTo>
                    <a:pt x="6751" y="3525"/>
                  </a:lnTo>
                  <a:cubicBezTo>
                    <a:pt x="6584" y="3525"/>
                    <a:pt x="6453" y="3668"/>
                    <a:pt x="6453" y="3822"/>
                  </a:cubicBezTo>
                  <a:lnTo>
                    <a:pt x="6453" y="4323"/>
                  </a:lnTo>
                  <a:cubicBezTo>
                    <a:pt x="6227" y="4406"/>
                    <a:pt x="6037" y="4525"/>
                    <a:pt x="5846" y="4680"/>
                  </a:cubicBezTo>
                  <a:lnTo>
                    <a:pt x="5406" y="4418"/>
                  </a:lnTo>
                  <a:cubicBezTo>
                    <a:pt x="5360" y="4395"/>
                    <a:pt x="5315" y="4387"/>
                    <a:pt x="5270" y="4387"/>
                  </a:cubicBezTo>
                  <a:cubicBezTo>
                    <a:pt x="5243" y="4387"/>
                    <a:pt x="5217" y="4390"/>
                    <a:pt x="5191" y="4394"/>
                  </a:cubicBezTo>
                  <a:cubicBezTo>
                    <a:pt x="5108" y="4406"/>
                    <a:pt x="5048" y="4465"/>
                    <a:pt x="5013" y="4525"/>
                  </a:cubicBezTo>
                  <a:lnTo>
                    <a:pt x="4334" y="5692"/>
                  </a:lnTo>
                  <a:cubicBezTo>
                    <a:pt x="4322" y="5704"/>
                    <a:pt x="4322" y="5716"/>
                    <a:pt x="4322" y="5727"/>
                  </a:cubicBezTo>
                  <a:lnTo>
                    <a:pt x="4132" y="5727"/>
                  </a:lnTo>
                  <a:cubicBezTo>
                    <a:pt x="3084" y="5727"/>
                    <a:pt x="2107" y="5585"/>
                    <a:pt x="1357" y="5299"/>
                  </a:cubicBezTo>
                  <a:cubicBezTo>
                    <a:pt x="679" y="5049"/>
                    <a:pt x="286" y="4704"/>
                    <a:pt x="286" y="4382"/>
                  </a:cubicBezTo>
                  <a:lnTo>
                    <a:pt x="286" y="2322"/>
                  </a:lnTo>
                  <a:cubicBezTo>
                    <a:pt x="643" y="2668"/>
                    <a:pt x="1274" y="2965"/>
                    <a:pt x="2131" y="3144"/>
                  </a:cubicBezTo>
                  <a:lnTo>
                    <a:pt x="2167" y="3144"/>
                  </a:lnTo>
                  <a:cubicBezTo>
                    <a:pt x="2238" y="3144"/>
                    <a:pt x="2298" y="3096"/>
                    <a:pt x="2322" y="3025"/>
                  </a:cubicBezTo>
                  <a:cubicBezTo>
                    <a:pt x="2334" y="2930"/>
                    <a:pt x="2286" y="2858"/>
                    <a:pt x="2203" y="2846"/>
                  </a:cubicBezTo>
                  <a:cubicBezTo>
                    <a:pt x="1036" y="2596"/>
                    <a:pt x="298" y="2132"/>
                    <a:pt x="298" y="1667"/>
                  </a:cubicBezTo>
                  <a:cubicBezTo>
                    <a:pt x="298" y="1346"/>
                    <a:pt x="679" y="1001"/>
                    <a:pt x="1369" y="751"/>
                  </a:cubicBezTo>
                  <a:cubicBezTo>
                    <a:pt x="2096" y="465"/>
                    <a:pt x="3072" y="322"/>
                    <a:pt x="4132" y="322"/>
                  </a:cubicBezTo>
                  <a:cubicBezTo>
                    <a:pt x="4667" y="322"/>
                    <a:pt x="5191" y="358"/>
                    <a:pt x="5679" y="441"/>
                  </a:cubicBezTo>
                  <a:cubicBezTo>
                    <a:pt x="5687" y="442"/>
                    <a:pt x="5695" y="443"/>
                    <a:pt x="5703" y="443"/>
                  </a:cubicBezTo>
                  <a:cubicBezTo>
                    <a:pt x="5786" y="443"/>
                    <a:pt x="5847" y="385"/>
                    <a:pt x="5858" y="298"/>
                  </a:cubicBezTo>
                  <a:cubicBezTo>
                    <a:pt x="5870" y="215"/>
                    <a:pt x="5810" y="143"/>
                    <a:pt x="5727" y="120"/>
                  </a:cubicBezTo>
                  <a:cubicBezTo>
                    <a:pt x="5215" y="36"/>
                    <a:pt x="4679" y="1"/>
                    <a:pt x="41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13979;p62"/>
            <p:cNvSpPr/>
            <p:nvPr/>
          </p:nvSpPr>
          <p:spPr>
            <a:xfrm>
              <a:off x="6306652" y="2638748"/>
              <a:ext cx="59904" cy="59522"/>
            </a:xfrm>
            <a:custGeom>
              <a:avLst/>
              <a:gdLst/>
              <a:ahLst/>
              <a:cxnLst/>
              <a:rect l="l" t="t" r="r" b="b"/>
              <a:pathLst>
                <a:path w="1882" h="1870" extrusionOk="0">
                  <a:moveTo>
                    <a:pt x="941" y="310"/>
                  </a:moveTo>
                  <a:cubicBezTo>
                    <a:pt x="1287" y="310"/>
                    <a:pt x="1561" y="596"/>
                    <a:pt x="1561" y="929"/>
                  </a:cubicBezTo>
                  <a:cubicBezTo>
                    <a:pt x="1561" y="1274"/>
                    <a:pt x="1287" y="1560"/>
                    <a:pt x="941" y="1560"/>
                  </a:cubicBezTo>
                  <a:cubicBezTo>
                    <a:pt x="596" y="1560"/>
                    <a:pt x="310" y="1274"/>
                    <a:pt x="310" y="929"/>
                  </a:cubicBezTo>
                  <a:cubicBezTo>
                    <a:pt x="310" y="596"/>
                    <a:pt x="596" y="310"/>
                    <a:pt x="941" y="310"/>
                  </a:cubicBezTo>
                  <a:close/>
                  <a:moveTo>
                    <a:pt x="941" y="0"/>
                  </a:moveTo>
                  <a:cubicBezTo>
                    <a:pt x="418" y="0"/>
                    <a:pt x="1" y="417"/>
                    <a:pt x="1" y="929"/>
                  </a:cubicBezTo>
                  <a:cubicBezTo>
                    <a:pt x="1" y="1453"/>
                    <a:pt x="418" y="1870"/>
                    <a:pt x="941" y="1870"/>
                  </a:cubicBezTo>
                  <a:cubicBezTo>
                    <a:pt x="1465" y="1870"/>
                    <a:pt x="1882" y="1453"/>
                    <a:pt x="1882" y="929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14082;p62"/>
          <p:cNvGrpSpPr/>
          <p:nvPr/>
        </p:nvGrpSpPr>
        <p:grpSpPr>
          <a:xfrm>
            <a:off x="6707838" y="850743"/>
            <a:ext cx="678393" cy="598199"/>
            <a:chOff x="2770052" y="2009628"/>
            <a:chExt cx="327085" cy="277080"/>
          </a:xfrm>
        </p:grpSpPr>
        <p:sp>
          <p:nvSpPr>
            <p:cNvPr id="683" name="Google Shape;14083;p62"/>
            <p:cNvSpPr/>
            <p:nvPr/>
          </p:nvSpPr>
          <p:spPr>
            <a:xfrm>
              <a:off x="2770052" y="2023537"/>
              <a:ext cx="327085" cy="263170"/>
            </a:xfrm>
            <a:custGeom>
              <a:avLst/>
              <a:gdLst/>
              <a:ahLst/>
              <a:cxnLst/>
              <a:rect l="l" t="t" r="r" b="b"/>
              <a:pathLst>
                <a:path w="10276" h="8268" extrusionOk="0">
                  <a:moveTo>
                    <a:pt x="6251" y="2267"/>
                  </a:moveTo>
                  <a:lnTo>
                    <a:pt x="7061" y="2541"/>
                  </a:lnTo>
                  <a:cubicBezTo>
                    <a:pt x="7073" y="2544"/>
                    <a:pt x="7086" y="2545"/>
                    <a:pt x="7098" y="2545"/>
                  </a:cubicBezTo>
                  <a:cubicBezTo>
                    <a:pt x="7136" y="2545"/>
                    <a:pt x="7174" y="2532"/>
                    <a:pt x="7192" y="2505"/>
                  </a:cubicBezTo>
                  <a:lnTo>
                    <a:pt x="7454" y="2314"/>
                  </a:lnTo>
                  <a:lnTo>
                    <a:pt x="9240" y="4660"/>
                  </a:lnTo>
                  <a:lnTo>
                    <a:pt x="8978" y="4874"/>
                  </a:lnTo>
                  <a:cubicBezTo>
                    <a:pt x="8966" y="4862"/>
                    <a:pt x="8942" y="4839"/>
                    <a:pt x="8930" y="4839"/>
                  </a:cubicBezTo>
                  <a:lnTo>
                    <a:pt x="5811" y="3148"/>
                  </a:lnTo>
                  <a:lnTo>
                    <a:pt x="5930" y="2969"/>
                  </a:lnTo>
                  <a:cubicBezTo>
                    <a:pt x="5978" y="2898"/>
                    <a:pt x="5966" y="2803"/>
                    <a:pt x="5894" y="2755"/>
                  </a:cubicBezTo>
                  <a:cubicBezTo>
                    <a:pt x="5864" y="2742"/>
                    <a:pt x="5834" y="2735"/>
                    <a:pt x="5806" y="2735"/>
                  </a:cubicBezTo>
                  <a:cubicBezTo>
                    <a:pt x="5756" y="2735"/>
                    <a:pt x="5710" y="2757"/>
                    <a:pt x="5680" y="2803"/>
                  </a:cubicBezTo>
                  <a:lnTo>
                    <a:pt x="5358" y="3326"/>
                  </a:lnTo>
                  <a:cubicBezTo>
                    <a:pt x="5335" y="3350"/>
                    <a:pt x="5323" y="3374"/>
                    <a:pt x="5323" y="3398"/>
                  </a:cubicBezTo>
                  <a:lnTo>
                    <a:pt x="5323" y="4684"/>
                  </a:lnTo>
                  <a:cubicBezTo>
                    <a:pt x="5323" y="4946"/>
                    <a:pt x="5097" y="5172"/>
                    <a:pt x="4835" y="5172"/>
                  </a:cubicBezTo>
                  <a:cubicBezTo>
                    <a:pt x="4561" y="5172"/>
                    <a:pt x="4346" y="4946"/>
                    <a:pt x="4346" y="4684"/>
                  </a:cubicBezTo>
                  <a:lnTo>
                    <a:pt x="4346" y="3410"/>
                  </a:lnTo>
                  <a:lnTo>
                    <a:pt x="4620" y="2267"/>
                  </a:lnTo>
                  <a:close/>
                  <a:moveTo>
                    <a:pt x="2680" y="1767"/>
                  </a:moveTo>
                  <a:lnTo>
                    <a:pt x="2918" y="1898"/>
                  </a:lnTo>
                  <a:lnTo>
                    <a:pt x="941" y="5303"/>
                  </a:lnTo>
                  <a:lnTo>
                    <a:pt x="703" y="5172"/>
                  </a:lnTo>
                  <a:lnTo>
                    <a:pt x="2680" y="1767"/>
                  </a:lnTo>
                  <a:close/>
                  <a:moveTo>
                    <a:pt x="3180" y="4743"/>
                  </a:moveTo>
                  <a:cubicBezTo>
                    <a:pt x="3287" y="4743"/>
                    <a:pt x="3370" y="4779"/>
                    <a:pt x="3442" y="4874"/>
                  </a:cubicBezTo>
                  <a:cubicBezTo>
                    <a:pt x="3561" y="5017"/>
                    <a:pt x="3525" y="5231"/>
                    <a:pt x="3370" y="5339"/>
                  </a:cubicBezTo>
                  <a:lnTo>
                    <a:pt x="2322" y="6112"/>
                  </a:lnTo>
                  <a:cubicBezTo>
                    <a:pt x="2262" y="6150"/>
                    <a:pt x="2194" y="6169"/>
                    <a:pt x="2127" y="6169"/>
                  </a:cubicBezTo>
                  <a:cubicBezTo>
                    <a:pt x="2023" y="6169"/>
                    <a:pt x="1923" y="6123"/>
                    <a:pt x="1858" y="6029"/>
                  </a:cubicBezTo>
                  <a:cubicBezTo>
                    <a:pt x="1751" y="5886"/>
                    <a:pt x="1787" y="5672"/>
                    <a:pt x="1929" y="5565"/>
                  </a:cubicBezTo>
                  <a:lnTo>
                    <a:pt x="2989" y="4803"/>
                  </a:lnTo>
                  <a:cubicBezTo>
                    <a:pt x="3049" y="4755"/>
                    <a:pt x="3120" y="4743"/>
                    <a:pt x="3180" y="4743"/>
                  </a:cubicBezTo>
                  <a:close/>
                  <a:moveTo>
                    <a:pt x="3775" y="5493"/>
                  </a:moveTo>
                  <a:cubicBezTo>
                    <a:pt x="3870" y="5493"/>
                    <a:pt x="3954" y="5553"/>
                    <a:pt x="4013" y="5636"/>
                  </a:cubicBezTo>
                  <a:cubicBezTo>
                    <a:pt x="4132" y="5779"/>
                    <a:pt x="4085" y="5993"/>
                    <a:pt x="3942" y="6089"/>
                  </a:cubicBezTo>
                  <a:lnTo>
                    <a:pt x="3132" y="6708"/>
                  </a:lnTo>
                  <a:cubicBezTo>
                    <a:pt x="3076" y="6745"/>
                    <a:pt x="3013" y="6764"/>
                    <a:pt x="2949" y="6764"/>
                  </a:cubicBezTo>
                  <a:cubicBezTo>
                    <a:pt x="2851" y="6764"/>
                    <a:pt x="2752" y="6718"/>
                    <a:pt x="2680" y="6624"/>
                  </a:cubicBezTo>
                  <a:cubicBezTo>
                    <a:pt x="2572" y="6482"/>
                    <a:pt x="2596" y="6255"/>
                    <a:pt x="2751" y="6148"/>
                  </a:cubicBezTo>
                  <a:lnTo>
                    <a:pt x="3537" y="5589"/>
                  </a:lnTo>
                  <a:cubicBezTo>
                    <a:pt x="3573" y="5565"/>
                    <a:pt x="3596" y="5541"/>
                    <a:pt x="3620" y="5529"/>
                  </a:cubicBezTo>
                  <a:cubicBezTo>
                    <a:pt x="3668" y="5517"/>
                    <a:pt x="3715" y="5493"/>
                    <a:pt x="3775" y="5493"/>
                  </a:cubicBezTo>
                  <a:close/>
                  <a:moveTo>
                    <a:pt x="4359" y="6281"/>
                  </a:moveTo>
                  <a:cubicBezTo>
                    <a:pt x="4454" y="6281"/>
                    <a:pt x="4550" y="6321"/>
                    <a:pt x="4620" y="6398"/>
                  </a:cubicBezTo>
                  <a:cubicBezTo>
                    <a:pt x="4739" y="6553"/>
                    <a:pt x="4704" y="6755"/>
                    <a:pt x="4549" y="6863"/>
                  </a:cubicBezTo>
                  <a:lnTo>
                    <a:pt x="3954" y="7303"/>
                  </a:lnTo>
                  <a:cubicBezTo>
                    <a:pt x="3898" y="7331"/>
                    <a:pt x="3829" y="7358"/>
                    <a:pt x="3767" y="7358"/>
                  </a:cubicBezTo>
                  <a:cubicBezTo>
                    <a:pt x="3749" y="7358"/>
                    <a:pt x="3732" y="7356"/>
                    <a:pt x="3715" y="7351"/>
                  </a:cubicBezTo>
                  <a:cubicBezTo>
                    <a:pt x="3620" y="7339"/>
                    <a:pt x="3549" y="7303"/>
                    <a:pt x="3513" y="7220"/>
                  </a:cubicBezTo>
                  <a:cubicBezTo>
                    <a:pt x="3406" y="7077"/>
                    <a:pt x="3430" y="6863"/>
                    <a:pt x="3584" y="6755"/>
                  </a:cubicBezTo>
                  <a:lnTo>
                    <a:pt x="4144" y="6363"/>
                  </a:lnTo>
                  <a:lnTo>
                    <a:pt x="4168" y="6339"/>
                  </a:lnTo>
                  <a:cubicBezTo>
                    <a:pt x="4226" y="6300"/>
                    <a:pt x="4292" y="6281"/>
                    <a:pt x="4359" y="6281"/>
                  </a:cubicBezTo>
                  <a:close/>
                  <a:moveTo>
                    <a:pt x="2870" y="2553"/>
                  </a:moveTo>
                  <a:lnTo>
                    <a:pt x="3156" y="2707"/>
                  </a:lnTo>
                  <a:cubicBezTo>
                    <a:pt x="3173" y="2725"/>
                    <a:pt x="3197" y="2736"/>
                    <a:pt x="3218" y="2736"/>
                  </a:cubicBezTo>
                  <a:cubicBezTo>
                    <a:pt x="3226" y="2736"/>
                    <a:pt x="3233" y="2734"/>
                    <a:pt x="3239" y="2731"/>
                  </a:cubicBezTo>
                  <a:lnTo>
                    <a:pt x="3942" y="2636"/>
                  </a:lnTo>
                  <a:lnTo>
                    <a:pt x="4192" y="2743"/>
                  </a:lnTo>
                  <a:lnTo>
                    <a:pt x="4049" y="3338"/>
                  </a:lnTo>
                  <a:lnTo>
                    <a:pt x="4049" y="3362"/>
                  </a:lnTo>
                  <a:lnTo>
                    <a:pt x="4049" y="4648"/>
                  </a:lnTo>
                  <a:cubicBezTo>
                    <a:pt x="4049" y="5077"/>
                    <a:pt x="4406" y="5434"/>
                    <a:pt x="4835" y="5434"/>
                  </a:cubicBezTo>
                  <a:cubicBezTo>
                    <a:pt x="5263" y="5434"/>
                    <a:pt x="5620" y="5077"/>
                    <a:pt x="5620" y="4648"/>
                  </a:cubicBezTo>
                  <a:lnTo>
                    <a:pt x="5620" y="3410"/>
                  </a:lnTo>
                  <a:lnTo>
                    <a:pt x="5656" y="3362"/>
                  </a:lnTo>
                  <a:lnTo>
                    <a:pt x="8776" y="5065"/>
                  </a:lnTo>
                  <a:cubicBezTo>
                    <a:pt x="8942" y="5184"/>
                    <a:pt x="9002" y="5374"/>
                    <a:pt x="8907" y="5541"/>
                  </a:cubicBezTo>
                  <a:cubicBezTo>
                    <a:pt x="8850" y="5654"/>
                    <a:pt x="8745" y="5717"/>
                    <a:pt x="8631" y="5717"/>
                  </a:cubicBezTo>
                  <a:cubicBezTo>
                    <a:pt x="8576" y="5717"/>
                    <a:pt x="8520" y="5703"/>
                    <a:pt x="8466" y="5672"/>
                  </a:cubicBezTo>
                  <a:lnTo>
                    <a:pt x="6740" y="4743"/>
                  </a:lnTo>
                  <a:cubicBezTo>
                    <a:pt x="6711" y="4727"/>
                    <a:pt x="6682" y="4719"/>
                    <a:pt x="6655" y="4719"/>
                  </a:cubicBezTo>
                  <a:cubicBezTo>
                    <a:pt x="6603" y="4719"/>
                    <a:pt x="6557" y="4748"/>
                    <a:pt x="6525" y="4803"/>
                  </a:cubicBezTo>
                  <a:cubicBezTo>
                    <a:pt x="6490" y="4874"/>
                    <a:pt x="6513" y="4958"/>
                    <a:pt x="6585" y="5005"/>
                  </a:cubicBezTo>
                  <a:lnTo>
                    <a:pt x="8037" y="5791"/>
                  </a:lnTo>
                  <a:cubicBezTo>
                    <a:pt x="8192" y="5886"/>
                    <a:pt x="8252" y="6077"/>
                    <a:pt x="8168" y="6243"/>
                  </a:cubicBezTo>
                  <a:cubicBezTo>
                    <a:pt x="8104" y="6356"/>
                    <a:pt x="7996" y="6415"/>
                    <a:pt x="7881" y="6415"/>
                  </a:cubicBezTo>
                  <a:cubicBezTo>
                    <a:pt x="7826" y="6415"/>
                    <a:pt x="7770" y="6401"/>
                    <a:pt x="7716" y="6374"/>
                  </a:cubicBezTo>
                  <a:lnTo>
                    <a:pt x="6251" y="5565"/>
                  </a:lnTo>
                  <a:cubicBezTo>
                    <a:pt x="6226" y="5554"/>
                    <a:pt x="6200" y="5548"/>
                    <a:pt x="6175" y="5548"/>
                  </a:cubicBezTo>
                  <a:cubicBezTo>
                    <a:pt x="6120" y="5548"/>
                    <a:pt x="6070" y="5575"/>
                    <a:pt x="6037" y="5624"/>
                  </a:cubicBezTo>
                  <a:cubicBezTo>
                    <a:pt x="5990" y="5708"/>
                    <a:pt x="6025" y="5791"/>
                    <a:pt x="6097" y="5839"/>
                  </a:cubicBezTo>
                  <a:lnTo>
                    <a:pt x="7287" y="6493"/>
                  </a:lnTo>
                  <a:cubicBezTo>
                    <a:pt x="7454" y="6577"/>
                    <a:pt x="7514" y="6779"/>
                    <a:pt x="7418" y="6934"/>
                  </a:cubicBezTo>
                  <a:cubicBezTo>
                    <a:pt x="7360" y="7050"/>
                    <a:pt x="7250" y="7114"/>
                    <a:pt x="7132" y="7114"/>
                  </a:cubicBezTo>
                  <a:cubicBezTo>
                    <a:pt x="7081" y="7114"/>
                    <a:pt x="7028" y="7102"/>
                    <a:pt x="6978" y="7077"/>
                  </a:cubicBezTo>
                  <a:lnTo>
                    <a:pt x="5728" y="6386"/>
                  </a:lnTo>
                  <a:cubicBezTo>
                    <a:pt x="5705" y="6371"/>
                    <a:pt x="5680" y="6365"/>
                    <a:pt x="5655" y="6365"/>
                  </a:cubicBezTo>
                  <a:cubicBezTo>
                    <a:pt x="5601" y="6365"/>
                    <a:pt x="5546" y="6397"/>
                    <a:pt x="5513" y="6446"/>
                  </a:cubicBezTo>
                  <a:cubicBezTo>
                    <a:pt x="5478" y="6517"/>
                    <a:pt x="5501" y="6613"/>
                    <a:pt x="5573" y="6660"/>
                  </a:cubicBezTo>
                  <a:lnTo>
                    <a:pt x="6549" y="7172"/>
                  </a:lnTo>
                  <a:cubicBezTo>
                    <a:pt x="6704" y="7267"/>
                    <a:pt x="6763" y="7458"/>
                    <a:pt x="6680" y="7625"/>
                  </a:cubicBezTo>
                  <a:cubicBezTo>
                    <a:pt x="6616" y="7737"/>
                    <a:pt x="6508" y="7801"/>
                    <a:pt x="6393" y="7801"/>
                  </a:cubicBezTo>
                  <a:cubicBezTo>
                    <a:pt x="6338" y="7801"/>
                    <a:pt x="6282" y="7786"/>
                    <a:pt x="6228" y="7756"/>
                  </a:cubicBezTo>
                  <a:lnTo>
                    <a:pt x="5549" y="7386"/>
                  </a:lnTo>
                  <a:cubicBezTo>
                    <a:pt x="5549" y="7255"/>
                    <a:pt x="5501" y="7101"/>
                    <a:pt x="5406" y="6994"/>
                  </a:cubicBezTo>
                  <a:cubicBezTo>
                    <a:pt x="5299" y="6851"/>
                    <a:pt x="5132" y="6755"/>
                    <a:pt x="4954" y="6744"/>
                  </a:cubicBezTo>
                  <a:lnTo>
                    <a:pt x="4954" y="6696"/>
                  </a:lnTo>
                  <a:cubicBezTo>
                    <a:pt x="4977" y="6541"/>
                    <a:pt x="4930" y="6363"/>
                    <a:pt x="4835" y="6220"/>
                  </a:cubicBezTo>
                  <a:cubicBezTo>
                    <a:pt x="4716" y="6077"/>
                    <a:pt x="4549" y="5982"/>
                    <a:pt x="4370" y="5970"/>
                  </a:cubicBezTo>
                  <a:lnTo>
                    <a:pt x="4370" y="5922"/>
                  </a:lnTo>
                  <a:cubicBezTo>
                    <a:pt x="4406" y="5767"/>
                    <a:pt x="4358" y="5589"/>
                    <a:pt x="4251" y="5446"/>
                  </a:cubicBezTo>
                  <a:cubicBezTo>
                    <a:pt x="4132" y="5303"/>
                    <a:pt x="3965" y="5208"/>
                    <a:pt x="3787" y="5196"/>
                  </a:cubicBezTo>
                  <a:lnTo>
                    <a:pt x="3787" y="5148"/>
                  </a:lnTo>
                  <a:cubicBezTo>
                    <a:pt x="3823" y="4993"/>
                    <a:pt x="3775" y="4815"/>
                    <a:pt x="3668" y="4672"/>
                  </a:cubicBezTo>
                  <a:cubicBezTo>
                    <a:pt x="3547" y="4516"/>
                    <a:pt x="3359" y="4432"/>
                    <a:pt x="3172" y="4432"/>
                  </a:cubicBezTo>
                  <a:cubicBezTo>
                    <a:pt x="3044" y="4432"/>
                    <a:pt x="2917" y="4471"/>
                    <a:pt x="2811" y="4553"/>
                  </a:cubicBezTo>
                  <a:lnTo>
                    <a:pt x="1763" y="5315"/>
                  </a:lnTo>
                  <a:lnTo>
                    <a:pt x="1394" y="5112"/>
                  </a:lnTo>
                  <a:lnTo>
                    <a:pt x="2870" y="2553"/>
                  </a:lnTo>
                  <a:close/>
                  <a:moveTo>
                    <a:pt x="4936" y="7026"/>
                  </a:moveTo>
                  <a:cubicBezTo>
                    <a:pt x="5036" y="7026"/>
                    <a:pt x="5132" y="7070"/>
                    <a:pt x="5204" y="7148"/>
                  </a:cubicBezTo>
                  <a:cubicBezTo>
                    <a:pt x="5251" y="7244"/>
                    <a:pt x="5275" y="7315"/>
                    <a:pt x="5263" y="7398"/>
                  </a:cubicBezTo>
                  <a:cubicBezTo>
                    <a:pt x="5251" y="7494"/>
                    <a:pt x="5204" y="7565"/>
                    <a:pt x="5132" y="7625"/>
                  </a:cubicBezTo>
                  <a:lnTo>
                    <a:pt x="4787" y="7875"/>
                  </a:lnTo>
                  <a:cubicBezTo>
                    <a:pt x="4729" y="7918"/>
                    <a:pt x="4658" y="7940"/>
                    <a:pt x="4588" y="7940"/>
                  </a:cubicBezTo>
                  <a:cubicBezTo>
                    <a:pt x="4487" y="7940"/>
                    <a:pt x="4386" y="7895"/>
                    <a:pt x="4323" y="7803"/>
                  </a:cubicBezTo>
                  <a:cubicBezTo>
                    <a:pt x="4215" y="7660"/>
                    <a:pt x="4251" y="7446"/>
                    <a:pt x="4406" y="7339"/>
                  </a:cubicBezTo>
                  <a:lnTo>
                    <a:pt x="4727" y="7101"/>
                  </a:lnTo>
                  <a:lnTo>
                    <a:pt x="4739" y="7089"/>
                  </a:lnTo>
                  <a:cubicBezTo>
                    <a:pt x="4802" y="7046"/>
                    <a:pt x="4870" y="7026"/>
                    <a:pt x="4936" y="7026"/>
                  </a:cubicBezTo>
                  <a:close/>
                  <a:moveTo>
                    <a:pt x="180" y="0"/>
                  </a:moveTo>
                  <a:cubicBezTo>
                    <a:pt x="125" y="0"/>
                    <a:pt x="69" y="27"/>
                    <a:pt x="36" y="76"/>
                  </a:cubicBezTo>
                  <a:cubicBezTo>
                    <a:pt x="1" y="159"/>
                    <a:pt x="24" y="243"/>
                    <a:pt x="96" y="290"/>
                  </a:cubicBezTo>
                  <a:lnTo>
                    <a:pt x="2382" y="1600"/>
                  </a:lnTo>
                  <a:lnTo>
                    <a:pt x="405" y="5005"/>
                  </a:lnTo>
                  <a:lnTo>
                    <a:pt x="251" y="4922"/>
                  </a:lnTo>
                  <a:cubicBezTo>
                    <a:pt x="221" y="4905"/>
                    <a:pt x="192" y="4897"/>
                    <a:pt x="164" y="4897"/>
                  </a:cubicBezTo>
                  <a:cubicBezTo>
                    <a:pt x="113" y="4897"/>
                    <a:pt x="67" y="4923"/>
                    <a:pt x="36" y="4969"/>
                  </a:cubicBezTo>
                  <a:cubicBezTo>
                    <a:pt x="1" y="5053"/>
                    <a:pt x="24" y="5136"/>
                    <a:pt x="96" y="5184"/>
                  </a:cubicBezTo>
                  <a:lnTo>
                    <a:pt x="882" y="5648"/>
                  </a:lnTo>
                  <a:cubicBezTo>
                    <a:pt x="908" y="5663"/>
                    <a:pt x="934" y="5670"/>
                    <a:pt x="959" y="5670"/>
                  </a:cubicBezTo>
                  <a:cubicBezTo>
                    <a:pt x="1014" y="5670"/>
                    <a:pt x="1063" y="5638"/>
                    <a:pt x="1096" y="5589"/>
                  </a:cubicBezTo>
                  <a:lnTo>
                    <a:pt x="1215" y="5398"/>
                  </a:lnTo>
                  <a:lnTo>
                    <a:pt x="1537" y="5565"/>
                  </a:lnTo>
                  <a:cubicBezTo>
                    <a:pt x="1441" y="5779"/>
                    <a:pt x="1453" y="6029"/>
                    <a:pt x="1584" y="6220"/>
                  </a:cubicBezTo>
                  <a:cubicBezTo>
                    <a:pt x="1703" y="6386"/>
                    <a:pt x="1894" y="6482"/>
                    <a:pt x="2096" y="6482"/>
                  </a:cubicBezTo>
                  <a:cubicBezTo>
                    <a:pt x="2156" y="6482"/>
                    <a:pt x="2227" y="6458"/>
                    <a:pt x="2287" y="6446"/>
                  </a:cubicBezTo>
                  <a:cubicBezTo>
                    <a:pt x="2287" y="6577"/>
                    <a:pt x="2334" y="6720"/>
                    <a:pt x="2406" y="6815"/>
                  </a:cubicBezTo>
                  <a:cubicBezTo>
                    <a:pt x="2525" y="6982"/>
                    <a:pt x="2715" y="7077"/>
                    <a:pt x="2906" y="7077"/>
                  </a:cubicBezTo>
                  <a:cubicBezTo>
                    <a:pt x="2965" y="7077"/>
                    <a:pt x="3049" y="7053"/>
                    <a:pt x="3108" y="7041"/>
                  </a:cubicBezTo>
                  <a:cubicBezTo>
                    <a:pt x="3108" y="7160"/>
                    <a:pt x="3144" y="7291"/>
                    <a:pt x="3227" y="7398"/>
                  </a:cubicBezTo>
                  <a:cubicBezTo>
                    <a:pt x="3323" y="7529"/>
                    <a:pt x="3465" y="7625"/>
                    <a:pt x="3644" y="7648"/>
                  </a:cubicBezTo>
                  <a:cubicBezTo>
                    <a:pt x="3668" y="7648"/>
                    <a:pt x="3715" y="7672"/>
                    <a:pt x="3739" y="7672"/>
                  </a:cubicBezTo>
                  <a:cubicBezTo>
                    <a:pt x="3799" y="7672"/>
                    <a:pt x="3882" y="7648"/>
                    <a:pt x="3942" y="7636"/>
                  </a:cubicBezTo>
                  <a:cubicBezTo>
                    <a:pt x="3942" y="7767"/>
                    <a:pt x="3977" y="7886"/>
                    <a:pt x="4061" y="7994"/>
                  </a:cubicBezTo>
                  <a:cubicBezTo>
                    <a:pt x="4156" y="8125"/>
                    <a:pt x="4299" y="8220"/>
                    <a:pt x="4477" y="8244"/>
                  </a:cubicBezTo>
                  <a:cubicBezTo>
                    <a:pt x="4501" y="8244"/>
                    <a:pt x="4549" y="8267"/>
                    <a:pt x="4573" y="8267"/>
                  </a:cubicBezTo>
                  <a:cubicBezTo>
                    <a:pt x="4716" y="8267"/>
                    <a:pt x="4835" y="8220"/>
                    <a:pt x="4954" y="8148"/>
                  </a:cubicBezTo>
                  <a:lnTo>
                    <a:pt x="5287" y="7886"/>
                  </a:lnTo>
                  <a:cubicBezTo>
                    <a:pt x="5370" y="7827"/>
                    <a:pt x="5430" y="7767"/>
                    <a:pt x="5466" y="7684"/>
                  </a:cubicBezTo>
                  <a:lnTo>
                    <a:pt x="6085" y="8029"/>
                  </a:lnTo>
                  <a:cubicBezTo>
                    <a:pt x="6168" y="8077"/>
                    <a:pt x="6275" y="8101"/>
                    <a:pt x="6382" y="8101"/>
                  </a:cubicBezTo>
                  <a:cubicBezTo>
                    <a:pt x="6442" y="8101"/>
                    <a:pt x="6501" y="8089"/>
                    <a:pt x="6561" y="8077"/>
                  </a:cubicBezTo>
                  <a:cubicBezTo>
                    <a:pt x="6716" y="8029"/>
                    <a:pt x="6859" y="7922"/>
                    <a:pt x="6930" y="7779"/>
                  </a:cubicBezTo>
                  <a:cubicBezTo>
                    <a:pt x="6990" y="7648"/>
                    <a:pt x="7013" y="7529"/>
                    <a:pt x="7002" y="7398"/>
                  </a:cubicBezTo>
                  <a:cubicBezTo>
                    <a:pt x="7049" y="7398"/>
                    <a:pt x="7073" y="7422"/>
                    <a:pt x="7121" y="7422"/>
                  </a:cubicBezTo>
                  <a:cubicBezTo>
                    <a:pt x="7347" y="7422"/>
                    <a:pt x="7573" y="7303"/>
                    <a:pt x="7668" y="7089"/>
                  </a:cubicBezTo>
                  <a:cubicBezTo>
                    <a:pt x="7728" y="6970"/>
                    <a:pt x="7764" y="6839"/>
                    <a:pt x="7752" y="6720"/>
                  </a:cubicBezTo>
                  <a:cubicBezTo>
                    <a:pt x="7787" y="6720"/>
                    <a:pt x="7823" y="6732"/>
                    <a:pt x="7871" y="6732"/>
                  </a:cubicBezTo>
                  <a:cubicBezTo>
                    <a:pt x="8085" y="6732"/>
                    <a:pt x="8311" y="6613"/>
                    <a:pt x="8418" y="6410"/>
                  </a:cubicBezTo>
                  <a:cubicBezTo>
                    <a:pt x="8478" y="6291"/>
                    <a:pt x="8502" y="6172"/>
                    <a:pt x="8490" y="6029"/>
                  </a:cubicBezTo>
                  <a:cubicBezTo>
                    <a:pt x="8537" y="6029"/>
                    <a:pt x="8561" y="6053"/>
                    <a:pt x="8609" y="6053"/>
                  </a:cubicBezTo>
                  <a:cubicBezTo>
                    <a:pt x="8668" y="6053"/>
                    <a:pt x="8728" y="6029"/>
                    <a:pt x="8787" y="6017"/>
                  </a:cubicBezTo>
                  <a:cubicBezTo>
                    <a:pt x="8954" y="5970"/>
                    <a:pt x="9085" y="5874"/>
                    <a:pt x="9157" y="5720"/>
                  </a:cubicBezTo>
                  <a:cubicBezTo>
                    <a:pt x="9240" y="5577"/>
                    <a:pt x="9264" y="5410"/>
                    <a:pt x="9204" y="5243"/>
                  </a:cubicBezTo>
                  <a:cubicBezTo>
                    <a:pt x="9192" y="5196"/>
                    <a:pt x="9180" y="5172"/>
                    <a:pt x="9157" y="5136"/>
                  </a:cubicBezTo>
                  <a:lnTo>
                    <a:pt x="9430" y="4946"/>
                  </a:lnTo>
                  <a:lnTo>
                    <a:pt x="9561" y="5124"/>
                  </a:lnTo>
                  <a:cubicBezTo>
                    <a:pt x="9591" y="5161"/>
                    <a:pt x="9644" y="5180"/>
                    <a:pt x="9694" y="5180"/>
                  </a:cubicBezTo>
                  <a:cubicBezTo>
                    <a:pt x="9724" y="5180"/>
                    <a:pt x="9753" y="5173"/>
                    <a:pt x="9776" y="5160"/>
                  </a:cubicBezTo>
                  <a:lnTo>
                    <a:pt x="10192" y="4827"/>
                  </a:lnTo>
                  <a:cubicBezTo>
                    <a:pt x="10264" y="4743"/>
                    <a:pt x="10276" y="4648"/>
                    <a:pt x="10240" y="4577"/>
                  </a:cubicBezTo>
                  <a:cubicBezTo>
                    <a:pt x="10210" y="4539"/>
                    <a:pt x="10157" y="4521"/>
                    <a:pt x="10107" y="4521"/>
                  </a:cubicBezTo>
                  <a:cubicBezTo>
                    <a:pt x="10077" y="4521"/>
                    <a:pt x="10048" y="4527"/>
                    <a:pt x="10026" y="4541"/>
                  </a:cubicBezTo>
                  <a:lnTo>
                    <a:pt x="9728" y="4779"/>
                  </a:lnTo>
                  <a:lnTo>
                    <a:pt x="7347" y="1671"/>
                  </a:lnTo>
                  <a:lnTo>
                    <a:pt x="8704" y="790"/>
                  </a:lnTo>
                  <a:cubicBezTo>
                    <a:pt x="8776" y="755"/>
                    <a:pt x="8787" y="659"/>
                    <a:pt x="8752" y="588"/>
                  </a:cubicBezTo>
                  <a:cubicBezTo>
                    <a:pt x="8721" y="542"/>
                    <a:pt x="8670" y="516"/>
                    <a:pt x="8619" y="516"/>
                  </a:cubicBezTo>
                  <a:cubicBezTo>
                    <a:pt x="8591" y="516"/>
                    <a:pt x="8563" y="523"/>
                    <a:pt x="8537" y="540"/>
                  </a:cubicBezTo>
                  <a:lnTo>
                    <a:pt x="7049" y="1493"/>
                  </a:lnTo>
                  <a:cubicBezTo>
                    <a:pt x="6978" y="1540"/>
                    <a:pt x="6966" y="1648"/>
                    <a:pt x="7002" y="1719"/>
                  </a:cubicBezTo>
                  <a:lnTo>
                    <a:pt x="7275" y="2076"/>
                  </a:lnTo>
                  <a:lnTo>
                    <a:pt x="7085" y="2219"/>
                  </a:lnTo>
                  <a:lnTo>
                    <a:pt x="6311" y="1969"/>
                  </a:lnTo>
                  <a:cubicBezTo>
                    <a:pt x="6287" y="1969"/>
                    <a:pt x="6275" y="1957"/>
                    <a:pt x="6263" y="1957"/>
                  </a:cubicBezTo>
                  <a:lnTo>
                    <a:pt x="4501" y="1957"/>
                  </a:lnTo>
                  <a:cubicBezTo>
                    <a:pt x="4430" y="1957"/>
                    <a:pt x="4370" y="2005"/>
                    <a:pt x="4358" y="2076"/>
                  </a:cubicBezTo>
                  <a:lnTo>
                    <a:pt x="4251" y="2481"/>
                  </a:lnTo>
                  <a:lnTo>
                    <a:pt x="4001" y="2374"/>
                  </a:lnTo>
                  <a:cubicBezTo>
                    <a:pt x="3965" y="2362"/>
                    <a:pt x="3954" y="2362"/>
                    <a:pt x="3930" y="2362"/>
                  </a:cubicBezTo>
                  <a:lnTo>
                    <a:pt x="3227" y="2433"/>
                  </a:lnTo>
                  <a:lnTo>
                    <a:pt x="2989" y="2302"/>
                  </a:lnTo>
                  <a:lnTo>
                    <a:pt x="3215" y="1910"/>
                  </a:lnTo>
                  <a:cubicBezTo>
                    <a:pt x="3251" y="1838"/>
                    <a:pt x="3227" y="1743"/>
                    <a:pt x="3156" y="1707"/>
                  </a:cubicBezTo>
                  <a:lnTo>
                    <a:pt x="251" y="16"/>
                  </a:lnTo>
                  <a:cubicBezTo>
                    <a:pt x="229" y="5"/>
                    <a:pt x="204" y="0"/>
                    <a:pt x="18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14084;p62"/>
            <p:cNvSpPr/>
            <p:nvPr/>
          </p:nvSpPr>
          <p:spPr>
            <a:xfrm>
              <a:off x="3059960" y="2009628"/>
              <a:ext cx="37177" cy="26960"/>
            </a:xfrm>
            <a:custGeom>
              <a:avLst/>
              <a:gdLst/>
              <a:ahLst/>
              <a:cxnLst/>
              <a:rect l="l" t="t" r="r" b="b"/>
              <a:pathLst>
                <a:path w="1168" h="847" extrusionOk="0">
                  <a:moveTo>
                    <a:pt x="999" y="0"/>
                  </a:moveTo>
                  <a:cubicBezTo>
                    <a:pt x="971" y="0"/>
                    <a:pt x="943" y="8"/>
                    <a:pt x="918" y="25"/>
                  </a:cubicBezTo>
                  <a:lnTo>
                    <a:pt x="84" y="561"/>
                  </a:lnTo>
                  <a:cubicBezTo>
                    <a:pt x="13" y="608"/>
                    <a:pt x="1" y="692"/>
                    <a:pt x="37" y="775"/>
                  </a:cubicBezTo>
                  <a:cubicBezTo>
                    <a:pt x="72" y="811"/>
                    <a:pt x="120" y="846"/>
                    <a:pt x="156" y="846"/>
                  </a:cubicBezTo>
                  <a:cubicBezTo>
                    <a:pt x="191" y="846"/>
                    <a:pt x="215" y="823"/>
                    <a:pt x="239" y="811"/>
                  </a:cubicBezTo>
                  <a:lnTo>
                    <a:pt x="1073" y="275"/>
                  </a:lnTo>
                  <a:cubicBezTo>
                    <a:pt x="1156" y="239"/>
                    <a:pt x="1168" y="144"/>
                    <a:pt x="1132" y="72"/>
                  </a:cubicBezTo>
                  <a:cubicBezTo>
                    <a:pt x="1101" y="26"/>
                    <a:pt x="1051" y="0"/>
                    <a:pt x="99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5" name="Google Shape;14177;p62"/>
          <p:cNvGrpSpPr/>
          <p:nvPr/>
        </p:nvGrpSpPr>
        <p:grpSpPr>
          <a:xfrm>
            <a:off x="8029250" y="1291439"/>
            <a:ext cx="687418" cy="874738"/>
            <a:chOff x="4670239" y="1541599"/>
            <a:chExt cx="359679" cy="321833"/>
          </a:xfrm>
        </p:grpSpPr>
        <p:sp>
          <p:nvSpPr>
            <p:cNvPr id="686" name="Google Shape;14178;p62"/>
            <p:cNvSpPr/>
            <p:nvPr/>
          </p:nvSpPr>
          <p:spPr>
            <a:xfrm>
              <a:off x="4818790" y="1606787"/>
              <a:ext cx="28838" cy="49687"/>
            </a:xfrm>
            <a:custGeom>
              <a:avLst/>
              <a:gdLst/>
              <a:ahLst/>
              <a:cxnLst/>
              <a:rect l="l" t="t" r="r" b="b"/>
              <a:pathLst>
                <a:path w="906" h="1561" extrusionOk="0">
                  <a:moveTo>
                    <a:pt x="429" y="298"/>
                  </a:moveTo>
                  <a:lnTo>
                    <a:pt x="429" y="584"/>
                  </a:lnTo>
                  <a:cubicBezTo>
                    <a:pt x="310" y="537"/>
                    <a:pt x="287" y="489"/>
                    <a:pt x="287" y="429"/>
                  </a:cubicBezTo>
                  <a:cubicBezTo>
                    <a:pt x="287" y="346"/>
                    <a:pt x="358" y="310"/>
                    <a:pt x="429" y="298"/>
                  </a:cubicBezTo>
                  <a:close/>
                  <a:moveTo>
                    <a:pt x="537" y="882"/>
                  </a:moveTo>
                  <a:cubicBezTo>
                    <a:pt x="656" y="929"/>
                    <a:pt x="680" y="989"/>
                    <a:pt x="680" y="1060"/>
                  </a:cubicBezTo>
                  <a:cubicBezTo>
                    <a:pt x="680" y="1132"/>
                    <a:pt x="620" y="1191"/>
                    <a:pt x="537" y="1203"/>
                  </a:cubicBezTo>
                  <a:lnTo>
                    <a:pt x="537" y="882"/>
                  </a:lnTo>
                  <a:close/>
                  <a:moveTo>
                    <a:pt x="477" y="1"/>
                  </a:moveTo>
                  <a:cubicBezTo>
                    <a:pt x="441" y="1"/>
                    <a:pt x="418" y="13"/>
                    <a:pt x="418" y="48"/>
                  </a:cubicBezTo>
                  <a:lnTo>
                    <a:pt x="418" y="108"/>
                  </a:lnTo>
                  <a:cubicBezTo>
                    <a:pt x="191" y="132"/>
                    <a:pt x="48" y="251"/>
                    <a:pt x="48" y="477"/>
                  </a:cubicBezTo>
                  <a:cubicBezTo>
                    <a:pt x="48" y="715"/>
                    <a:pt x="227" y="787"/>
                    <a:pt x="418" y="870"/>
                  </a:cubicBezTo>
                  <a:lnTo>
                    <a:pt x="418" y="1239"/>
                  </a:lnTo>
                  <a:cubicBezTo>
                    <a:pt x="310" y="1215"/>
                    <a:pt x="263" y="1191"/>
                    <a:pt x="179" y="1120"/>
                  </a:cubicBezTo>
                  <a:cubicBezTo>
                    <a:pt x="159" y="1104"/>
                    <a:pt x="138" y="1096"/>
                    <a:pt x="118" y="1096"/>
                  </a:cubicBezTo>
                  <a:cubicBezTo>
                    <a:pt x="93" y="1096"/>
                    <a:pt x="69" y="1110"/>
                    <a:pt x="48" y="1144"/>
                  </a:cubicBezTo>
                  <a:cubicBezTo>
                    <a:pt x="1" y="1203"/>
                    <a:pt x="1" y="1263"/>
                    <a:pt x="48" y="1310"/>
                  </a:cubicBezTo>
                  <a:cubicBezTo>
                    <a:pt x="120" y="1418"/>
                    <a:pt x="287" y="1465"/>
                    <a:pt x="418" y="1465"/>
                  </a:cubicBezTo>
                  <a:lnTo>
                    <a:pt x="418" y="1513"/>
                  </a:lnTo>
                  <a:cubicBezTo>
                    <a:pt x="418" y="1549"/>
                    <a:pt x="441" y="1560"/>
                    <a:pt x="477" y="1560"/>
                  </a:cubicBezTo>
                  <a:cubicBezTo>
                    <a:pt x="501" y="1560"/>
                    <a:pt x="537" y="1549"/>
                    <a:pt x="537" y="1513"/>
                  </a:cubicBezTo>
                  <a:lnTo>
                    <a:pt x="537" y="1429"/>
                  </a:lnTo>
                  <a:cubicBezTo>
                    <a:pt x="727" y="1406"/>
                    <a:pt x="894" y="1263"/>
                    <a:pt x="894" y="1025"/>
                  </a:cubicBezTo>
                  <a:cubicBezTo>
                    <a:pt x="906" y="787"/>
                    <a:pt x="763" y="703"/>
                    <a:pt x="549" y="632"/>
                  </a:cubicBezTo>
                  <a:lnTo>
                    <a:pt x="549" y="286"/>
                  </a:lnTo>
                  <a:cubicBezTo>
                    <a:pt x="596" y="286"/>
                    <a:pt x="644" y="298"/>
                    <a:pt x="680" y="334"/>
                  </a:cubicBezTo>
                  <a:cubicBezTo>
                    <a:pt x="707" y="341"/>
                    <a:pt x="738" y="363"/>
                    <a:pt x="771" y="363"/>
                  </a:cubicBezTo>
                  <a:cubicBezTo>
                    <a:pt x="795" y="363"/>
                    <a:pt x="821" y="351"/>
                    <a:pt x="846" y="310"/>
                  </a:cubicBezTo>
                  <a:cubicBezTo>
                    <a:pt x="882" y="275"/>
                    <a:pt x="894" y="215"/>
                    <a:pt x="834" y="167"/>
                  </a:cubicBezTo>
                  <a:cubicBezTo>
                    <a:pt x="763" y="108"/>
                    <a:pt x="644" y="96"/>
                    <a:pt x="537" y="96"/>
                  </a:cubicBezTo>
                  <a:lnTo>
                    <a:pt x="537" y="48"/>
                  </a:lnTo>
                  <a:cubicBezTo>
                    <a:pt x="537" y="13"/>
                    <a:pt x="501" y="1"/>
                    <a:pt x="47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14179;p62"/>
            <p:cNvSpPr/>
            <p:nvPr/>
          </p:nvSpPr>
          <p:spPr>
            <a:xfrm>
              <a:off x="4875256" y="1557896"/>
              <a:ext cx="82281" cy="82663"/>
            </a:xfrm>
            <a:custGeom>
              <a:avLst/>
              <a:gdLst/>
              <a:ahLst/>
              <a:cxnLst/>
              <a:rect l="l" t="t" r="r" b="b"/>
              <a:pathLst>
                <a:path w="2585" h="2597" extrusionOk="0">
                  <a:moveTo>
                    <a:pt x="1287" y="310"/>
                  </a:moveTo>
                  <a:cubicBezTo>
                    <a:pt x="1823" y="310"/>
                    <a:pt x="2275" y="751"/>
                    <a:pt x="2275" y="1299"/>
                  </a:cubicBezTo>
                  <a:cubicBezTo>
                    <a:pt x="2263" y="1834"/>
                    <a:pt x="1823" y="2275"/>
                    <a:pt x="1287" y="2275"/>
                  </a:cubicBezTo>
                  <a:cubicBezTo>
                    <a:pt x="751" y="2275"/>
                    <a:pt x="310" y="1846"/>
                    <a:pt x="310" y="1299"/>
                  </a:cubicBezTo>
                  <a:cubicBezTo>
                    <a:pt x="310" y="763"/>
                    <a:pt x="739" y="310"/>
                    <a:pt x="1287" y="310"/>
                  </a:cubicBezTo>
                  <a:close/>
                  <a:moveTo>
                    <a:pt x="1287" y="1"/>
                  </a:moveTo>
                  <a:cubicBezTo>
                    <a:pt x="572" y="1"/>
                    <a:pt x="1" y="584"/>
                    <a:pt x="1" y="1299"/>
                  </a:cubicBezTo>
                  <a:cubicBezTo>
                    <a:pt x="1" y="2013"/>
                    <a:pt x="572" y="2596"/>
                    <a:pt x="1287" y="2596"/>
                  </a:cubicBezTo>
                  <a:cubicBezTo>
                    <a:pt x="2001" y="2596"/>
                    <a:pt x="2585" y="2013"/>
                    <a:pt x="2585" y="1299"/>
                  </a:cubicBezTo>
                  <a:cubicBezTo>
                    <a:pt x="2585" y="584"/>
                    <a:pt x="2001" y="1"/>
                    <a:pt x="128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14180;p62"/>
            <p:cNvSpPr/>
            <p:nvPr/>
          </p:nvSpPr>
          <p:spPr>
            <a:xfrm>
              <a:off x="4775215" y="1541599"/>
              <a:ext cx="199001" cy="147850"/>
            </a:xfrm>
            <a:custGeom>
              <a:avLst/>
              <a:gdLst/>
              <a:ahLst/>
              <a:cxnLst/>
              <a:rect l="l" t="t" r="r" b="b"/>
              <a:pathLst>
                <a:path w="6252" h="4645" extrusionOk="0">
                  <a:moveTo>
                    <a:pt x="1834" y="1811"/>
                  </a:moveTo>
                  <a:cubicBezTo>
                    <a:pt x="2168" y="1811"/>
                    <a:pt x="2465" y="1989"/>
                    <a:pt x="2644" y="2239"/>
                  </a:cubicBezTo>
                  <a:cubicBezTo>
                    <a:pt x="2680" y="2394"/>
                    <a:pt x="2739" y="2525"/>
                    <a:pt x="2799" y="2656"/>
                  </a:cubicBezTo>
                  <a:cubicBezTo>
                    <a:pt x="2799" y="2704"/>
                    <a:pt x="2811" y="2751"/>
                    <a:pt x="2811" y="2787"/>
                  </a:cubicBezTo>
                  <a:cubicBezTo>
                    <a:pt x="2811" y="3335"/>
                    <a:pt x="2382" y="3775"/>
                    <a:pt x="1834" y="3775"/>
                  </a:cubicBezTo>
                  <a:cubicBezTo>
                    <a:pt x="1298" y="3775"/>
                    <a:pt x="846" y="3347"/>
                    <a:pt x="846" y="2787"/>
                  </a:cubicBezTo>
                  <a:cubicBezTo>
                    <a:pt x="846" y="2251"/>
                    <a:pt x="1275" y="1811"/>
                    <a:pt x="1834" y="1811"/>
                  </a:cubicBezTo>
                  <a:close/>
                  <a:moveTo>
                    <a:pt x="1834" y="1263"/>
                  </a:moveTo>
                  <a:cubicBezTo>
                    <a:pt x="2108" y="1263"/>
                    <a:pt x="2382" y="1334"/>
                    <a:pt x="2620" y="1489"/>
                  </a:cubicBezTo>
                  <a:cubicBezTo>
                    <a:pt x="2608" y="1561"/>
                    <a:pt x="2608" y="1644"/>
                    <a:pt x="2584" y="1727"/>
                  </a:cubicBezTo>
                  <a:cubicBezTo>
                    <a:pt x="2382" y="1572"/>
                    <a:pt x="2108" y="1465"/>
                    <a:pt x="1822" y="1465"/>
                  </a:cubicBezTo>
                  <a:cubicBezTo>
                    <a:pt x="1120" y="1465"/>
                    <a:pt x="536" y="2049"/>
                    <a:pt x="536" y="2763"/>
                  </a:cubicBezTo>
                  <a:cubicBezTo>
                    <a:pt x="536" y="3477"/>
                    <a:pt x="1108" y="4061"/>
                    <a:pt x="1822" y="4061"/>
                  </a:cubicBezTo>
                  <a:cubicBezTo>
                    <a:pt x="2453" y="4061"/>
                    <a:pt x="2953" y="3632"/>
                    <a:pt x="3096" y="3049"/>
                  </a:cubicBezTo>
                  <a:cubicBezTo>
                    <a:pt x="3156" y="3108"/>
                    <a:pt x="3215" y="3156"/>
                    <a:pt x="3275" y="3216"/>
                  </a:cubicBezTo>
                  <a:cubicBezTo>
                    <a:pt x="3084" y="3870"/>
                    <a:pt x="2501" y="4299"/>
                    <a:pt x="1834" y="4299"/>
                  </a:cubicBezTo>
                  <a:cubicBezTo>
                    <a:pt x="1001" y="4299"/>
                    <a:pt x="310" y="3608"/>
                    <a:pt x="310" y="2775"/>
                  </a:cubicBezTo>
                  <a:cubicBezTo>
                    <a:pt x="310" y="1942"/>
                    <a:pt x="1001" y="1263"/>
                    <a:pt x="1834" y="1263"/>
                  </a:cubicBezTo>
                  <a:close/>
                  <a:moveTo>
                    <a:pt x="4430" y="1"/>
                  </a:moveTo>
                  <a:cubicBezTo>
                    <a:pt x="3644" y="1"/>
                    <a:pt x="2977" y="501"/>
                    <a:pt x="2703" y="1203"/>
                  </a:cubicBezTo>
                  <a:cubicBezTo>
                    <a:pt x="2441" y="1049"/>
                    <a:pt x="2144" y="977"/>
                    <a:pt x="1834" y="977"/>
                  </a:cubicBezTo>
                  <a:cubicBezTo>
                    <a:pt x="822" y="977"/>
                    <a:pt x="1" y="1799"/>
                    <a:pt x="1" y="2811"/>
                  </a:cubicBezTo>
                  <a:cubicBezTo>
                    <a:pt x="1" y="3823"/>
                    <a:pt x="822" y="4644"/>
                    <a:pt x="1834" y="4644"/>
                  </a:cubicBezTo>
                  <a:cubicBezTo>
                    <a:pt x="2608" y="4644"/>
                    <a:pt x="3287" y="4168"/>
                    <a:pt x="3561" y="3430"/>
                  </a:cubicBezTo>
                  <a:cubicBezTo>
                    <a:pt x="3811" y="3573"/>
                    <a:pt x="4108" y="3656"/>
                    <a:pt x="4430" y="3656"/>
                  </a:cubicBezTo>
                  <a:cubicBezTo>
                    <a:pt x="4846" y="3656"/>
                    <a:pt x="5251" y="3513"/>
                    <a:pt x="5585" y="3251"/>
                  </a:cubicBezTo>
                  <a:cubicBezTo>
                    <a:pt x="5894" y="3001"/>
                    <a:pt x="6132" y="2632"/>
                    <a:pt x="6216" y="2239"/>
                  </a:cubicBezTo>
                  <a:cubicBezTo>
                    <a:pt x="6228" y="2144"/>
                    <a:pt x="6192" y="2049"/>
                    <a:pt x="6097" y="2037"/>
                  </a:cubicBezTo>
                  <a:cubicBezTo>
                    <a:pt x="6086" y="2035"/>
                    <a:pt x="6076" y="2035"/>
                    <a:pt x="6065" y="2035"/>
                  </a:cubicBezTo>
                  <a:cubicBezTo>
                    <a:pt x="5991" y="2035"/>
                    <a:pt x="5917" y="2072"/>
                    <a:pt x="5906" y="2156"/>
                  </a:cubicBezTo>
                  <a:cubicBezTo>
                    <a:pt x="5739" y="2835"/>
                    <a:pt x="5144" y="3335"/>
                    <a:pt x="4430" y="3335"/>
                  </a:cubicBezTo>
                  <a:cubicBezTo>
                    <a:pt x="3882" y="3335"/>
                    <a:pt x="3394" y="3037"/>
                    <a:pt x="3120" y="2561"/>
                  </a:cubicBezTo>
                  <a:cubicBezTo>
                    <a:pt x="3096" y="2406"/>
                    <a:pt x="3037" y="2263"/>
                    <a:pt x="2965" y="2120"/>
                  </a:cubicBezTo>
                  <a:cubicBezTo>
                    <a:pt x="2763" y="1191"/>
                    <a:pt x="3477" y="310"/>
                    <a:pt x="4430" y="310"/>
                  </a:cubicBezTo>
                  <a:cubicBezTo>
                    <a:pt x="5144" y="310"/>
                    <a:pt x="5739" y="787"/>
                    <a:pt x="5906" y="1489"/>
                  </a:cubicBezTo>
                  <a:cubicBezTo>
                    <a:pt x="5916" y="1560"/>
                    <a:pt x="5986" y="1613"/>
                    <a:pt x="6058" y="1613"/>
                  </a:cubicBezTo>
                  <a:cubicBezTo>
                    <a:pt x="6071" y="1613"/>
                    <a:pt x="6084" y="1612"/>
                    <a:pt x="6097" y="1608"/>
                  </a:cubicBezTo>
                  <a:cubicBezTo>
                    <a:pt x="6192" y="1584"/>
                    <a:pt x="6251" y="1501"/>
                    <a:pt x="6216" y="1406"/>
                  </a:cubicBezTo>
                  <a:cubicBezTo>
                    <a:pt x="6132" y="1013"/>
                    <a:pt x="5906" y="656"/>
                    <a:pt x="5585" y="394"/>
                  </a:cubicBezTo>
                  <a:cubicBezTo>
                    <a:pt x="5251" y="132"/>
                    <a:pt x="4846" y="1"/>
                    <a:pt x="443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14181;p62"/>
            <p:cNvSpPr/>
            <p:nvPr/>
          </p:nvSpPr>
          <p:spPr>
            <a:xfrm>
              <a:off x="4901803" y="1574957"/>
              <a:ext cx="28838" cy="50069"/>
            </a:xfrm>
            <a:custGeom>
              <a:avLst/>
              <a:gdLst/>
              <a:ahLst/>
              <a:cxnLst/>
              <a:rect l="l" t="t" r="r" b="b"/>
              <a:pathLst>
                <a:path w="906" h="1573" extrusionOk="0">
                  <a:moveTo>
                    <a:pt x="429" y="322"/>
                  </a:moveTo>
                  <a:lnTo>
                    <a:pt x="429" y="596"/>
                  </a:lnTo>
                  <a:cubicBezTo>
                    <a:pt x="310" y="548"/>
                    <a:pt x="274" y="513"/>
                    <a:pt x="274" y="453"/>
                  </a:cubicBezTo>
                  <a:cubicBezTo>
                    <a:pt x="274" y="358"/>
                    <a:pt x="358" y="334"/>
                    <a:pt x="429" y="322"/>
                  </a:cubicBezTo>
                  <a:close/>
                  <a:moveTo>
                    <a:pt x="512" y="894"/>
                  </a:moveTo>
                  <a:cubicBezTo>
                    <a:pt x="631" y="941"/>
                    <a:pt x="667" y="1001"/>
                    <a:pt x="667" y="1072"/>
                  </a:cubicBezTo>
                  <a:cubicBezTo>
                    <a:pt x="667" y="1167"/>
                    <a:pt x="608" y="1215"/>
                    <a:pt x="512" y="1227"/>
                  </a:cubicBezTo>
                  <a:lnTo>
                    <a:pt x="512" y="894"/>
                  </a:lnTo>
                  <a:close/>
                  <a:moveTo>
                    <a:pt x="453" y="1"/>
                  </a:moveTo>
                  <a:cubicBezTo>
                    <a:pt x="429" y="1"/>
                    <a:pt x="393" y="24"/>
                    <a:pt x="393" y="48"/>
                  </a:cubicBezTo>
                  <a:lnTo>
                    <a:pt x="393" y="108"/>
                  </a:lnTo>
                  <a:cubicBezTo>
                    <a:pt x="167" y="132"/>
                    <a:pt x="24" y="251"/>
                    <a:pt x="24" y="477"/>
                  </a:cubicBezTo>
                  <a:cubicBezTo>
                    <a:pt x="24" y="715"/>
                    <a:pt x="203" y="798"/>
                    <a:pt x="393" y="870"/>
                  </a:cubicBezTo>
                  <a:lnTo>
                    <a:pt x="393" y="1239"/>
                  </a:lnTo>
                  <a:cubicBezTo>
                    <a:pt x="286" y="1227"/>
                    <a:pt x="250" y="1179"/>
                    <a:pt x="155" y="1120"/>
                  </a:cubicBezTo>
                  <a:cubicBezTo>
                    <a:pt x="138" y="1108"/>
                    <a:pt x="122" y="1102"/>
                    <a:pt x="106" y="1102"/>
                  </a:cubicBezTo>
                  <a:cubicBezTo>
                    <a:pt x="46" y="1102"/>
                    <a:pt x="0" y="1182"/>
                    <a:pt x="0" y="1239"/>
                  </a:cubicBezTo>
                  <a:cubicBezTo>
                    <a:pt x="0" y="1275"/>
                    <a:pt x="12" y="1298"/>
                    <a:pt x="24" y="1310"/>
                  </a:cubicBezTo>
                  <a:cubicBezTo>
                    <a:pt x="96" y="1417"/>
                    <a:pt x="262" y="1465"/>
                    <a:pt x="393" y="1465"/>
                  </a:cubicBezTo>
                  <a:lnTo>
                    <a:pt x="393" y="1525"/>
                  </a:lnTo>
                  <a:cubicBezTo>
                    <a:pt x="393" y="1548"/>
                    <a:pt x="429" y="1572"/>
                    <a:pt x="453" y="1572"/>
                  </a:cubicBezTo>
                  <a:cubicBezTo>
                    <a:pt x="488" y="1572"/>
                    <a:pt x="512" y="1548"/>
                    <a:pt x="512" y="1525"/>
                  </a:cubicBezTo>
                  <a:lnTo>
                    <a:pt x="512" y="1465"/>
                  </a:lnTo>
                  <a:cubicBezTo>
                    <a:pt x="715" y="1429"/>
                    <a:pt x="869" y="1298"/>
                    <a:pt x="869" y="1060"/>
                  </a:cubicBezTo>
                  <a:cubicBezTo>
                    <a:pt x="905" y="810"/>
                    <a:pt x="739" y="715"/>
                    <a:pt x="536" y="644"/>
                  </a:cubicBezTo>
                  <a:lnTo>
                    <a:pt x="536" y="298"/>
                  </a:lnTo>
                  <a:cubicBezTo>
                    <a:pt x="608" y="298"/>
                    <a:pt x="631" y="322"/>
                    <a:pt x="715" y="358"/>
                  </a:cubicBezTo>
                  <a:cubicBezTo>
                    <a:pt x="728" y="367"/>
                    <a:pt x="742" y="372"/>
                    <a:pt x="758" y="372"/>
                  </a:cubicBezTo>
                  <a:cubicBezTo>
                    <a:pt x="784" y="372"/>
                    <a:pt x="811" y="355"/>
                    <a:pt x="834" y="310"/>
                  </a:cubicBezTo>
                  <a:cubicBezTo>
                    <a:pt x="858" y="274"/>
                    <a:pt x="869" y="215"/>
                    <a:pt x="810" y="167"/>
                  </a:cubicBezTo>
                  <a:cubicBezTo>
                    <a:pt x="739" y="108"/>
                    <a:pt x="619" y="96"/>
                    <a:pt x="512" y="96"/>
                  </a:cubicBezTo>
                  <a:lnTo>
                    <a:pt x="512" y="48"/>
                  </a:lnTo>
                  <a:cubicBezTo>
                    <a:pt x="512" y="24"/>
                    <a:pt x="488" y="1"/>
                    <a:pt x="45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14182;p62"/>
            <p:cNvSpPr/>
            <p:nvPr/>
          </p:nvSpPr>
          <p:spPr>
            <a:xfrm>
              <a:off x="4670239" y="1657269"/>
              <a:ext cx="359679" cy="206163"/>
            </a:xfrm>
            <a:custGeom>
              <a:avLst/>
              <a:gdLst/>
              <a:ahLst/>
              <a:cxnLst/>
              <a:rect l="l" t="t" r="r" b="b"/>
              <a:pathLst>
                <a:path w="11300" h="6477" extrusionOk="0">
                  <a:moveTo>
                    <a:pt x="3590" y="1935"/>
                  </a:moveTo>
                  <a:cubicBezTo>
                    <a:pt x="3607" y="1935"/>
                    <a:pt x="3623" y="1948"/>
                    <a:pt x="3632" y="1975"/>
                  </a:cubicBezTo>
                  <a:cubicBezTo>
                    <a:pt x="3715" y="2129"/>
                    <a:pt x="4727" y="4832"/>
                    <a:pt x="4751" y="4939"/>
                  </a:cubicBezTo>
                  <a:cubicBezTo>
                    <a:pt x="4775" y="4951"/>
                    <a:pt x="4751" y="4975"/>
                    <a:pt x="4727" y="4987"/>
                  </a:cubicBezTo>
                  <a:lnTo>
                    <a:pt x="4013" y="5261"/>
                  </a:lnTo>
                  <a:cubicBezTo>
                    <a:pt x="3965" y="5130"/>
                    <a:pt x="2941" y="2403"/>
                    <a:pt x="2870" y="2213"/>
                  </a:cubicBezTo>
                  <a:lnTo>
                    <a:pt x="3572" y="1939"/>
                  </a:lnTo>
                  <a:cubicBezTo>
                    <a:pt x="3578" y="1936"/>
                    <a:pt x="3584" y="1935"/>
                    <a:pt x="3590" y="1935"/>
                  </a:cubicBezTo>
                  <a:close/>
                  <a:moveTo>
                    <a:pt x="2584" y="2308"/>
                  </a:moveTo>
                  <a:lnTo>
                    <a:pt x="3727" y="5368"/>
                  </a:lnTo>
                  <a:cubicBezTo>
                    <a:pt x="3180" y="5570"/>
                    <a:pt x="1810" y="6082"/>
                    <a:pt x="1584" y="6166"/>
                  </a:cubicBezTo>
                  <a:cubicBezTo>
                    <a:pt x="1577" y="6172"/>
                    <a:pt x="1569" y="6175"/>
                    <a:pt x="1560" y="6175"/>
                  </a:cubicBezTo>
                  <a:cubicBezTo>
                    <a:pt x="1537" y="6175"/>
                    <a:pt x="1509" y="6156"/>
                    <a:pt x="1501" y="6130"/>
                  </a:cubicBezTo>
                  <a:lnTo>
                    <a:pt x="394" y="3201"/>
                  </a:lnTo>
                  <a:cubicBezTo>
                    <a:pt x="382" y="3177"/>
                    <a:pt x="394" y="3130"/>
                    <a:pt x="441" y="3118"/>
                  </a:cubicBezTo>
                  <a:cubicBezTo>
                    <a:pt x="1144" y="2844"/>
                    <a:pt x="2096" y="2487"/>
                    <a:pt x="2584" y="2308"/>
                  </a:cubicBezTo>
                  <a:close/>
                  <a:moveTo>
                    <a:pt x="10358" y="1"/>
                  </a:moveTo>
                  <a:cubicBezTo>
                    <a:pt x="10108" y="1"/>
                    <a:pt x="9869" y="131"/>
                    <a:pt x="9692" y="308"/>
                  </a:cubicBezTo>
                  <a:lnTo>
                    <a:pt x="7966" y="1737"/>
                  </a:lnTo>
                  <a:cubicBezTo>
                    <a:pt x="7883" y="1522"/>
                    <a:pt x="7668" y="1308"/>
                    <a:pt x="7263" y="1308"/>
                  </a:cubicBezTo>
                  <a:cubicBezTo>
                    <a:pt x="6756" y="1308"/>
                    <a:pt x="6387" y="1304"/>
                    <a:pt x="6108" y="1304"/>
                  </a:cubicBezTo>
                  <a:cubicBezTo>
                    <a:pt x="5503" y="1304"/>
                    <a:pt x="5318" y="1321"/>
                    <a:pt x="5049" y="1427"/>
                  </a:cubicBezTo>
                  <a:lnTo>
                    <a:pt x="3953" y="1868"/>
                  </a:lnTo>
                  <a:lnTo>
                    <a:pt x="3930" y="1820"/>
                  </a:lnTo>
                  <a:cubicBezTo>
                    <a:pt x="3875" y="1675"/>
                    <a:pt x="3745" y="1592"/>
                    <a:pt x="3597" y="1592"/>
                  </a:cubicBezTo>
                  <a:cubicBezTo>
                    <a:pt x="3550" y="1592"/>
                    <a:pt x="3502" y="1600"/>
                    <a:pt x="3453" y="1618"/>
                  </a:cubicBezTo>
                  <a:lnTo>
                    <a:pt x="2620" y="1927"/>
                  </a:lnTo>
                  <a:cubicBezTo>
                    <a:pt x="2251" y="2058"/>
                    <a:pt x="1108" y="2510"/>
                    <a:pt x="298" y="2808"/>
                  </a:cubicBezTo>
                  <a:cubicBezTo>
                    <a:pt x="96" y="2880"/>
                    <a:pt x="1" y="3106"/>
                    <a:pt x="84" y="3308"/>
                  </a:cubicBezTo>
                  <a:lnTo>
                    <a:pt x="1179" y="6225"/>
                  </a:lnTo>
                  <a:cubicBezTo>
                    <a:pt x="1234" y="6389"/>
                    <a:pt x="1379" y="6476"/>
                    <a:pt x="1540" y="6476"/>
                  </a:cubicBezTo>
                  <a:cubicBezTo>
                    <a:pt x="1590" y="6476"/>
                    <a:pt x="1641" y="6468"/>
                    <a:pt x="1691" y="6451"/>
                  </a:cubicBezTo>
                  <a:cubicBezTo>
                    <a:pt x="1941" y="6368"/>
                    <a:pt x="3608" y="5725"/>
                    <a:pt x="3977" y="5594"/>
                  </a:cubicBezTo>
                  <a:lnTo>
                    <a:pt x="4858" y="5261"/>
                  </a:lnTo>
                  <a:cubicBezTo>
                    <a:pt x="5049" y="5189"/>
                    <a:pt x="5144" y="4975"/>
                    <a:pt x="5061" y="4785"/>
                  </a:cubicBezTo>
                  <a:lnTo>
                    <a:pt x="5049" y="4737"/>
                  </a:lnTo>
                  <a:cubicBezTo>
                    <a:pt x="5620" y="4499"/>
                    <a:pt x="5632" y="4475"/>
                    <a:pt x="6228" y="4475"/>
                  </a:cubicBezTo>
                  <a:cubicBezTo>
                    <a:pt x="6311" y="4475"/>
                    <a:pt x="6394" y="4404"/>
                    <a:pt x="6394" y="4308"/>
                  </a:cubicBezTo>
                  <a:cubicBezTo>
                    <a:pt x="6394" y="4225"/>
                    <a:pt x="6311" y="4142"/>
                    <a:pt x="6228" y="4142"/>
                  </a:cubicBezTo>
                  <a:cubicBezTo>
                    <a:pt x="5585" y="4142"/>
                    <a:pt x="5525" y="4189"/>
                    <a:pt x="4930" y="4439"/>
                  </a:cubicBezTo>
                  <a:lnTo>
                    <a:pt x="4073" y="2153"/>
                  </a:lnTo>
                  <a:lnTo>
                    <a:pt x="5168" y="1689"/>
                  </a:lnTo>
                  <a:cubicBezTo>
                    <a:pt x="5361" y="1615"/>
                    <a:pt x="5513" y="1601"/>
                    <a:pt x="5986" y="1601"/>
                  </a:cubicBezTo>
                  <a:cubicBezTo>
                    <a:pt x="6270" y="1601"/>
                    <a:pt x="6670" y="1606"/>
                    <a:pt x="7263" y="1606"/>
                  </a:cubicBezTo>
                  <a:cubicBezTo>
                    <a:pt x="7442" y="1606"/>
                    <a:pt x="7561" y="1665"/>
                    <a:pt x="7644" y="1784"/>
                  </a:cubicBezTo>
                  <a:cubicBezTo>
                    <a:pt x="7704" y="1868"/>
                    <a:pt x="7704" y="1963"/>
                    <a:pt x="7716" y="1987"/>
                  </a:cubicBezTo>
                  <a:cubicBezTo>
                    <a:pt x="7716" y="2046"/>
                    <a:pt x="7668" y="2344"/>
                    <a:pt x="7382" y="2391"/>
                  </a:cubicBezTo>
                  <a:cubicBezTo>
                    <a:pt x="6942" y="2463"/>
                    <a:pt x="5989" y="2594"/>
                    <a:pt x="5978" y="2594"/>
                  </a:cubicBezTo>
                  <a:cubicBezTo>
                    <a:pt x="5882" y="2606"/>
                    <a:pt x="5823" y="2689"/>
                    <a:pt x="5835" y="2772"/>
                  </a:cubicBezTo>
                  <a:cubicBezTo>
                    <a:pt x="5858" y="2844"/>
                    <a:pt x="5918" y="2903"/>
                    <a:pt x="6001" y="2903"/>
                  </a:cubicBezTo>
                  <a:lnTo>
                    <a:pt x="6037" y="2903"/>
                  </a:lnTo>
                  <a:cubicBezTo>
                    <a:pt x="6049" y="2903"/>
                    <a:pt x="7001" y="2772"/>
                    <a:pt x="7442" y="2701"/>
                  </a:cubicBezTo>
                  <a:cubicBezTo>
                    <a:pt x="7859" y="2630"/>
                    <a:pt x="8014" y="2284"/>
                    <a:pt x="8037" y="2046"/>
                  </a:cubicBezTo>
                  <a:lnTo>
                    <a:pt x="9919" y="498"/>
                  </a:lnTo>
                  <a:cubicBezTo>
                    <a:pt x="10039" y="385"/>
                    <a:pt x="10193" y="287"/>
                    <a:pt x="10356" y="287"/>
                  </a:cubicBezTo>
                  <a:cubicBezTo>
                    <a:pt x="10451" y="287"/>
                    <a:pt x="10549" y="320"/>
                    <a:pt x="10645" y="403"/>
                  </a:cubicBezTo>
                  <a:cubicBezTo>
                    <a:pt x="10942" y="701"/>
                    <a:pt x="10681" y="1058"/>
                    <a:pt x="10597" y="1141"/>
                  </a:cubicBezTo>
                  <a:cubicBezTo>
                    <a:pt x="10526" y="1213"/>
                    <a:pt x="8240" y="3677"/>
                    <a:pt x="8240" y="3677"/>
                  </a:cubicBezTo>
                  <a:cubicBezTo>
                    <a:pt x="7906" y="4070"/>
                    <a:pt x="7466" y="4130"/>
                    <a:pt x="7263" y="4130"/>
                  </a:cubicBezTo>
                  <a:lnTo>
                    <a:pt x="6966" y="4130"/>
                  </a:lnTo>
                  <a:cubicBezTo>
                    <a:pt x="6882" y="4130"/>
                    <a:pt x="6811" y="4201"/>
                    <a:pt x="6811" y="4296"/>
                  </a:cubicBezTo>
                  <a:cubicBezTo>
                    <a:pt x="6811" y="4380"/>
                    <a:pt x="6882" y="4463"/>
                    <a:pt x="6966" y="4463"/>
                  </a:cubicBezTo>
                  <a:lnTo>
                    <a:pt x="7287" y="4463"/>
                  </a:lnTo>
                  <a:cubicBezTo>
                    <a:pt x="7502" y="4439"/>
                    <a:pt x="8061" y="4368"/>
                    <a:pt x="8478" y="3892"/>
                  </a:cubicBezTo>
                  <a:lnTo>
                    <a:pt x="10835" y="1344"/>
                  </a:lnTo>
                  <a:cubicBezTo>
                    <a:pt x="11062" y="1153"/>
                    <a:pt x="11300" y="629"/>
                    <a:pt x="10871" y="213"/>
                  </a:cubicBezTo>
                  <a:cubicBezTo>
                    <a:pt x="10706" y="62"/>
                    <a:pt x="10530" y="1"/>
                    <a:pt x="1035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1" name="Google Shape;14249;p62"/>
          <p:cNvGrpSpPr/>
          <p:nvPr/>
        </p:nvGrpSpPr>
        <p:grpSpPr>
          <a:xfrm>
            <a:off x="3934298" y="495529"/>
            <a:ext cx="1421009" cy="846463"/>
            <a:chOff x="7009649" y="1541981"/>
            <a:chExt cx="524940" cy="320655"/>
          </a:xfrm>
        </p:grpSpPr>
        <p:sp>
          <p:nvSpPr>
            <p:cNvPr id="692" name="Google Shape;14250;p62"/>
            <p:cNvSpPr/>
            <p:nvPr/>
          </p:nvSpPr>
          <p:spPr>
            <a:xfrm>
              <a:off x="7009649" y="1541981"/>
              <a:ext cx="524940" cy="320655"/>
            </a:xfrm>
            <a:custGeom>
              <a:avLst/>
              <a:gdLst/>
              <a:ahLst/>
              <a:cxnLst/>
              <a:rect l="l" t="t" r="r" b="b"/>
              <a:pathLst>
                <a:path w="16492" h="10074" extrusionOk="0">
                  <a:moveTo>
                    <a:pt x="13979" y="1227"/>
                  </a:moveTo>
                  <a:lnTo>
                    <a:pt x="13979" y="6764"/>
                  </a:lnTo>
                  <a:lnTo>
                    <a:pt x="11348" y="6764"/>
                  </a:lnTo>
                  <a:cubicBezTo>
                    <a:pt x="11205" y="6764"/>
                    <a:pt x="11109" y="6871"/>
                    <a:pt x="11109" y="7002"/>
                  </a:cubicBezTo>
                  <a:cubicBezTo>
                    <a:pt x="11109" y="7145"/>
                    <a:pt x="11205" y="7240"/>
                    <a:pt x="11348" y="7240"/>
                  </a:cubicBezTo>
                  <a:lnTo>
                    <a:pt x="13979" y="7240"/>
                  </a:lnTo>
                  <a:lnTo>
                    <a:pt x="13979" y="7514"/>
                  </a:lnTo>
                  <a:lnTo>
                    <a:pt x="2537" y="7514"/>
                  </a:lnTo>
                  <a:lnTo>
                    <a:pt x="2537" y="7240"/>
                  </a:lnTo>
                  <a:lnTo>
                    <a:pt x="10336" y="7240"/>
                  </a:lnTo>
                  <a:cubicBezTo>
                    <a:pt x="10466" y="7240"/>
                    <a:pt x="10574" y="7145"/>
                    <a:pt x="10574" y="7002"/>
                  </a:cubicBezTo>
                  <a:cubicBezTo>
                    <a:pt x="10574" y="6871"/>
                    <a:pt x="10466" y="6764"/>
                    <a:pt x="10336" y="6764"/>
                  </a:cubicBezTo>
                  <a:lnTo>
                    <a:pt x="7014" y="6764"/>
                  </a:lnTo>
                  <a:lnTo>
                    <a:pt x="7014" y="1227"/>
                  </a:lnTo>
                  <a:close/>
                  <a:moveTo>
                    <a:pt x="14169" y="7990"/>
                  </a:moveTo>
                  <a:lnTo>
                    <a:pt x="14943" y="8287"/>
                  </a:lnTo>
                  <a:lnTo>
                    <a:pt x="1537" y="8287"/>
                  </a:lnTo>
                  <a:lnTo>
                    <a:pt x="2323" y="7990"/>
                  </a:lnTo>
                  <a:close/>
                  <a:moveTo>
                    <a:pt x="10240" y="8776"/>
                  </a:moveTo>
                  <a:lnTo>
                    <a:pt x="10014" y="9002"/>
                  </a:lnTo>
                  <a:lnTo>
                    <a:pt x="6526" y="9002"/>
                  </a:lnTo>
                  <a:lnTo>
                    <a:pt x="6299" y="8776"/>
                  </a:lnTo>
                  <a:close/>
                  <a:moveTo>
                    <a:pt x="16003" y="8776"/>
                  </a:moveTo>
                  <a:lnTo>
                    <a:pt x="16003" y="8823"/>
                  </a:lnTo>
                  <a:lnTo>
                    <a:pt x="16015" y="8823"/>
                  </a:lnTo>
                  <a:cubicBezTo>
                    <a:pt x="16015" y="9252"/>
                    <a:pt x="15658" y="9609"/>
                    <a:pt x="15229" y="9609"/>
                  </a:cubicBezTo>
                  <a:lnTo>
                    <a:pt x="1287" y="9609"/>
                  </a:lnTo>
                  <a:cubicBezTo>
                    <a:pt x="846" y="9609"/>
                    <a:pt x="489" y="9252"/>
                    <a:pt x="489" y="8823"/>
                  </a:cubicBezTo>
                  <a:lnTo>
                    <a:pt x="489" y="8776"/>
                  </a:lnTo>
                  <a:lnTo>
                    <a:pt x="5633" y="8776"/>
                  </a:lnTo>
                  <a:lnTo>
                    <a:pt x="6252" y="9407"/>
                  </a:lnTo>
                  <a:cubicBezTo>
                    <a:pt x="6299" y="9454"/>
                    <a:pt x="6359" y="9478"/>
                    <a:pt x="6418" y="9478"/>
                  </a:cubicBezTo>
                  <a:lnTo>
                    <a:pt x="10121" y="9478"/>
                  </a:lnTo>
                  <a:cubicBezTo>
                    <a:pt x="10181" y="9478"/>
                    <a:pt x="10240" y="9454"/>
                    <a:pt x="10288" y="9407"/>
                  </a:cubicBezTo>
                  <a:lnTo>
                    <a:pt x="10907" y="8776"/>
                  </a:lnTo>
                  <a:close/>
                  <a:moveTo>
                    <a:pt x="2811" y="1"/>
                  </a:moveTo>
                  <a:cubicBezTo>
                    <a:pt x="2382" y="1"/>
                    <a:pt x="2037" y="346"/>
                    <a:pt x="2037" y="775"/>
                  </a:cubicBezTo>
                  <a:lnTo>
                    <a:pt x="2037" y="3799"/>
                  </a:lnTo>
                  <a:cubicBezTo>
                    <a:pt x="2037" y="3930"/>
                    <a:pt x="2144" y="4037"/>
                    <a:pt x="2275" y="4037"/>
                  </a:cubicBezTo>
                  <a:cubicBezTo>
                    <a:pt x="2418" y="4037"/>
                    <a:pt x="2513" y="3930"/>
                    <a:pt x="2513" y="3799"/>
                  </a:cubicBezTo>
                  <a:lnTo>
                    <a:pt x="2513" y="1215"/>
                  </a:lnTo>
                  <a:lnTo>
                    <a:pt x="6526" y="1215"/>
                  </a:lnTo>
                  <a:lnTo>
                    <a:pt x="6526" y="6752"/>
                  </a:lnTo>
                  <a:lnTo>
                    <a:pt x="2513" y="6752"/>
                  </a:lnTo>
                  <a:lnTo>
                    <a:pt x="2513" y="4763"/>
                  </a:lnTo>
                  <a:cubicBezTo>
                    <a:pt x="2513" y="4632"/>
                    <a:pt x="2418" y="4525"/>
                    <a:pt x="2275" y="4525"/>
                  </a:cubicBezTo>
                  <a:cubicBezTo>
                    <a:pt x="2144" y="4525"/>
                    <a:pt x="2037" y="4632"/>
                    <a:pt x="2037" y="4763"/>
                  </a:cubicBezTo>
                  <a:lnTo>
                    <a:pt x="2037" y="7573"/>
                  </a:lnTo>
                  <a:lnTo>
                    <a:pt x="156" y="8299"/>
                  </a:lnTo>
                  <a:cubicBezTo>
                    <a:pt x="60" y="8335"/>
                    <a:pt x="1" y="8430"/>
                    <a:pt x="1" y="8526"/>
                  </a:cubicBezTo>
                  <a:lnTo>
                    <a:pt x="1" y="8811"/>
                  </a:lnTo>
                  <a:cubicBezTo>
                    <a:pt x="1" y="9502"/>
                    <a:pt x="572" y="10073"/>
                    <a:pt x="1263" y="10073"/>
                  </a:cubicBezTo>
                  <a:lnTo>
                    <a:pt x="15217" y="10073"/>
                  </a:lnTo>
                  <a:cubicBezTo>
                    <a:pt x="15908" y="10073"/>
                    <a:pt x="16479" y="9502"/>
                    <a:pt x="16479" y="8811"/>
                  </a:cubicBezTo>
                  <a:lnTo>
                    <a:pt x="16479" y="8526"/>
                  </a:lnTo>
                  <a:cubicBezTo>
                    <a:pt x="16491" y="8430"/>
                    <a:pt x="16432" y="8347"/>
                    <a:pt x="16348" y="8323"/>
                  </a:cubicBezTo>
                  <a:lnTo>
                    <a:pt x="14467" y="7585"/>
                  </a:lnTo>
                  <a:lnTo>
                    <a:pt x="14467" y="775"/>
                  </a:lnTo>
                  <a:cubicBezTo>
                    <a:pt x="14467" y="346"/>
                    <a:pt x="14122" y="1"/>
                    <a:pt x="13693" y="1"/>
                  </a:cubicBezTo>
                  <a:lnTo>
                    <a:pt x="11550" y="1"/>
                  </a:lnTo>
                  <a:cubicBezTo>
                    <a:pt x="11419" y="1"/>
                    <a:pt x="11312" y="108"/>
                    <a:pt x="11312" y="239"/>
                  </a:cubicBezTo>
                  <a:cubicBezTo>
                    <a:pt x="11312" y="370"/>
                    <a:pt x="11419" y="477"/>
                    <a:pt x="11550" y="477"/>
                  </a:cubicBezTo>
                  <a:lnTo>
                    <a:pt x="13693" y="477"/>
                  </a:lnTo>
                  <a:cubicBezTo>
                    <a:pt x="13848" y="477"/>
                    <a:pt x="13967" y="596"/>
                    <a:pt x="13979" y="739"/>
                  </a:cubicBezTo>
                  <a:lnTo>
                    <a:pt x="2537" y="739"/>
                  </a:lnTo>
                  <a:cubicBezTo>
                    <a:pt x="2549" y="596"/>
                    <a:pt x="2668" y="477"/>
                    <a:pt x="2811" y="477"/>
                  </a:cubicBezTo>
                  <a:lnTo>
                    <a:pt x="10586" y="477"/>
                  </a:lnTo>
                  <a:cubicBezTo>
                    <a:pt x="10717" y="477"/>
                    <a:pt x="10824" y="370"/>
                    <a:pt x="10824" y="239"/>
                  </a:cubicBezTo>
                  <a:cubicBezTo>
                    <a:pt x="10824" y="108"/>
                    <a:pt x="10717" y="1"/>
                    <a:pt x="105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14251;p62"/>
            <p:cNvSpPr/>
            <p:nvPr/>
          </p:nvSpPr>
          <p:spPr>
            <a:xfrm>
              <a:off x="7110104" y="1604909"/>
              <a:ext cx="61782" cy="41697"/>
            </a:xfrm>
            <a:custGeom>
              <a:avLst/>
              <a:gdLst/>
              <a:ahLst/>
              <a:cxnLst/>
              <a:rect l="l" t="t" r="r" b="b"/>
              <a:pathLst>
                <a:path w="1941" h="1310" extrusionOk="0">
                  <a:moveTo>
                    <a:pt x="1441" y="488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8"/>
                  </a:lnTo>
                  <a:close/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8"/>
                  </a:lnTo>
                  <a:cubicBezTo>
                    <a:pt x="1941" y="119"/>
                    <a:pt x="1822" y="0"/>
                    <a:pt x="16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14252;p62"/>
            <p:cNvSpPr/>
            <p:nvPr/>
          </p:nvSpPr>
          <p:spPr>
            <a:xfrm>
              <a:off x="7110455" y="1655296"/>
              <a:ext cx="96700" cy="15183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1"/>
                  </a:moveTo>
                  <a:cubicBezTo>
                    <a:pt x="108" y="1"/>
                    <a:pt x="1" y="96"/>
                    <a:pt x="1" y="239"/>
                  </a:cubicBezTo>
                  <a:cubicBezTo>
                    <a:pt x="1" y="370"/>
                    <a:pt x="108" y="477"/>
                    <a:pt x="239" y="477"/>
                  </a:cubicBezTo>
                  <a:lnTo>
                    <a:pt x="2799" y="477"/>
                  </a:lnTo>
                  <a:cubicBezTo>
                    <a:pt x="2942" y="477"/>
                    <a:pt x="3037" y="370"/>
                    <a:pt x="3037" y="239"/>
                  </a:cubicBezTo>
                  <a:cubicBezTo>
                    <a:pt x="3037" y="96"/>
                    <a:pt x="2942" y="1"/>
                    <a:pt x="27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14253;p62"/>
            <p:cNvSpPr/>
            <p:nvPr/>
          </p:nvSpPr>
          <p:spPr>
            <a:xfrm>
              <a:off x="7146104" y="1676909"/>
              <a:ext cx="61050" cy="41729"/>
            </a:xfrm>
            <a:custGeom>
              <a:avLst/>
              <a:gdLst/>
              <a:ahLst/>
              <a:cxnLst/>
              <a:rect l="l" t="t" r="r" b="b"/>
              <a:pathLst>
                <a:path w="1918" h="1311" extrusionOk="0">
                  <a:moveTo>
                    <a:pt x="1441" y="489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9"/>
                  </a:lnTo>
                  <a:close/>
                  <a:moveTo>
                    <a:pt x="238" y="0"/>
                  </a:moveTo>
                  <a:cubicBezTo>
                    <a:pt x="107" y="0"/>
                    <a:pt x="0" y="108"/>
                    <a:pt x="0" y="239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9"/>
                  </a:lnTo>
                  <a:cubicBezTo>
                    <a:pt x="1917" y="108"/>
                    <a:pt x="1822" y="0"/>
                    <a:pt x="16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14254;p62"/>
            <p:cNvSpPr/>
            <p:nvPr/>
          </p:nvSpPr>
          <p:spPr>
            <a:xfrm>
              <a:off x="7110455" y="1726563"/>
              <a:ext cx="96700" cy="15183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81"/>
                    <a:pt x="108" y="476"/>
                    <a:pt x="239" y="476"/>
                  </a:cubicBezTo>
                  <a:lnTo>
                    <a:pt x="2799" y="476"/>
                  </a:lnTo>
                  <a:cubicBezTo>
                    <a:pt x="2942" y="476"/>
                    <a:pt x="3037" y="381"/>
                    <a:pt x="3037" y="238"/>
                  </a:cubicBezTo>
                  <a:cubicBezTo>
                    <a:pt x="3037" y="107"/>
                    <a:pt x="2942" y="0"/>
                    <a:pt x="279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14255;p62"/>
            <p:cNvSpPr/>
            <p:nvPr/>
          </p:nvSpPr>
          <p:spPr>
            <a:xfrm>
              <a:off x="7262825" y="1636739"/>
              <a:ext cx="48541" cy="80371"/>
            </a:xfrm>
            <a:custGeom>
              <a:avLst/>
              <a:gdLst/>
              <a:ahLst/>
              <a:cxnLst/>
              <a:rect l="l" t="t" r="r" b="b"/>
              <a:pathLst>
                <a:path w="1525" h="2525" extrusionOk="0">
                  <a:moveTo>
                    <a:pt x="1268" y="0"/>
                  </a:moveTo>
                  <a:cubicBezTo>
                    <a:pt x="1206" y="0"/>
                    <a:pt x="1143" y="24"/>
                    <a:pt x="1096" y="72"/>
                  </a:cubicBezTo>
                  <a:lnTo>
                    <a:pt x="72" y="1096"/>
                  </a:lnTo>
                  <a:cubicBezTo>
                    <a:pt x="24" y="1143"/>
                    <a:pt x="0" y="1203"/>
                    <a:pt x="0" y="1262"/>
                  </a:cubicBezTo>
                  <a:cubicBezTo>
                    <a:pt x="0" y="1322"/>
                    <a:pt x="24" y="1381"/>
                    <a:pt x="72" y="1429"/>
                  </a:cubicBezTo>
                  <a:lnTo>
                    <a:pt x="1096" y="2453"/>
                  </a:lnTo>
                  <a:cubicBezTo>
                    <a:pt x="1143" y="2501"/>
                    <a:pt x="1203" y="2524"/>
                    <a:pt x="1262" y="2524"/>
                  </a:cubicBezTo>
                  <a:cubicBezTo>
                    <a:pt x="1322" y="2524"/>
                    <a:pt x="1381" y="2501"/>
                    <a:pt x="1429" y="2453"/>
                  </a:cubicBezTo>
                  <a:cubicBezTo>
                    <a:pt x="1524" y="2370"/>
                    <a:pt x="1524" y="2215"/>
                    <a:pt x="1441" y="2108"/>
                  </a:cubicBezTo>
                  <a:lnTo>
                    <a:pt x="596" y="1262"/>
                  </a:lnTo>
                  <a:lnTo>
                    <a:pt x="1441" y="417"/>
                  </a:lnTo>
                  <a:cubicBezTo>
                    <a:pt x="1524" y="322"/>
                    <a:pt x="1524" y="167"/>
                    <a:pt x="1441" y="72"/>
                  </a:cubicBezTo>
                  <a:cubicBezTo>
                    <a:pt x="1393" y="24"/>
                    <a:pt x="1331" y="0"/>
                    <a:pt x="12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14256;p62"/>
            <p:cNvSpPr/>
            <p:nvPr/>
          </p:nvSpPr>
          <p:spPr>
            <a:xfrm>
              <a:off x="7380691" y="1636357"/>
              <a:ext cx="48891" cy="80371"/>
            </a:xfrm>
            <a:custGeom>
              <a:avLst/>
              <a:gdLst/>
              <a:ahLst/>
              <a:cxnLst/>
              <a:rect l="l" t="t" r="r" b="b"/>
              <a:pathLst>
                <a:path w="1536" h="2525" extrusionOk="0">
                  <a:moveTo>
                    <a:pt x="261" y="0"/>
                  </a:moveTo>
                  <a:cubicBezTo>
                    <a:pt x="197" y="0"/>
                    <a:pt x="131" y="24"/>
                    <a:pt x="83" y="72"/>
                  </a:cubicBezTo>
                  <a:cubicBezTo>
                    <a:pt x="0" y="155"/>
                    <a:pt x="0" y="322"/>
                    <a:pt x="83" y="417"/>
                  </a:cubicBezTo>
                  <a:lnTo>
                    <a:pt x="941" y="1262"/>
                  </a:lnTo>
                  <a:lnTo>
                    <a:pt x="83" y="2108"/>
                  </a:lnTo>
                  <a:cubicBezTo>
                    <a:pt x="0" y="2203"/>
                    <a:pt x="0" y="2358"/>
                    <a:pt x="83" y="2453"/>
                  </a:cubicBezTo>
                  <a:cubicBezTo>
                    <a:pt x="131" y="2501"/>
                    <a:pt x="191" y="2525"/>
                    <a:pt x="250" y="2525"/>
                  </a:cubicBezTo>
                  <a:cubicBezTo>
                    <a:pt x="310" y="2525"/>
                    <a:pt x="369" y="2501"/>
                    <a:pt x="417" y="2453"/>
                  </a:cubicBezTo>
                  <a:lnTo>
                    <a:pt x="1441" y="1429"/>
                  </a:lnTo>
                  <a:cubicBezTo>
                    <a:pt x="1488" y="1382"/>
                    <a:pt x="1512" y="1322"/>
                    <a:pt x="1512" y="1262"/>
                  </a:cubicBezTo>
                  <a:cubicBezTo>
                    <a:pt x="1536" y="1203"/>
                    <a:pt x="1500" y="1143"/>
                    <a:pt x="1453" y="1096"/>
                  </a:cubicBezTo>
                  <a:lnTo>
                    <a:pt x="429" y="72"/>
                  </a:lnTo>
                  <a:cubicBezTo>
                    <a:pt x="387" y="24"/>
                    <a:pt x="325" y="0"/>
                    <a:pt x="26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14257;p62"/>
            <p:cNvSpPr/>
            <p:nvPr/>
          </p:nvSpPr>
          <p:spPr>
            <a:xfrm>
              <a:off x="7321933" y="1626744"/>
              <a:ext cx="48923" cy="99851"/>
            </a:xfrm>
            <a:custGeom>
              <a:avLst/>
              <a:gdLst/>
              <a:ahLst/>
              <a:cxnLst/>
              <a:rect l="l" t="t" r="r" b="b"/>
              <a:pathLst>
                <a:path w="1537" h="3137" extrusionOk="0">
                  <a:moveTo>
                    <a:pt x="1249" y="0"/>
                  </a:moveTo>
                  <a:cubicBezTo>
                    <a:pt x="1154" y="0"/>
                    <a:pt x="1061" y="59"/>
                    <a:pt x="1025" y="160"/>
                  </a:cubicBezTo>
                  <a:lnTo>
                    <a:pt x="48" y="2815"/>
                  </a:lnTo>
                  <a:cubicBezTo>
                    <a:pt x="1" y="2934"/>
                    <a:pt x="60" y="3077"/>
                    <a:pt x="191" y="3124"/>
                  </a:cubicBezTo>
                  <a:cubicBezTo>
                    <a:pt x="227" y="3136"/>
                    <a:pt x="251" y="3136"/>
                    <a:pt x="286" y="3136"/>
                  </a:cubicBezTo>
                  <a:cubicBezTo>
                    <a:pt x="382" y="3136"/>
                    <a:pt x="477" y="3077"/>
                    <a:pt x="501" y="2981"/>
                  </a:cubicBezTo>
                  <a:lnTo>
                    <a:pt x="1489" y="326"/>
                  </a:lnTo>
                  <a:cubicBezTo>
                    <a:pt x="1537" y="207"/>
                    <a:pt x="1477" y="64"/>
                    <a:pt x="1334" y="17"/>
                  </a:cubicBezTo>
                  <a:cubicBezTo>
                    <a:pt x="1307" y="6"/>
                    <a:pt x="1278" y="0"/>
                    <a:pt x="12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31707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2.3. Data Definition Language (DDL)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24000" y="883227"/>
            <a:ext cx="1527464" cy="4987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800" dirty="0"/>
              <a:t>TABLES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1851463" y="1833995"/>
            <a:ext cx="1361210" cy="42602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050" dirty="0"/>
              <a:t>CREATE</a:t>
            </a:r>
            <a:endParaRPr lang="en-US" sz="1050" dirty="0"/>
          </a:p>
        </p:txBody>
      </p:sp>
      <p:sp>
        <p:nvSpPr>
          <p:cNvPr id="5" name="Rectangle 4"/>
          <p:cNvSpPr/>
          <p:nvPr/>
        </p:nvSpPr>
        <p:spPr>
          <a:xfrm>
            <a:off x="1851463" y="2944186"/>
            <a:ext cx="1361210" cy="42602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050" dirty="0"/>
              <a:t>ALTER</a:t>
            </a:r>
            <a:endParaRPr lang="en-US" sz="1050" dirty="0"/>
          </a:p>
        </p:txBody>
      </p:sp>
      <p:sp>
        <p:nvSpPr>
          <p:cNvPr id="6" name="Rectangle 5"/>
          <p:cNvSpPr/>
          <p:nvPr/>
        </p:nvSpPr>
        <p:spPr>
          <a:xfrm>
            <a:off x="1851463" y="3988472"/>
            <a:ext cx="1361210" cy="42602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050" dirty="0"/>
              <a:t>DROP</a:t>
            </a:r>
            <a:endParaRPr lang="en-US" sz="1050" dirty="0"/>
          </a:p>
        </p:txBody>
      </p:sp>
      <p:cxnSp>
        <p:nvCxnSpPr>
          <p:cNvPr id="10" name="Elbow Connector 9"/>
          <p:cNvCxnSpPr>
            <a:stCxn id="3" idx="2"/>
          </p:cNvCxnSpPr>
          <p:nvPr/>
        </p:nvCxnSpPr>
        <p:spPr>
          <a:xfrm>
            <a:off x="1113710" y="1381991"/>
            <a:ext cx="685800" cy="685800"/>
          </a:xfrm>
          <a:prstGeom prst="bentConnector3">
            <a:avLst>
              <a:gd name="adj1" fmla="val -2936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3" idx="2"/>
            <a:endCxn id="5" idx="1"/>
          </p:cNvCxnSpPr>
          <p:nvPr/>
        </p:nvCxnSpPr>
        <p:spPr>
          <a:xfrm rot="16200000" flipH="1">
            <a:off x="581994" y="1887729"/>
            <a:ext cx="1775209" cy="763732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3" idx="2"/>
            <a:endCxn id="6" idx="1"/>
          </p:cNvCxnSpPr>
          <p:nvPr/>
        </p:nvCxnSpPr>
        <p:spPr>
          <a:xfrm rot="16200000" flipH="1">
            <a:off x="59850" y="2409872"/>
            <a:ext cx="2819495" cy="763732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799761" y="2445423"/>
            <a:ext cx="699503" cy="25621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050" dirty="0"/>
              <a:t>ADD</a:t>
            </a:r>
            <a:endParaRPr lang="en-US" sz="1050" dirty="0"/>
          </a:p>
        </p:txBody>
      </p:sp>
      <p:sp>
        <p:nvSpPr>
          <p:cNvPr id="21" name="Rectangle 20"/>
          <p:cNvSpPr/>
          <p:nvPr/>
        </p:nvSpPr>
        <p:spPr>
          <a:xfrm>
            <a:off x="3810151" y="2777929"/>
            <a:ext cx="699503" cy="25621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050" dirty="0"/>
              <a:t>RENAME</a:t>
            </a:r>
            <a:endParaRPr lang="en-US" sz="1050" dirty="0"/>
          </a:p>
        </p:txBody>
      </p:sp>
      <p:sp>
        <p:nvSpPr>
          <p:cNvPr id="22" name="Rectangle 21"/>
          <p:cNvSpPr/>
          <p:nvPr/>
        </p:nvSpPr>
        <p:spPr>
          <a:xfrm>
            <a:off x="3810151" y="3110436"/>
            <a:ext cx="699503" cy="25621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050" dirty="0"/>
              <a:t>DROP</a:t>
            </a:r>
            <a:endParaRPr lang="en-US" sz="1050" dirty="0"/>
          </a:p>
        </p:txBody>
      </p:sp>
      <p:sp>
        <p:nvSpPr>
          <p:cNvPr id="23" name="Rectangle 22"/>
          <p:cNvSpPr/>
          <p:nvPr/>
        </p:nvSpPr>
        <p:spPr>
          <a:xfrm>
            <a:off x="3810151" y="3477671"/>
            <a:ext cx="699503" cy="25621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050" dirty="0"/>
              <a:t>MODIFY</a:t>
            </a:r>
            <a:endParaRPr lang="en-US" sz="1050" dirty="0"/>
          </a:p>
        </p:txBody>
      </p:sp>
      <p:cxnSp>
        <p:nvCxnSpPr>
          <p:cNvPr id="25" name="Elbow Connector 24"/>
          <p:cNvCxnSpPr>
            <a:stCxn id="5" idx="3"/>
            <a:endCxn id="18" idx="1"/>
          </p:cNvCxnSpPr>
          <p:nvPr/>
        </p:nvCxnSpPr>
        <p:spPr>
          <a:xfrm flipV="1">
            <a:off x="3212674" y="2573530"/>
            <a:ext cx="587087" cy="5836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5" idx="3"/>
            <a:endCxn id="21" idx="1"/>
          </p:cNvCxnSpPr>
          <p:nvPr/>
        </p:nvCxnSpPr>
        <p:spPr>
          <a:xfrm flipV="1">
            <a:off x="3212673" y="2906036"/>
            <a:ext cx="597478" cy="2511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5" idx="3"/>
            <a:endCxn id="22" idx="1"/>
          </p:cNvCxnSpPr>
          <p:nvPr/>
        </p:nvCxnSpPr>
        <p:spPr>
          <a:xfrm>
            <a:off x="3212673" y="3157199"/>
            <a:ext cx="597478" cy="813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5" idx="3"/>
            <a:endCxn id="23" idx="1"/>
          </p:cNvCxnSpPr>
          <p:nvPr/>
        </p:nvCxnSpPr>
        <p:spPr>
          <a:xfrm>
            <a:off x="3212673" y="3157200"/>
            <a:ext cx="597478" cy="4485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655128" y="2424638"/>
            <a:ext cx="1317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Add new column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655127" y="2777929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Rename column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655127" y="3107018"/>
            <a:ext cx="1053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Drop column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4655127" y="3436107"/>
            <a:ext cx="3163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Modify data type or length data type column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3320422" y="1898296"/>
            <a:ext cx="1096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Create tables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3320422" y="4074183"/>
            <a:ext cx="94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Drop Table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89744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2.3.1. CREATE TABLE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59969" y="1363962"/>
            <a:ext cx="66090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CREATE TABLE REGIONS(</a:t>
            </a:r>
          </a:p>
          <a:p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	REGION_ID SERIAL PRIMARY KEY,</a:t>
            </a:r>
          </a:p>
          <a:p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    	REGION_NAME CHARACTER VARYING(25)</a:t>
            </a:r>
          </a:p>
          <a:p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59968" y="3105470"/>
            <a:ext cx="328808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CREATE SEQUENCE REGION_ID_SEQ START 1;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429957" y="3584241"/>
            <a:ext cx="646903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CREATE TABLE REGIONS(</a:t>
            </a:r>
          </a:p>
          <a:p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	REGION_ID INT CONSTRAINT REGION_ID_PK PRIMARY KEY DEFAULT NEXTVAL('REGION_ID_SEQ'),</a:t>
            </a:r>
          </a:p>
          <a:p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    	REGION_NAME CHARACTER VARYING(25)</a:t>
            </a:r>
          </a:p>
          <a:p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4001" y="883227"/>
            <a:ext cx="811856" cy="27406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TABLES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1135856" y="1363962"/>
            <a:ext cx="834554" cy="31867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CREATE</a:t>
            </a:r>
            <a:endParaRPr lang="en-US" sz="1200" dirty="0"/>
          </a:p>
        </p:txBody>
      </p:sp>
      <p:cxnSp>
        <p:nvCxnSpPr>
          <p:cNvPr id="4" name="Elbow Connector 3"/>
          <p:cNvCxnSpPr>
            <a:stCxn id="15" idx="2"/>
            <a:endCxn id="16" idx="1"/>
          </p:cNvCxnSpPr>
          <p:nvPr/>
        </p:nvCxnSpPr>
        <p:spPr>
          <a:xfrm rot="16200000" flipH="1">
            <a:off x="749886" y="1137330"/>
            <a:ext cx="366013" cy="405928"/>
          </a:xfrm>
          <a:prstGeom prst="bentConnector2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359969" y="952790"/>
            <a:ext cx="779710" cy="29821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050" dirty="0"/>
              <a:t>Method #1</a:t>
            </a:r>
            <a:endParaRPr lang="en-US" sz="1050" dirty="0"/>
          </a:p>
        </p:txBody>
      </p:sp>
      <p:sp>
        <p:nvSpPr>
          <p:cNvPr id="18" name="Rectangle 17"/>
          <p:cNvSpPr/>
          <p:nvPr/>
        </p:nvSpPr>
        <p:spPr>
          <a:xfrm>
            <a:off x="2359969" y="2597661"/>
            <a:ext cx="779710" cy="29821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050" dirty="0"/>
              <a:t>Method #2</a:t>
            </a:r>
            <a:endParaRPr lang="en-US" sz="1050" dirty="0"/>
          </a:p>
        </p:txBody>
      </p:sp>
      <p:cxnSp>
        <p:nvCxnSpPr>
          <p:cNvPr id="7" name="Elbow Connector 6"/>
          <p:cNvCxnSpPr>
            <a:stCxn id="16" idx="3"/>
            <a:endCxn id="17" idx="1"/>
          </p:cNvCxnSpPr>
          <p:nvPr/>
        </p:nvCxnSpPr>
        <p:spPr>
          <a:xfrm flipV="1">
            <a:off x="1970410" y="1101896"/>
            <a:ext cx="389559" cy="421405"/>
          </a:xfrm>
          <a:prstGeom prst="bentConnector3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6" idx="3"/>
            <a:endCxn id="18" idx="1"/>
          </p:cNvCxnSpPr>
          <p:nvPr/>
        </p:nvCxnSpPr>
        <p:spPr>
          <a:xfrm>
            <a:off x="1970410" y="1523301"/>
            <a:ext cx="389559" cy="1223467"/>
          </a:xfrm>
          <a:prstGeom prst="bentConnector3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046685" y="3105470"/>
            <a:ext cx="313283" cy="27699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050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endParaRPr lang="en-US" sz="105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038500" y="3607325"/>
            <a:ext cx="313283" cy="27699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050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endParaRPr lang="en-US" sz="105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93632" y="1043786"/>
            <a:ext cx="2228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200" i="1" dirty="0" err="1"/>
              <a:t>Tipe</a:t>
            </a:r>
            <a:r>
              <a:rPr lang="en-ID" sz="1200" i="1" dirty="0"/>
              <a:t> data Serial </a:t>
            </a:r>
            <a:r>
              <a:rPr lang="en-ID" sz="1200" i="1" dirty="0" err="1"/>
              <a:t>digunakan</a:t>
            </a:r>
            <a:r>
              <a:rPr lang="en-ID" sz="1200" i="1" dirty="0"/>
              <a:t> </a:t>
            </a:r>
            <a:r>
              <a:rPr lang="en-ID" sz="1200" i="1" dirty="0" err="1"/>
              <a:t>untuk</a:t>
            </a:r>
            <a:r>
              <a:rPr lang="en-ID" sz="1200" i="1" dirty="0"/>
              <a:t> </a:t>
            </a:r>
            <a:r>
              <a:rPr lang="en-ID" sz="1200" i="1" dirty="0" err="1"/>
              <a:t>autoincrement</a:t>
            </a:r>
            <a:r>
              <a:rPr lang="en-ID" sz="1200" i="1" dirty="0"/>
              <a:t> value</a:t>
            </a:r>
            <a:endParaRPr lang="en-US" sz="1200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6118623" y="3024678"/>
            <a:ext cx="2850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200" i="1" dirty="0"/>
              <a:t>Kita </a:t>
            </a:r>
            <a:r>
              <a:rPr lang="en-ID" sz="1200" i="1" dirty="0" err="1"/>
              <a:t>juga</a:t>
            </a:r>
            <a:r>
              <a:rPr lang="en-ID" sz="1200" i="1" dirty="0"/>
              <a:t> </a:t>
            </a:r>
            <a:r>
              <a:rPr lang="en-ID" sz="1200" i="1" dirty="0" err="1"/>
              <a:t>bisa</a:t>
            </a:r>
            <a:r>
              <a:rPr lang="en-ID" sz="1200" i="1" dirty="0"/>
              <a:t> </a:t>
            </a:r>
            <a:r>
              <a:rPr lang="en-ID" sz="1200" i="1" dirty="0" err="1"/>
              <a:t>gunakan</a:t>
            </a:r>
            <a:r>
              <a:rPr lang="en-ID" sz="1200" i="1" dirty="0"/>
              <a:t> </a:t>
            </a:r>
            <a:r>
              <a:rPr lang="en-ID" sz="1200" i="1" dirty="0" err="1"/>
              <a:t>autoincrement</a:t>
            </a:r>
            <a:endParaRPr lang="en-ID" sz="1200" i="1" dirty="0"/>
          </a:p>
          <a:p>
            <a:r>
              <a:rPr lang="en-ID" sz="1200" i="1" dirty="0" err="1"/>
              <a:t>menggunakan</a:t>
            </a:r>
            <a:r>
              <a:rPr lang="en-ID" sz="1200" i="1" dirty="0"/>
              <a:t> sequence.</a:t>
            </a:r>
            <a:endParaRPr lang="en-US" sz="1200" i="1" dirty="0"/>
          </a:p>
        </p:txBody>
      </p:sp>
      <p:sp>
        <p:nvSpPr>
          <p:cNvPr id="42" name="TextBox 41"/>
          <p:cNvSpPr txBox="1"/>
          <p:nvPr/>
        </p:nvSpPr>
        <p:spPr>
          <a:xfrm>
            <a:off x="1252463" y="3105470"/>
            <a:ext cx="7179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50" dirty="0"/>
              <a:t>Steps :</a:t>
            </a:r>
            <a:endParaRPr lang="en-US" sz="1050" dirty="0"/>
          </a:p>
        </p:txBody>
      </p:sp>
      <p:cxnSp>
        <p:nvCxnSpPr>
          <p:cNvPr id="5" name="Straight Arrow Connector 4"/>
          <p:cNvCxnSpPr>
            <a:endCxn id="22" idx="1"/>
          </p:cNvCxnSpPr>
          <p:nvPr/>
        </p:nvCxnSpPr>
        <p:spPr>
          <a:xfrm flipV="1">
            <a:off x="5648048" y="1274619"/>
            <a:ext cx="545584" cy="248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1" idx="3"/>
            <a:endCxn id="23" idx="1"/>
          </p:cNvCxnSpPr>
          <p:nvPr/>
        </p:nvCxnSpPr>
        <p:spPr>
          <a:xfrm>
            <a:off x="5648048" y="3232428"/>
            <a:ext cx="470575" cy="23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014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2.3.2. ALTER TABLE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83862" y="903459"/>
            <a:ext cx="47253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ALTER TABLE regions ADD COLUMN </a:t>
            </a:r>
            <a:r>
              <a:rPr lang="en-US" sz="1200" dirty="0" err="1">
                <a:solidFill>
                  <a:schemeClr val="accent2">
                    <a:lumMod val="50000"/>
                  </a:schemeClr>
                </a:solidFill>
              </a:rPr>
              <a:t>region_x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  VARCHAR(25)</a:t>
            </a:r>
          </a:p>
        </p:txBody>
      </p:sp>
      <p:sp>
        <p:nvSpPr>
          <p:cNvPr id="5" name="Rectangle 4"/>
          <p:cNvSpPr/>
          <p:nvPr/>
        </p:nvSpPr>
        <p:spPr>
          <a:xfrm>
            <a:off x="3883862" y="1864455"/>
            <a:ext cx="316785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ALTER TABLE regions DROP COLUMN </a:t>
            </a:r>
            <a:r>
              <a:rPr lang="en-US" sz="1050" dirty="0" err="1">
                <a:solidFill>
                  <a:schemeClr val="accent2">
                    <a:lumMod val="50000"/>
                  </a:schemeClr>
                </a:solidFill>
              </a:rPr>
              <a:t>region_x</a:t>
            </a:r>
            <a:endParaRPr lang="en-US" sz="105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83862" y="1361768"/>
            <a:ext cx="426064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ALTER TABLE regions RENAME COLUMN </a:t>
            </a:r>
            <a:r>
              <a:rPr lang="en-US" sz="1050" dirty="0" err="1">
                <a:solidFill>
                  <a:schemeClr val="accent2">
                    <a:lumMod val="50000"/>
                  </a:schemeClr>
                </a:solidFill>
              </a:rPr>
              <a:t>region_x</a:t>
            </a:r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 TO </a:t>
            </a:r>
            <a:r>
              <a:rPr lang="en-US" sz="1050" dirty="0" err="1">
                <a:solidFill>
                  <a:schemeClr val="accent2">
                    <a:lumMod val="50000"/>
                  </a:schemeClr>
                </a:solidFill>
              </a:rPr>
              <a:t>region_xx</a:t>
            </a:r>
            <a:endParaRPr lang="en-US" sz="105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83862" y="2401048"/>
            <a:ext cx="407378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ALTER TABLE regions ALTER COLUMN </a:t>
            </a:r>
            <a:r>
              <a:rPr lang="en-US" sz="1050" dirty="0" err="1">
                <a:solidFill>
                  <a:schemeClr val="accent2">
                    <a:lumMod val="50000"/>
                  </a:schemeClr>
                </a:solidFill>
              </a:rPr>
              <a:t>region_xx</a:t>
            </a:r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 TYPE VARCHAR(30)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83862" y="2999012"/>
            <a:ext cx="48169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ALTER TABLE regions ADD CONSTRAINT </a:t>
            </a:r>
            <a:r>
              <a:rPr lang="en-US" sz="1050" dirty="0" err="1">
                <a:solidFill>
                  <a:schemeClr val="accent2">
                    <a:lumMod val="50000"/>
                  </a:schemeClr>
                </a:solidFill>
              </a:rPr>
              <a:t>region_id_pk</a:t>
            </a:r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 PRIMARY KEY (</a:t>
            </a:r>
            <a:r>
              <a:rPr lang="en-US" sz="1050" dirty="0" err="1">
                <a:solidFill>
                  <a:schemeClr val="accent2">
                    <a:lumMod val="50000"/>
                  </a:schemeClr>
                </a:solidFill>
              </a:rPr>
              <a:t>region_id</a:t>
            </a:r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83861" y="3715784"/>
            <a:ext cx="371447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ALTER TABLE regions DROP CONSTRAINT </a:t>
            </a:r>
            <a:r>
              <a:rPr lang="en-US" sz="1050" dirty="0" err="1">
                <a:solidFill>
                  <a:schemeClr val="accent2">
                    <a:lumMod val="50000"/>
                  </a:schemeClr>
                </a:solidFill>
              </a:rPr>
              <a:t>region_id_pk</a:t>
            </a:r>
            <a:endParaRPr lang="en-US" sz="105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83862" y="4283068"/>
            <a:ext cx="4597109" cy="819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ALTER TABLE country ADD CONSTRAINT </a:t>
            </a:r>
            <a:r>
              <a:rPr lang="en-US" sz="1050" dirty="0" err="1">
                <a:solidFill>
                  <a:schemeClr val="accent2">
                    <a:lumMod val="50000"/>
                  </a:schemeClr>
                </a:solidFill>
              </a:rPr>
              <a:t>country_region_id_fk</a:t>
            </a:r>
            <a:endParaRPr lang="en-US" sz="1050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FOREIGN KEY (</a:t>
            </a:r>
            <a:r>
              <a:rPr lang="en-US" sz="1050" dirty="0" err="1">
                <a:solidFill>
                  <a:schemeClr val="accent2">
                    <a:lumMod val="50000"/>
                  </a:schemeClr>
                </a:solidFill>
              </a:rPr>
              <a:t>region_id</a:t>
            </a:r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REFERENCES regions(</a:t>
            </a:r>
            <a:r>
              <a:rPr lang="en-US" sz="1050" dirty="0" err="1">
                <a:solidFill>
                  <a:schemeClr val="accent2">
                    <a:lumMod val="50000"/>
                  </a:schemeClr>
                </a:solidFill>
              </a:rPr>
              <a:t>region_id</a:t>
            </a:r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);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32852" y="851744"/>
            <a:ext cx="1527464" cy="4987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800" dirty="0"/>
              <a:t>TABLES</a:t>
            </a:r>
            <a:endParaRPr lang="en-US" sz="1800" dirty="0"/>
          </a:p>
        </p:txBody>
      </p:sp>
      <p:sp>
        <p:nvSpPr>
          <p:cNvPr id="21" name="Rectangle 20"/>
          <p:cNvSpPr/>
          <p:nvPr/>
        </p:nvSpPr>
        <p:spPr>
          <a:xfrm>
            <a:off x="1363838" y="1675400"/>
            <a:ext cx="891737" cy="42602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050" dirty="0"/>
              <a:t>ALTER</a:t>
            </a:r>
            <a:endParaRPr lang="en-US" sz="1050" dirty="0"/>
          </a:p>
        </p:txBody>
      </p:sp>
      <p:cxnSp>
        <p:nvCxnSpPr>
          <p:cNvPr id="22" name="Elbow Connector 21"/>
          <p:cNvCxnSpPr>
            <a:stCxn id="20" idx="2"/>
            <a:endCxn id="21" idx="1"/>
          </p:cNvCxnSpPr>
          <p:nvPr/>
        </p:nvCxnSpPr>
        <p:spPr>
          <a:xfrm rot="16200000" flipH="1">
            <a:off x="911260" y="1435833"/>
            <a:ext cx="537905" cy="367254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937096" y="847733"/>
            <a:ext cx="779710" cy="29821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900" dirty="0"/>
              <a:t>ADD</a:t>
            </a:r>
            <a:endParaRPr lang="en-US" sz="900" dirty="0"/>
          </a:p>
        </p:txBody>
      </p:sp>
      <p:sp>
        <p:nvSpPr>
          <p:cNvPr id="27" name="Rectangle 26"/>
          <p:cNvSpPr/>
          <p:nvPr/>
        </p:nvSpPr>
        <p:spPr>
          <a:xfrm>
            <a:off x="2937095" y="1335965"/>
            <a:ext cx="779710" cy="29821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900" dirty="0"/>
              <a:t>RENAME</a:t>
            </a:r>
            <a:endParaRPr lang="en-US" sz="900" dirty="0"/>
          </a:p>
        </p:txBody>
      </p:sp>
      <p:sp>
        <p:nvSpPr>
          <p:cNvPr id="28" name="Rectangle 27"/>
          <p:cNvSpPr/>
          <p:nvPr/>
        </p:nvSpPr>
        <p:spPr>
          <a:xfrm>
            <a:off x="2925528" y="1836642"/>
            <a:ext cx="779710" cy="29821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900" dirty="0"/>
              <a:t>DROP</a:t>
            </a:r>
            <a:endParaRPr lang="en-US" sz="900" dirty="0"/>
          </a:p>
        </p:txBody>
      </p:sp>
      <p:sp>
        <p:nvSpPr>
          <p:cNvPr id="29" name="Rectangle 28"/>
          <p:cNvSpPr/>
          <p:nvPr/>
        </p:nvSpPr>
        <p:spPr>
          <a:xfrm>
            <a:off x="2937095" y="2333669"/>
            <a:ext cx="779710" cy="29821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900" dirty="0"/>
              <a:t>MODIFY</a:t>
            </a:r>
            <a:endParaRPr lang="en-US" sz="900" dirty="0"/>
          </a:p>
        </p:txBody>
      </p:sp>
      <p:sp>
        <p:nvSpPr>
          <p:cNvPr id="30" name="Rectangle 29"/>
          <p:cNvSpPr/>
          <p:nvPr/>
        </p:nvSpPr>
        <p:spPr>
          <a:xfrm>
            <a:off x="2492119" y="3032480"/>
            <a:ext cx="1213119" cy="38177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900" dirty="0"/>
              <a:t>ADD CONSTRAINT</a:t>
            </a:r>
          </a:p>
          <a:p>
            <a:pPr algn="ctr"/>
            <a:r>
              <a:rPr lang="en-ID" sz="900" dirty="0"/>
              <a:t>PK</a:t>
            </a:r>
            <a:endParaRPr lang="en-US" sz="900" dirty="0"/>
          </a:p>
        </p:txBody>
      </p:sp>
      <p:sp>
        <p:nvSpPr>
          <p:cNvPr id="31" name="Rectangle 30"/>
          <p:cNvSpPr/>
          <p:nvPr/>
        </p:nvSpPr>
        <p:spPr>
          <a:xfrm>
            <a:off x="2517103" y="3640313"/>
            <a:ext cx="1213119" cy="38177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900" dirty="0"/>
              <a:t>DROP CONSTRAINT</a:t>
            </a:r>
            <a:endParaRPr lang="en-US" sz="900" dirty="0"/>
          </a:p>
        </p:txBody>
      </p:sp>
      <p:sp>
        <p:nvSpPr>
          <p:cNvPr id="32" name="Rectangle 31"/>
          <p:cNvSpPr/>
          <p:nvPr/>
        </p:nvSpPr>
        <p:spPr>
          <a:xfrm>
            <a:off x="2517103" y="4439034"/>
            <a:ext cx="1213119" cy="38177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900" dirty="0"/>
              <a:t>ADD FOREIGN KEY</a:t>
            </a:r>
            <a:endParaRPr lang="en-US" sz="900" dirty="0"/>
          </a:p>
        </p:txBody>
      </p:sp>
      <p:cxnSp>
        <p:nvCxnSpPr>
          <p:cNvPr id="34" name="Elbow Connector 33"/>
          <p:cNvCxnSpPr>
            <a:stCxn id="21" idx="3"/>
          </p:cNvCxnSpPr>
          <p:nvPr/>
        </p:nvCxnSpPr>
        <p:spPr>
          <a:xfrm>
            <a:off x="2255575" y="1888413"/>
            <a:ext cx="685800" cy="685800"/>
          </a:xfrm>
          <a:prstGeom prst="bentConnector3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1" idx="3"/>
            <a:endCxn id="28" idx="1"/>
          </p:cNvCxnSpPr>
          <p:nvPr/>
        </p:nvCxnSpPr>
        <p:spPr>
          <a:xfrm>
            <a:off x="2255575" y="1888413"/>
            <a:ext cx="669953" cy="97335"/>
          </a:xfrm>
          <a:prstGeom prst="bentConnector3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21" idx="3"/>
            <a:endCxn id="27" idx="1"/>
          </p:cNvCxnSpPr>
          <p:nvPr/>
        </p:nvCxnSpPr>
        <p:spPr>
          <a:xfrm flipV="1">
            <a:off x="2255575" y="1485072"/>
            <a:ext cx="681520" cy="403342"/>
          </a:xfrm>
          <a:prstGeom prst="bentConnector3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21" idx="3"/>
            <a:endCxn id="24" idx="1"/>
          </p:cNvCxnSpPr>
          <p:nvPr/>
        </p:nvCxnSpPr>
        <p:spPr>
          <a:xfrm flipV="1">
            <a:off x="2255575" y="996840"/>
            <a:ext cx="681521" cy="891574"/>
          </a:xfrm>
          <a:prstGeom prst="bentConnector3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21" idx="2"/>
            <a:endCxn id="30" idx="1"/>
          </p:cNvCxnSpPr>
          <p:nvPr/>
        </p:nvCxnSpPr>
        <p:spPr>
          <a:xfrm rot="16200000" flipH="1">
            <a:off x="1589941" y="2321191"/>
            <a:ext cx="1121942" cy="682412"/>
          </a:xfrm>
          <a:prstGeom prst="bentConnector2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1" idx="2"/>
            <a:endCxn id="31" idx="1"/>
          </p:cNvCxnSpPr>
          <p:nvPr/>
        </p:nvCxnSpPr>
        <p:spPr>
          <a:xfrm rot="16200000" flipH="1">
            <a:off x="1298517" y="2612616"/>
            <a:ext cx="1729775" cy="707396"/>
          </a:xfrm>
          <a:prstGeom prst="bentConnector2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21" idx="2"/>
            <a:endCxn id="32" idx="1"/>
          </p:cNvCxnSpPr>
          <p:nvPr/>
        </p:nvCxnSpPr>
        <p:spPr>
          <a:xfrm rot="16200000" flipH="1">
            <a:off x="899158" y="3011976"/>
            <a:ext cx="2528495" cy="707396"/>
          </a:xfrm>
          <a:prstGeom prst="bentConnector2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047060" y="729000"/>
            <a:ext cx="157957" cy="174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840186" y="519948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900" dirty="0">
                <a:solidFill>
                  <a:schemeClr val="tx2"/>
                </a:solidFill>
              </a:rPr>
              <a:t>Table name</a:t>
            </a:r>
            <a:endParaRPr lang="en-US" sz="900" dirty="0">
              <a:solidFill>
                <a:schemeClr val="tx2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267968" y="539931"/>
            <a:ext cx="902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900" dirty="0">
                <a:solidFill>
                  <a:schemeClr val="tx2"/>
                </a:solidFill>
              </a:rPr>
              <a:t>Column name</a:t>
            </a:r>
            <a:endParaRPr lang="en-US" sz="900" dirty="0">
              <a:solidFill>
                <a:schemeClr val="tx2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6347316" y="770794"/>
            <a:ext cx="157957" cy="174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7179469" y="1574073"/>
            <a:ext cx="356065" cy="134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535534" y="1672292"/>
            <a:ext cx="11400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900" dirty="0">
                <a:solidFill>
                  <a:schemeClr val="accent6"/>
                </a:solidFill>
              </a:rPr>
              <a:t>New column name</a:t>
            </a:r>
            <a:endParaRPr lang="en-US" sz="900" dirty="0">
              <a:solidFill>
                <a:schemeClr val="accent6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653514" y="3231222"/>
            <a:ext cx="356065" cy="134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019060" y="3309479"/>
            <a:ext cx="11144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900" dirty="0">
                <a:solidFill>
                  <a:schemeClr val="accent6"/>
                </a:solidFill>
              </a:rPr>
              <a:t>Primary key name</a:t>
            </a:r>
            <a:endParaRPr lang="en-US" sz="900" dirty="0">
              <a:solidFill>
                <a:schemeClr val="accent6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6653514" y="3517228"/>
            <a:ext cx="525955" cy="192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179469" y="4046179"/>
            <a:ext cx="1107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900" dirty="0">
                <a:solidFill>
                  <a:schemeClr val="accent6"/>
                </a:solidFill>
              </a:rPr>
              <a:t>Foreign key name</a:t>
            </a:r>
            <a:endParaRPr lang="en-US" sz="900" dirty="0">
              <a:solidFill>
                <a:schemeClr val="accent6"/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6664230" y="4156316"/>
            <a:ext cx="525955" cy="192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/>
          <p:nvPr/>
        </p:nvCxnSpPr>
        <p:spPr>
          <a:xfrm flipV="1">
            <a:off x="4840186" y="4681254"/>
            <a:ext cx="1813328" cy="1395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708130" y="4600616"/>
            <a:ext cx="819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900" dirty="0">
                <a:solidFill>
                  <a:schemeClr val="tx2"/>
                </a:solidFill>
              </a:rPr>
              <a:t>Master table</a:t>
            </a:r>
            <a:endParaRPr lang="en-US" sz="9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238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/>
              <a:t>2.3.3 </a:t>
            </a:r>
            <a:r>
              <a:rPr lang="en-ID" dirty="0"/>
              <a:t>DROP TABLE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4000" y="883227"/>
            <a:ext cx="1527464" cy="4987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800" dirty="0"/>
              <a:t>TABLES</a:t>
            </a:r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765738" y="1856062"/>
            <a:ext cx="1361210" cy="42602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050" dirty="0"/>
              <a:t>DROP</a:t>
            </a:r>
            <a:endParaRPr lang="en-US" sz="1050" dirty="0"/>
          </a:p>
        </p:txBody>
      </p:sp>
      <p:cxnSp>
        <p:nvCxnSpPr>
          <p:cNvPr id="8" name="Elbow Connector 7"/>
          <p:cNvCxnSpPr>
            <a:stCxn id="6" idx="2"/>
            <a:endCxn id="7" idx="1"/>
          </p:cNvCxnSpPr>
          <p:nvPr/>
        </p:nvCxnSpPr>
        <p:spPr>
          <a:xfrm rot="16200000" flipH="1">
            <a:off x="1083193" y="1386529"/>
            <a:ext cx="687085" cy="678007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869699" y="1448828"/>
            <a:ext cx="151836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1050" dirty="0">
                <a:solidFill>
                  <a:schemeClr val="accent2">
                    <a:lumMod val="50000"/>
                  </a:schemeClr>
                </a:solidFill>
              </a:rPr>
              <a:t>DROP TABLE regions</a:t>
            </a:r>
            <a:endParaRPr lang="en-US" sz="105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69699" y="2467448"/>
            <a:ext cx="224452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1050" dirty="0">
                <a:solidFill>
                  <a:schemeClr val="accent2">
                    <a:lumMod val="50000"/>
                  </a:schemeClr>
                </a:solidFill>
              </a:rPr>
              <a:t>DROP TABLE regions CASCADE;</a:t>
            </a:r>
            <a:endParaRPr lang="en-US" sz="105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20854" y="1467140"/>
            <a:ext cx="779710" cy="29821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050" dirty="0"/>
              <a:t>Method #1</a:t>
            </a:r>
            <a:endParaRPr lang="en-US" sz="1050" dirty="0"/>
          </a:p>
        </p:txBody>
      </p:sp>
      <p:sp>
        <p:nvSpPr>
          <p:cNvPr id="18" name="Rectangle 17"/>
          <p:cNvSpPr/>
          <p:nvPr/>
        </p:nvSpPr>
        <p:spPr>
          <a:xfrm>
            <a:off x="3720853" y="2400068"/>
            <a:ext cx="779710" cy="29821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050" dirty="0"/>
              <a:t>Method #2</a:t>
            </a:r>
            <a:endParaRPr lang="en-US" sz="1050" dirty="0"/>
          </a:p>
        </p:txBody>
      </p:sp>
      <p:cxnSp>
        <p:nvCxnSpPr>
          <p:cNvPr id="10" name="Elbow Connector 9"/>
          <p:cNvCxnSpPr>
            <a:stCxn id="7" idx="3"/>
            <a:endCxn id="17" idx="1"/>
          </p:cNvCxnSpPr>
          <p:nvPr/>
        </p:nvCxnSpPr>
        <p:spPr>
          <a:xfrm flipV="1">
            <a:off x="3126948" y="1616246"/>
            <a:ext cx="593906" cy="452830"/>
          </a:xfrm>
          <a:prstGeom prst="bent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7" idx="3"/>
            <a:endCxn id="18" idx="1"/>
          </p:cNvCxnSpPr>
          <p:nvPr/>
        </p:nvCxnSpPr>
        <p:spPr>
          <a:xfrm>
            <a:off x="3126948" y="2069075"/>
            <a:ext cx="593905" cy="480099"/>
          </a:xfrm>
          <a:prstGeom prst="bent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464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2.3 SCRIPT CREATE TABLE(1)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2000" y="729746"/>
            <a:ext cx="4572000" cy="85408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ID" sz="825" dirty="0">
                <a:solidFill>
                  <a:schemeClr val="accent2">
                    <a:lumMod val="50000"/>
                  </a:schemeClr>
                </a:solidFill>
                <a:latin typeface="Open Sans"/>
              </a:rPr>
              <a:t>CREATE TABLE regions (</a:t>
            </a:r>
          </a:p>
          <a:p>
            <a:pPr>
              <a:lnSpc>
                <a:spcPct val="150000"/>
              </a:lnSpc>
            </a:pPr>
            <a:r>
              <a:rPr lang="en-ID" sz="825" dirty="0">
                <a:solidFill>
                  <a:schemeClr val="accent2">
                    <a:lumMod val="50000"/>
                  </a:schemeClr>
                </a:solidFill>
                <a:latin typeface="Open Sans"/>
              </a:rPr>
              <a:t>    </a:t>
            </a:r>
            <a:r>
              <a:rPr lang="en-ID" sz="825" dirty="0" err="1">
                <a:solidFill>
                  <a:schemeClr val="accent2">
                    <a:lumMod val="50000"/>
                  </a:schemeClr>
                </a:solidFill>
                <a:latin typeface="Open Sans"/>
              </a:rPr>
              <a:t>region_id</a:t>
            </a:r>
            <a:r>
              <a:rPr lang="en-ID" sz="825" dirty="0">
                <a:solidFill>
                  <a:schemeClr val="accent2">
                    <a:lumMod val="50000"/>
                  </a:schemeClr>
                </a:solidFill>
                <a:latin typeface="Open Sans"/>
              </a:rPr>
              <a:t> SERIAL PRIMARY KEY,</a:t>
            </a:r>
          </a:p>
          <a:p>
            <a:pPr>
              <a:lnSpc>
                <a:spcPct val="150000"/>
              </a:lnSpc>
            </a:pPr>
            <a:r>
              <a:rPr lang="en-ID" sz="825" dirty="0">
                <a:solidFill>
                  <a:schemeClr val="accent2">
                    <a:lumMod val="50000"/>
                  </a:schemeClr>
                </a:solidFill>
                <a:latin typeface="Open Sans"/>
              </a:rPr>
              <a:t>    </a:t>
            </a:r>
            <a:r>
              <a:rPr lang="en-ID" sz="825" dirty="0" err="1">
                <a:solidFill>
                  <a:schemeClr val="accent2">
                    <a:lumMod val="50000"/>
                  </a:schemeClr>
                </a:solidFill>
                <a:latin typeface="Open Sans"/>
              </a:rPr>
              <a:t>region_name</a:t>
            </a:r>
            <a:r>
              <a:rPr lang="en-ID" sz="825" dirty="0">
                <a:solidFill>
                  <a:schemeClr val="accent2">
                    <a:lumMod val="50000"/>
                  </a:schemeClr>
                </a:solidFill>
                <a:latin typeface="Open Sans"/>
              </a:rPr>
              <a:t> VARCHAR (25)</a:t>
            </a:r>
          </a:p>
          <a:p>
            <a:pPr>
              <a:lnSpc>
                <a:spcPct val="150000"/>
              </a:lnSpc>
            </a:pPr>
            <a:r>
              <a:rPr lang="en-ID" sz="825" dirty="0">
                <a:solidFill>
                  <a:schemeClr val="accent2">
                    <a:lumMod val="50000"/>
                  </a:schemeClr>
                </a:solidFill>
                <a:latin typeface="Open Sans"/>
              </a:rPr>
              <a:t>);</a:t>
            </a:r>
          </a:p>
        </p:txBody>
      </p:sp>
      <p:sp>
        <p:nvSpPr>
          <p:cNvPr id="4" name="Rectangle 3"/>
          <p:cNvSpPr/>
          <p:nvPr/>
        </p:nvSpPr>
        <p:spPr>
          <a:xfrm>
            <a:off x="162000" y="1605011"/>
            <a:ext cx="4572000" cy="142539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ID" sz="825" dirty="0">
                <a:solidFill>
                  <a:schemeClr val="accent2">
                    <a:lumMod val="50000"/>
                  </a:schemeClr>
                </a:solidFill>
                <a:latin typeface="Open Sans"/>
              </a:rPr>
              <a:t>CREATE TABLE countries (</a:t>
            </a:r>
          </a:p>
          <a:p>
            <a:pPr>
              <a:lnSpc>
                <a:spcPct val="150000"/>
              </a:lnSpc>
            </a:pPr>
            <a:r>
              <a:rPr lang="en-ID" sz="825" dirty="0">
                <a:solidFill>
                  <a:schemeClr val="accent2">
                    <a:lumMod val="50000"/>
                  </a:schemeClr>
                </a:solidFill>
                <a:latin typeface="Open Sans"/>
              </a:rPr>
              <a:t>    </a:t>
            </a:r>
            <a:r>
              <a:rPr lang="en-ID" sz="825" dirty="0" err="1">
                <a:solidFill>
                  <a:schemeClr val="accent2">
                    <a:lumMod val="50000"/>
                  </a:schemeClr>
                </a:solidFill>
                <a:latin typeface="Open Sans"/>
              </a:rPr>
              <a:t>country_id</a:t>
            </a:r>
            <a:r>
              <a:rPr lang="en-ID" sz="825" dirty="0">
                <a:solidFill>
                  <a:schemeClr val="accent2">
                    <a:lumMod val="50000"/>
                  </a:schemeClr>
                </a:solidFill>
                <a:latin typeface="Open Sans"/>
              </a:rPr>
              <a:t> CHARACTER (2) PRIMARY KEY,</a:t>
            </a:r>
          </a:p>
          <a:p>
            <a:pPr>
              <a:lnSpc>
                <a:spcPct val="150000"/>
              </a:lnSpc>
            </a:pPr>
            <a:r>
              <a:rPr lang="en-ID" sz="825" dirty="0">
                <a:solidFill>
                  <a:schemeClr val="accent2">
                    <a:lumMod val="50000"/>
                  </a:schemeClr>
                </a:solidFill>
                <a:latin typeface="Open Sans"/>
              </a:rPr>
              <a:t>    </a:t>
            </a:r>
            <a:r>
              <a:rPr lang="en-ID" sz="825" dirty="0" err="1">
                <a:solidFill>
                  <a:schemeClr val="accent2">
                    <a:lumMod val="50000"/>
                  </a:schemeClr>
                </a:solidFill>
                <a:latin typeface="Open Sans"/>
              </a:rPr>
              <a:t>country_name</a:t>
            </a:r>
            <a:r>
              <a:rPr lang="en-ID" sz="825" dirty="0">
                <a:solidFill>
                  <a:schemeClr val="accent2">
                    <a:lumMod val="50000"/>
                  </a:schemeClr>
                </a:solidFill>
                <a:latin typeface="Open Sans"/>
              </a:rPr>
              <a:t> CHARACTER VARYING (40),</a:t>
            </a:r>
          </a:p>
          <a:p>
            <a:pPr>
              <a:lnSpc>
                <a:spcPct val="150000"/>
              </a:lnSpc>
            </a:pPr>
            <a:r>
              <a:rPr lang="en-ID" sz="825" dirty="0">
                <a:solidFill>
                  <a:schemeClr val="accent2">
                    <a:lumMod val="50000"/>
                  </a:schemeClr>
                </a:solidFill>
                <a:latin typeface="Open Sans"/>
              </a:rPr>
              <a:t>    </a:t>
            </a:r>
            <a:r>
              <a:rPr lang="en-ID" sz="825" dirty="0" err="1">
                <a:solidFill>
                  <a:schemeClr val="accent2">
                    <a:lumMod val="50000"/>
                  </a:schemeClr>
                </a:solidFill>
                <a:latin typeface="Open Sans"/>
              </a:rPr>
              <a:t>region_id</a:t>
            </a:r>
            <a:r>
              <a:rPr lang="en-ID" sz="825" dirty="0">
                <a:solidFill>
                  <a:schemeClr val="accent2">
                    <a:lumMod val="50000"/>
                  </a:schemeClr>
                </a:solidFill>
                <a:latin typeface="Open Sans"/>
              </a:rPr>
              <a:t> INTEGER NOT NULL,</a:t>
            </a:r>
          </a:p>
          <a:p>
            <a:pPr>
              <a:lnSpc>
                <a:spcPct val="150000"/>
              </a:lnSpc>
            </a:pPr>
            <a:r>
              <a:rPr lang="en-ID" sz="825" dirty="0">
                <a:solidFill>
                  <a:schemeClr val="accent2">
                    <a:lumMod val="50000"/>
                  </a:schemeClr>
                </a:solidFill>
                <a:latin typeface="Open Sans"/>
              </a:rPr>
              <a:t>    FOREIGN KEY (</a:t>
            </a:r>
            <a:r>
              <a:rPr lang="en-ID" sz="825" dirty="0" err="1">
                <a:solidFill>
                  <a:schemeClr val="accent2">
                    <a:lumMod val="50000"/>
                  </a:schemeClr>
                </a:solidFill>
                <a:latin typeface="Open Sans"/>
              </a:rPr>
              <a:t>region_id</a:t>
            </a:r>
            <a:r>
              <a:rPr lang="en-ID" sz="825" dirty="0">
                <a:solidFill>
                  <a:schemeClr val="accent2">
                    <a:lumMod val="50000"/>
                  </a:schemeClr>
                </a:solidFill>
                <a:latin typeface="Open Sans"/>
              </a:rPr>
              <a:t>) REFERENCES regions (</a:t>
            </a:r>
            <a:r>
              <a:rPr lang="en-ID" sz="825" dirty="0" err="1">
                <a:solidFill>
                  <a:schemeClr val="accent2">
                    <a:lumMod val="50000"/>
                  </a:schemeClr>
                </a:solidFill>
                <a:latin typeface="Open Sans"/>
              </a:rPr>
              <a:t>region_id</a:t>
            </a:r>
            <a:r>
              <a:rPr lang="en-ID" sz="825" dirty="0">
                <a:solidFill>
                  <a:schemeClr val="accent2">
                    <a:lumMod val="50000"/>
                  </a:schemeClr>
                </a:solidFill>
                <a:latin typeface="Open Sans"/>
              </a:rPr>
              <a:t>) ON UPDATE CASCADE ON DELETE CASCADE</a:t>
            </a:r>
          </a:p>
          <a:p>
            <a:pPr>
              <a:lnSpc>
                <a:spcPct val="150000"/>
              </a:lnSpc>
            </a:pPr>
            <a:r>
              <a:rPr lang="en-ID" sz="825" dirty="0">
                <a:solidFill>
                  <a:schemeClr val="accent2">
                    <a:lumMod val="50000"/>
                  </a:schemeClr>
                </a:solidFill>
                <a:latin typeface="Open Sans"/>
              </a:rPr>
              <a:t>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62000" y="3051586"/>
            <a:ext cx="4572000" cy="19967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ID" sz="825" dirty="0">
                <a:solidFill>
                  <a:schemeClr val="accent2">
                    <a:lumMod val="50000"/>
                  </a:schemeClr>
                </a:solidFill>
                <a:latin typeface="Open Sans"/>
              </a:rPr>
              <a:t>CREATE TABLE locations (</a:t>
            </a:r>
          </a:p>
          <a:p>
            <a:pPr>
              <a:lnSpc>
                <a:spcPct val="150000"/>
              </a:lnSpc>
            </a:pPr>
            <a:r>
              <a:rPr lang="en-ID" sz="825" dirty="0">
                <a:solidFill>
                  <a:schemeClr val="accent2">
                    <a:lumMod val="50000"/>
                  </a:schemeClr>
                </a:solidFill>
                <a:latin typeface="Open Sans"/>
              </a:rPr>
              <a:t>    </a:t>
            </a:r>
            <a:r>
              <a:rPr lang="en-ID" sz="825" dirty="0" err="1">
                <a:solidFill>
                  <a:schemeClr val="accent2">
                    <a:lumMod val="50000"/>
                  </a:schemeClr>
                </a:solidFill>
                <a:latin typeface="Open Sans"/>
              </a:rPr>
              <a:t>location_id</a:t>
            </a:r>
            <a:r>
              <a:rPr lang="en-ID" sz="825" dirty="0">
                <a:solidFill>
                  <a:schemeClr val="accent2">
                    <a:lumMod val="50000"/>
                  </a:schemeClr>
                </a:solidFill>
                <a:latin typeface="Open Sans"/>
              </a:rPr>
              <a:t> SERIAL PRIMARY KEY,</a:t>
            </a:r>
          </a:p>
          <a:p>
            <a:pPr>
              <a:lnSpc>
                <a:spcPct val="150000"/>
              </a:lnSpc>
            </a:pPr>
            <a:r>
              <a:rPr lang="en-ID" sz="825" dirty="0">
                <a:solidFill>
                  <a:schemeClr val="accent2">
                    <a:lumMod val="50000"/>
                  </a:schemeClr>
                </a:solidFill>
                <a:latin typeface="Open Sans"/>
              </a:rPr>
              <a:t>    </a:t>
            </a:r>
            <a:r>
              <a:rPr lang="en-ID" sz="825" dirty="0" err="1">
                <a:solidFill>
                  <a:schemeClr val="accent2">
                    <a:lumMod val="50000"/>
                  </a:schemeClr>
                </a:solidFill>
                <a:latin typeface="Open Sans"/>
              </a:rPr>
              <a:t>street_address</a:t>
            </a:r>
            <a:r>
              <a:rPr lang="en-ID" sz="825" dirty="0">
                <a:solidFill>
                  <a:schemeClr val="accent2">
                    <a:lumMod val="50000"/>
                  </a:schemeClr>
                </a:solidFill>
                <a:latin typeface="Open Sans"/>
              </a:rPr>
              <a:t> CHARACTER VARYING (40),</a:t>
            </a:r>
          </a:p>
          <a:p>
            <a:pPr>
              <a:lnSpc>
                <a:spcPct val="150000"/>
              </a:lnSpc>
            </a:pPr>
            <a:r>
              <a:rPr lang="en-ID" sz="825" dirty="0">
                <a:solidFill>
                  <a:schemeClr val="accent2">
                    <a:lumMod val="50000"/>
                  </a:schemeClr>
                </a:solidFill>
                <a:latin typeface="Open Sans"/>
              </a:rPr>
              <a:t>    </a:t>
            </a:r>
            <a:r>
              <a:rPr lang="en-ID" sz="825" dirty="0" err="1">
                <a:solidFill>
                  <a:schemeClr val="accent2">
                    <a:lumMod val="50000"/>
                  </a:schemeClr>
                </a:solidFill>
                <a:latin typeface="Open Sans"/>
              </a:rPr>
              <a:t>postal_code</a:t>
            </a:r>
            <a:r>
              <a:rPr lang="en-ID" sz="825" dirty="0">
                <a:solidFill>
                  <a:schemeClr val="accent2">
                    <a:lumMod val="50000"/>
                  </a:schemeClr>
                </a:solidFill>
                <a:latin typeface="Open Sans"/>
              </a:rPr>
              <a:t> CHARACTER VARYING (12),</a:t>
            </a:r>
          </a:p>
          <a:p>
            <a:pPr>
              <a:lnSpc>
                <a:spcPct val="150000"/>
              </a:lnSpc>
            </a:pPr>
            <a:r>
              <a:rPr lang="en-ID" sz="825" dirty="0">
                <a:solidFill>
                  <a:schemeClr val="accent2">
                    <a:lumMod val="50000"/>
                  </a:schemeClr>
                </a:solidFill>
                <a:latin typeface="Open Sans"/>
              </a:rPr>
              <a:t>    city CHARACTER VARYING (30) NOT NULL,</a:t>
            </a:r>
          </a:p>
          <a:p>
            <a:pPr>
              <a:lnSpc>
                <a:spcPct val="150000"/>
              </a:lnSpc>
            </a:pPr>
            <a:r>
              <a:rPr lang="en-ID" sz="825" dirty="0">
                <a:solidFill>
                  <a:schemeClr val="accent2">
                    <a:lumMod val="50000"/>
                  </a:schemeClr>
                </a:solidFill>
                <a:latin typeface="Open Sans"/>
              </a:rPr>
              <a:t>    </a:t>
            </a:r>
            <a:r>
              <a:rPr lang="en-ID" sz="825" dirty="0" err="1">
                <a:solidFill>
                  <a:schemeClr val="accent2">
                    <a:lumMod val="50000"/>
                  </a:schemeClr>
                </a:solidFill>
                <a:latin typeface="Open Sans"/>
              </a:rPr>
              <a:t>state_province</a:t>
            </a:r>
            <a:r>
              <a:rPr lang="en-ID" sz="825" dirty="0">
                <a:solidFill>
                  <a:schemeClr val="accent2">
                    <a:lumMod val="50000"/>
                  </a:schemeClr>
                </a:solidFill>
                <a:latin typeface="Open Sans"/>
              </a:rPr>
              <a:t> VARCHAR(25),</a:t>
            </a:r>
          </a:p>
          <a:p>
            <a:pPr>
              <a:lnSpc>
                <a:spcPct val="150000"/>
              </a:lnSpc>
            </a:pPr>
            <a:r>
              <a:rPr lang="en-ID" sz="825" dirty="0">
                <a:solidFill>
                  <a:schemeClr val="accent2">
                    <a:lumMod val="50000"/>
                  </a:schemeClr>
                </a:solidFill>
                <a:latin typeface="Open Sans"/>
              </a:rPr>
              <a:t>    </a:t>
            </a:r>
            <a:r>
              <a:rPr lang="en-ID" sz="825" dirty="0" err="1">
                <a:solidFill>
                  <a:schemeClr val="accent2">
                    <a:lumMod val="50000"/>
                  </a:schemeClr>
                </a:solidFill>
                <a:latin typeface="Open Sans"/>
              </a:rPr>
              <a:t>country_id</a:t>
            </a:r>
            <a:r>
              <a:rPr lang="en-ID" sz="825" dirty="0">
                <a:solidFill>
                  <a:schemeClr val="accent2">
                    <a:lumMod val="50000"/>
                  </a:schemeClr>
                </a:solidFill>
                <a:latin typeface="Open Sans"/>
              </a:rPr>
              <a:t> CHARACTER (2) NOT NULL,</a:t>
            </a:r>
          </a:p>
          <a:p>
            <a:pPr>
              <a:lnSpc>
                <a:spcPct val="150000"/>
              </a:lnSpc>
            </a:pPr>
            <a:r>
              <a:rPr lang="en-ID" sz="825" dirty="0">
                <a:solidFill>
                  <a:schemeClr val="accent2">
                    <a:lumMod val="50000"/>
                  </a:schemeClr>
                </a:solidFill>
                <a:latin typeface="Open Sans"/>
              </a:rPr>
              <a:t>    FOREIGN KEY (</a:t>
            </a:r>
            <a:r>
              <a:rPr lang="en-ID" sz="825" dirty="0" err="1">
                <a:solidFill>
                  <a:schemeClr val="accent2">
                    <a:lumMod val="50000"/>
                  </a:schemeClr>
                </a:solidFill>
                <a:latin typeface="Open Sans"/>
              </a:rPr>
              <a:t>country_id</a:t>
            </a:r>
            <a:r>
              <a:rPr lang="en-ID" sz="825" dirty="0">
                <a:solidFill>
                  <a:schemeClr val="accent2">
                    <a:lumMod val="50000"/>
                  </a:schemeClr>
                </a:solidFill>
                <a:latin typeface="Open Sans"/>
              </a:rPr>
              <a:t>) REFERENCES countries (</a:t>
            </a:r>
            <a:r>
              <a:rPr lang="en-ID" sz="825" dirty="0" err="1">
                <a:solidFill>
                  <a:schemeClr val="accent2">
                    <a:lumMod val="50000"/>
                  </a:schemeClr>
                </a:solidFill>
                <a:latin typeface="Open Sans"/>
              </a:rPr>
              <a:t>country_id</a:t>
            </a:r>
            <a:r>
              <a:rPr lang="en-ID" sz="825" dirty="0">
                <a:solidFill>
                  <a:schemeClr val="accent2">
                    <a:lumMod val="50000"/>
                  </a:schemeClr>
                </a:solidFill>
                <a:latin typeface="Open Sans"/>
              </a:rPr>
              <a:t>) ON UPDATE CASCADE ON DELETE CASCADE</a:t>
            </a:r>
          </a:p>
          <a:p>
            <a:pPr>
              <a:lnSpc>
                <a:spcPct val="150000"/>
              </a:lnSpc>
            </a:pPr>
            <a:r>
              <a:rPr lang="en-ID" sz="825" dirty="0">
                <a:solidFill>
                  <a:schemeClr val="accent2">
                    <a:lumMod val="50000"/>
                  </a:schemeClr>
                </a:solidFill>
                <a:latin typeface="Open Sans"/>
              </a:rPr>
              <a:t>);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72"/>
          <a:stretch/>
        </p:blipFill>
        <p:spPr>
          <a:xfrm>
            <a:off x="6463145" y="729000"/>
            <a:ext cx="1429691" cy="40076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1130" y="729000"/>
            <a:ext cx="1667444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050" dirty="0"/>
              <a:t>CHARACTER VARYING</a:t>
            </a:r>
          </a:p>
          <a:p>
            <a:pPr algn="ctr"/>
            <a:r>
              <a:rPr lang="en-ID" sz="1050" dirty="0"/>
              <a:t>=</a:t>
            </a:r>
          </a:p>
          <a:p>
            <a:pPr algn="ctr"/>
            <a:r>
              <a:rPr lang="en-ID" sz="1050" dirty="0"/>
              <a:t>VARCHAR</a:t>
            </a:r>
            <a:endParaRPr lang="en-US" sz="105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86200" y="2618509"/>
            <a:ext cx="363682" cy="301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81945" y="2964114"/>
            <a:ext cx="228139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900" dirty="0" err="1"/>
              <a:t>Jika</a:t>
            </a:r>
            <a:r>
              <a:rPr lang="en-ID" sz="900" dirty="0"/>
              <a:t> parent table column value di update,</a:t>
            </a:r>
          </a:p>
          <a:p>
            <a:r>
              <a:rPr lang="en-ID" sz="900" dirty="0" err="1"/>
              <a:t>maka</a:t>
            </a:r>
            <a:r>
              <a:rPr lang="en-ID" sz="900" dirty="0"/>
              <a:t> </a:t>
            </a:r>
            <a:r>
              <a:rPr lang="en-ID" sz="900" dirty="0" err="1"/>
              <a:t>otomatis</a:t>
            </a:r>
            <a:r>
              <a:rPr lang="en-ID" sz="900" dirty="0"/>
              <a:t> child table column value</a:t>
            </a:r>
          </a:p>
          <a:p>
            <a:r>
              <a:rPr lang="en-ID" sz="900" dirty="0" err="1"/>
              <a:t>diupdate</a:t>
            </a:r>
            <a:endParaRPr lang="en-US" sz="900" dirty="0"/>
          </a:p>
        </p:txBody>
      </p:sp>
      <p:cxnSp>
        <p:nvCxnSpPr>
          <p:cNvPr id="14" name="Curved Connector 13"/>
          <p:cNvCxnSpPr/>
          <p:nvPr/>
        </p:nvCxnSpPr>
        <p:spPr>
          <a:xfrm flipV="1">
            <a:off x="1485900" y="4736644"/>
            <a:ext cx="3248100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89863" y="4485371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900" dirty="0" err="1"/>
              <a:t>Jika</a:t>
            </a:r>
            <a:r>
              <a:rPr lang="en-ID" sz="900" dirty="0"/>
              <a:t> parent table column value di delete</a:t>
            </a:r>
          </a:p>
          <a:p>
            <a:r>
              <a:rPr lang="en-ID" sz="900" dirty="0"/>
              <a:t>child column table value di delete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668411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2.3 SCRIPT CREATE TABLE(2)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24000" y="729000"/>
            <a:ext cx="4572000" cy="154657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ID" sz="900" dirty="0">
                <a:solidFill>
                  <a:schemeClr val="accent2">
                    <a:lumMod val="50000"/>
                  </a:schemeClr>
                </a:solidFill>
                <a:latin typeface="Open Sans"/>
              </a:rPr>
              <a:t>CREATE TABLE departments (</a:t>
            </a:r>
          </a:p>
          <a:p>
            <a:pPr>
              <a:lnSpc>
                <a:spcPct val="150000"/>
              </a:lnSpc>
            </a:pPr>
            <a:r>
              <a:rPr lang="en-ID" sz="900" dirty="0">
                <a:solidFill>
                  <a:schemeClr val="accent2">
                    <a:lumMod val="50000"/>
                  </a:schemeClr>
                </a:solidFill>
                <a:latin typeface="Open Sans"/>
              </a:rPr>
              <a:t>    </a:t>
            </a:r>
            <a:r>
              <a:rPr lang="en-ID" sz="900" dirty="0" err="1">
                <a:solidFill>
                  <a:schemeClr val="accent2">
                    <a:lumMod val="50000"/>
                  </a:schemeClr>
                </a:solidFill>
                <a:latin typeface="Open Sans"/>
              </a:rPr>
              <a:t>department_id</a:t>
            </a:r>
            <a:r>
              <a:rPr lang="en-ID" sz="900" dirty="0">
                <a:solidFill>
                  <a:schemeClr val="accent2">
                    <a:lumMod val="50000"/>
                  </a:schemeClr>
                </a:solidFill>
                <a:latin typeface="Open Sans"/>
              </a:rPr>
              <a:t> SERIAL PRIMARY KEY,</a:t>
            </a:r>
          </a:p>
          <a:p>
            <a:pPr>
              <a:lnSpc>
                <a:spcPct val="150000"/>
              </a:lnSpc>
            </a:pPr>
            <a:r>
              <a:rPr lang="en-ID" sz="900" dirty="0">
                <a:solidFill>
                  <a:schemeClr val="accent2">
                    <a:lumMod val="50000"/>
                  </a:schemeClr>
                </a:solidFill>
                <a:latin typeface="Open Sans"/>
              </a:rPr>
              <a:t>    </a:t>
            </a:r>
            <a:r>
              <a:rPr lang="en-ID" sz="900" dirty="0" err="1">
                <a:solidFill>
                  <a:schemeClr val="accent2">
                    <a:lumMod val="50000"/>
                  </a:schemeClr>
                </a:solidFill>
                <a:latin typeface="Open Sans"/>
              </a:rPr>
              <a:t>department_name</a:t>
            </a:r>
            <a:r>
              <a:rPr lang="en-ID" sz="900" dirty="0">
                <a:solidFill>
                  <a:schemeClr val="accent2">
                    <a:lumMod val="50000"/>
                  </a:schemeClr>
                </a:solidFill>
                <a:latin typeface="Open Sans"/>
              </a:rPr>
              <a:t> CHARACTER VARYING (30) NOT NULL,</a:t>
            </a:r>
          </a:p>
          <a:p>
            <a:pPr>
              <a:lnSpc>
                <a:spcPct val="150000"/>
              </a:lnSpc>
            </a:pPr>
            <a:r>
              <a:rPr lang="en-ID" sz="900" dirty="0">
                <a:solidFill>
                  <a:schemeClr val="accent2">
                    <a:lumMod val="50000"/>
                  </a:schemeClr>
                </a:solidFill>
                <a:latin typeface="Open Sans"/>
              </a:rPr>
              <a:t>    </a:t>
            </a:r>
            <a:r>
              <a:rPr lang="en-ID" sz="900" dirty="0" err="1">
                <a:solidFill>
                  <a:schemeClr val="accent2">
                    <a:lumMod val="50000"/>
                  </a:schemeClr>
                </a:solidFill>
                <a:latin typeface="Open Sans"/>
              </a:rPr>
              <a:t>location_id</a:t>
            </a:r>
            <a:r>
              <a:rPr lang="en-ID" sz="900" dirty="0">
                <a:solidFill>
                  <a:schemeClr val="accent2">
                    <a:lumMod val="50000"/>
                  </a:schemeClr>
                </a:solidFill>
                <a:latin typeface="Open Sans"/>
              </a:rPr>
              <a:t> INTEGER,</a:t>
            </a:r>
          </a:p>
          <a:p>
            <a:pPr>
              <a:lnSpc>
                <a:spcPct val="150000"/>
              </a:lnSpc>
            </a:pPr>
            <a:r>
              <a:rPr lang="en-ID" sz="900" dirty="0">
                <a:solidFill>
                  <a:schemeClr val="accent2">
                    <a:lumMod val="50000"/>
                  </a:schemeClr>
                </a:solidFill>
                <a:latin typeface="Open Sans"/>
              </a:rPr>
              <a:t>    FOREIGN KEY (</a:t>
            </a:r>
            <a:r>
              <a:rPr lang="en-ID" sz="900" dirty="0" err="1">
                <a:solidFill>
                  <a:schemeClr val="accent2">
                    <a:lumMod val="50000"/>
                  </a:schemeClr>
                </a:solidFill>
                <a:latin typeface="Open Sans"/>
              </a:rPr>
              <a:t>location_id</a:t>
            </a:r>
            <a:r>
              <a:rPr lang="en-ID" sz="900" dirty="0">
                <a:solidFill>
                  <a:schemeClr val="accent2">
                    <a:lumMod val="50000"/>
                  </a:schemeClr>
                </a:solidFill>
                <a:latin typeface="Open Sans"/>
              </a:rPr>
              <a:t>) REFERENCES locations (</a:t>
            </a:r>
            <a:r>
              <a:rPr lang="en-ID" sz="900" dirty="0" err="1">
                <a:solidFill>
                  <a:schemeClr val="accent2">
                    <a:lumMod val="50000"/>
                  </a:schemeClr>
                </a:solidFill>
                <a:latin typeface="Open Sans"/>
              </a:rPr>
              <a:t>location_id</a:t>
            </a:r>
            <a:r>
              <a:rPr lang="en-ID" sz="900" dirty="0">
                <a:solidFill>
                  <a:schemeClr val="accent2">
                    <a:lumMod val="50000"/>
                  </a:schemeClr>
                </a:solidFill>
                <a:latin typeface="Open Sans"/>
              </a:rPr>
              <a:t>) ON UPDATE CASCADE ON DELETE CASCADE</a:t>
            </a:r>
          </a:p>
          <a:p>
            <a:pPr>
              <a:lnSpc>
                <a:spcPct val="150000"/>
              </a:lnSpc>
            </a:pPr>
            <a:r>
              <a:rPr lang="en-ID" sz="900" dirty="0">
                <a:solidFill>
                  <a:schemeClr val="accent2">
                    <a:lumMod val="50000"/>
                  </a:schemeClr>
                </a:solidFill>
                <a:latin typeface="Open Sans"/>
              </a:rPr>
              <a:t>);</a:t>
            </a:r>
          </a:p>
        </p:txBody>
      </p:sp>
      <p:sp>
        <p:nvSpPr>
          <p:cNvPr id="6" name="Rectangle 5"/>
          <p:cNvSpPr/>
          <p:nvPr/>
        </p:nvSpPr>
        <p:spPr>
          <a:xfrm>
            <a:off x="324000" y="2294384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D" sz="900" dirty="0">
                <a:solidFill>
                  <a:schemeClr val="accent2">
                    <a:lumMod val="50000"/>
                  </a:schemeClr>
                </a:solidFill>
                <a:latin typeface="Open Sans"/>
              </a:rPr>
              <a:t>CREATE TABLE employees (</a:t>
            </a:r>
          </a:p>
          <a:p>
            <a:r>
              <a:rPr lang="en-ID" sz="900" dirty="0">
                <a:solidFill>
                  <a:schemeClr val="accent2">
                    <a:lumMod val="50000"/>
                  </a:schemeClr>
                </a:solidFill>
                <a:latin typeface="Open Sans"/>
              </a:rPr>
              <a:t>    </a:t>
            </a:r>
            <a:r>
              <a:rPr lang="en-ID" sz="900" dirty="0" err="1">
                <a:solidFill>
                  <a:schemeClr val="accent2">
                    <a:lumMod val="50000"/>
                  </a:schemeClr>
                </a:solidFill>
                <a:latin typeface="Open Sans"/>
              </a:rPr>
              <a:t>employee_id</a:t>
            </a:r>
            <a:r>
              <a:rPr lang="en-ID" sz="900" dirty="0">
                <a:solidFill>
                  <a:schemeClr val="accent2">
                    <a:lumMod val="50000"/>
                  </a:schemeClr>
                </a:solidFill>
                <a:latin typeface="Open Sans"/>
              </a:rPr>
              <a:t> SERIAL PRIMARY KEY,</a:t>
            </a:r>
          </a:p>
          <a:p>
            <a:r>
              <a:rPr lang="en-ID" sz="900" dirty="0">
                <a:solidFill>
                  <a:schemeClr val="accent2">
                    <a:lumMod val="50000"/>
                  </a:schemeClr>
                </a:solidFill>
                <a:latin typeface="Open Sans"/>
              </a:rPr>
              <a:t>    </a:t>
            </a:r>
            <a:r>
              <a:rPr lang="en-ID" sz="900" dirty="0" err="1">
                <a:solidFill>
                  <a:schemeClr val="accent2">
                    <a:lumMod val="50000"/>
                  </a:schemeClr>
                </a:solidFill>
                <a:latin typeface="Open Sans"/>
              </a:rPr>
              <a:t>first_name</a:t>
            </a:r>
            <a:r>
              <a:rPr lang="en-ID" sz="900" dirty="0">
                <a:solidFill>
                  <a:schemeClr val="accent2">
                    <a:lumMod val="50000"/>
                  </a:schemeClr>
                </a:solidFill>
                <a:latin typeface="Open Sans"/>
              </a:rPr>
              <a:t> CHARACTER VARYING (20),</a:t>
            </a:r>
          </a:p>
          <a:p>
            <a:r>
              <a:rPr lang="en-ID" sz="900" dirty="0">
                <a:solidFill>
                  <a:schemeClr val="accent2">
                    <a:lumMod val="50000"/>
                  </a:schemeClr>
                </a:solidFill>
                <a:latin typeface="Open Sans"/>
              </a:rPr>
              <a:t>    </a:t>
            </a:r>
            <a:r>
              <a:rPr lang="en-ID" sz="900" dirty="0" err="1">
                <a:solidFill>
                  <a:schemeClr val="accent2">
                    <a:lumMod val="50000"/>
                  </a:schemeClr>
                </a:solidFill>
                <a:latin typeface="Open Sans"/>
              </a:rPr>
              <a:t>last_name</a:t>
            </a:r>
            <a:r>
              <a:rPr lang="en-ID" sz="900" dirty="0">
                <a:solidFill>
                  <a:schemeClr val="accent2">
                    <a:lumMod val="50000"/>
                  </a:schemeClr>
                </a:solidFill>
                <a:latin typeface="Open Sans"/>
              </a:rPr>
              <a:t> CHARACTER VARYING (25) NOT NULL,</a:t>
            </a:r>
          </a:p>
          <a:p>
            <a:r>
              <a:rPr lang="en-ID" sz="900" dirty="0">
                <a:solidFill>
                  <a:schemeClr val="accent2">
                    <a:lumMod val="50000"/>
                  </a:schemeClr>
                </a:solidFill>
                <a:latin typeface="Open Sans"/>
              </a:rPr>
              <a:t>    email CHARACTER VARYING (100) NOT NULL,</a:t>
            </a:r>
          </a:p>
          <a:p>
            <a:r>
              <a:rPr lang="en-ID" sz="900" dirty="0">
                <a:solidFill>
                  <a:schemeClr val="accent2">
                    <a:lumMod val="50000"/>
                  </a:schemeClr>
                </a:solidFill>
                <a:latin typeface="Open Sans"/>
              </a:rPr>
              <a:t>    </a:t>
            </a:r>
            <a:r>
              <a:rPr lang="en-ID" sz="900" dirty="0" err="1">
                <a:solidFill>
                  <a:schemeClr val="accent2">
                    <a:lumMod val="50000"/>
                  </a:schemeClr>
                </a:solidFill>
                <a:latin typeface="Open Sans"/>
              </a:rPr>
              <a:t>phone_number</a:t>
            </a:r>
            <a:r>
              <a:rPr lang="en-ID" sz="900" dirty="0">
                <a:solidFill>
                  <a:schemeClr val="accent2">
                    <a:lumMod val="50000"/>
                  </a:schemeClr>
                </a:solidFill>
                <a:latin typeface="Open Sans"/>
              </a:rPr>
              <a:t> CHARACTER VARYING (20),</a:t>
            </a:r>
          </a:p>
          <a:p>
            <a:r>
              <a:rPr lang="en-ID" sz="900" dirty="0">
                <a:solidFill>
                  <a:schemeClr val="accent2">
                    <a:lumMod val="50000"/>
                  </a:schemeClr>
                </a:solidFill>
                <a:latin typeface="Open Sans"/>
              </a:rPr>
              <a:t>    </a:t>
            </a:r>
            <a:r>
              <a:rPr lang="en-ID" sz="900" dirty="0" err="1">
                <a:solidFill>
                  <a:schemeClr val="accent2">
                    <a:lumMod val="50000"/>
                  </a:schemeClr>
                </a:solidFill>
                <a:latin typeface="Open Sans"/>
              </a:rPr>
              <a:t>hire_date</a:t>
            </a:r>
            <a:r>
              <a:rPr lang="en-ID" sz="900" dirty="0">
                <a:solidFill>
                  <a:schemeClr val="accent2">
                    <a:lumMod val="50000"/>
                  </a:schemeClr>
                </a:solidFill>
                <a:latin typeface="Open Sans"/>
              </a:rPr>
              <a:t> DATE NOT NULL,</a:t>
            </a:r>
          </a:p>
          <a:p>
            <a:r>
              <a:rPr lang="en-ID" sz="900" dirty="0">
                <a:solidFill>
                  <a:schemeClr val="accent2">
                    <a:lumMod val="50000"/>
                  </a:schemeClr>
                </a:solidFill>
                <a:latin typeface="Open Sans"/>
              </a:rPr>
              <a:t>    </a:t>
            </a:r>
            <a:r>
              <a:rPr lang="en-ID" sz="900" dirty="0" err="1">
                <a:solidFill>
                  <a:schemeClr val="accent2">
                    <a:lumMod val="50000"/>
                  </a:schemeClr>
                </a:solidFill>
                <a:latin typeface="Open Sans"/>
              </a:rPr>
              <a:t>job_id</a:t>
            </a:r>
            <a:r>
              <a:rPr lang="en-ID" sz="900" dirty="0">
                <a:solidFill>
                  <a:schemeClr val="accent2">
                    <a:lumMod val="50000"/>
                  </a:schemeClr>
                </a:solidFill>
                <a:latin typeface="Open Sans"/>
              </a:rPr>
              <a:t> INTEGER NOT NULL,</a:t>
            </a:r>
          </a:p>
          <a:p>
            <a:r>
              <a:rPr lang="en-ID" sz="900" dirty="0">
                <a:solidFill>
                  <a:schemeClr val="accent2">
                    <a:lumMod val="50000"/>
                  </a:schemeClr>
                </a:solidFill>
                <a:latin typeface="Open Sans"/>
              </a:rPr>
              <a:t>    salary NUMERIC (8, 2) NOT NULL,</a:t>
            </a:r>
          </a:p>
          <a:p>
            <a:r>
              <a:rPr lang="en-ID" sz="900" dirty="0">
                <a:solidFill>
                  <a:schemeClr val="accent2">
                    <a:lumMod val="50000"/>
                  </a:schemeClr>
                </a:solidFill>
                <a:latin typeface="Open Sans"/>
              </a:rPr>
              <a:t>    </a:t>
            </a:r>
            <a:r>
              <a:rPr lang="en-ID" sz="900" dirty="0" err="1">
                <a:solidFill>
                  <a:schemeClr val="accent2">
                    <a:lumMod val="50000"/>
                  </a:schemeClr>
                </a:solidFill>
                <a:latin typeface="Open Sans"/>
              </a:rPr>
              <a:t>manager_id</a:t>
            </a:r>
            <a:r>
              <a:rPr lang="en-ID" sz="900" dirty="0">
                <a:solidFill>
                  <a:schemeClr val="accent2">
                    <a:lumMod val="50000"/>
                  </a:schemeClr>
                </a:solidFill>
                <a:latin typeface="Open Sans"/>
              </a:rPr>
              <a:t> INTEGER,</a:t>
            </a:r>
          </a:p>
          <a:p>
            <a:r>
              <a:rPr lang="en-ID" sz="900" dirty="0">
                <a:solidFill>
                  <a:schemeClr val="accent2">
                    <a:lumMod val="50000"/>
                  </a:schemeClr>
                </a:solidFill>
                <a:latin typeface="Open Sans"/>
              </a:rPr>
              <a:t>    </a:t>
            </a:r>
            <a:r>
              <a:rPr lang="en-ID" sz="900" dirty="0" err="1">
                <a:solidFill>
                  <a:schemeClr val="accent2">
                    <a:lumMod val="50000"/>
                  </a:schemeClr>
                </a:solidFill>
                <a:latin typeface="Open Sans"/>
              </a:rPr>
              <a:t>department_id</a:t>
            </a:r>
            <a:r>
              <a:rPr lang="en-ID" sz="900" dirty="0">
                <a:solidFill>
                  <a:schemeClr val="accent2">
                    <a:lumMod val="50000"/>
                  </a:schemeClr>
                </a:solidFill>
                <a:latin typeface="Open Sans"/>
              </a:rPr>
              <a:t> INTEGER,</a:t>
            </a:r>
          </a:p>
          <a:p>
            <a:r>
              <a:rPr lang="en-ID" sz="900" dirty="0">
                <a:solidFill>
                  <a:schemeClr val="accent2">
                    <a:lumMod val="50000"/>
                  </a:schemeClr>
                </a:solidFill>
                <a:latin typeface="Open Sans"/>
              </a:rPr>
              <a:t>    FOREIGN KEY (</a:t>
            </a:r>
            <a:r>
              <a:rPr lang="en-ID" sz="900" dirty="0" err="1">
                <a:solidFill>
                  <a:schemeClr val="accent2">
                    <a:lumMod val="50000"/>
                  </a:schemeClr>
                </a:solidFill>
                <a:latin typeface="Open Sans"/>
              </a:rPr>
              <a:t>job_id</a:t>
            </a:r>
            <a:r>
              <a:rPr lang="en-ID" sz="900" dirty="0">
                <a:solidFill>
                  <a:schemeClr val="accent2">
                    <a:lumMod val="50000"/>
                  </a:schemeClr>
                </a:solidFill>
                <a:latin typeface="Open Sans"/>
              </a:rPr>
              <a:t>) REFERENCES jobs (</a:t>
            </a:r>
            <a:r>
              <a:rPr lang="en-ID" sz="900" dirty="0" err="1">
                <a:solidFill>
                  <a:schemeClr val="accent2">
                    <a:lumMod val="50000"/>
                  </a:schemeClr>
                </a:solidFill>
                <a:latin typeface="Open Sans"/>
              </a:rPr>
              <a:t>job_id</a:t>
            </a:r>
            <a:r>
              <a:rPr lang="en-ID" sz="900" dirty="0">
                <a:solidFill>
                  <a:schemeClr val="accent2">
                    <a:lumMod val="50000"/>
                  </a:schemeClr>
                </a:solidFill>
                <a:latin typeface="Open Sans"/>
              </a:rPr>
              <a:t>) ON UPDATE CASCADE ON DELETE CASCADE,</a:t>
            </a:r>
          </a:p>
          <a:p>
            <a:r>
              <a:rPr lang="en-ID" sz="900" dirty="0">
                <a:solidFill>
                  <a:schemeClr val="accent2">
                    <a:lumMod val="50000"/>
                  </a:schemeClr>
                </a:solidFill>
                <a:latin typeface="Open Sans"/>
              </a:rPr>
              <a:t>    FOREIGN KEY (</a:t>
            </a:r>
            <a:r>
              <a:rPr lang="en-ID" sz="900" dirty="0" err="1">
                <a:solidFill>
                  <a:schemeClr val="accent2">
                    <a:lumMod val="50000"/>
                  </a:schemeClr>
                </a:solidFill>
                <a:latin typeface="Open Sans"/>
              </a:rPr>
              <a:t>department_id</a:t>
            </a:r>
            <a:r>
              <a:rPr lang="en-ID" sz="900" dirty="0">
                <a:solidFill>
                  <a:schemeClr val="accent2">
                    <a:lumMod val="50000"/>
                  </a:schemeClr>
                </a:solidFill>
                <a:latin typeface="Open Sans"/>
              </a:rPr>
              <a:t>) REFERENCES departments (</a:t>
            </a:r>
            <a:r>
              <a:rPr lang="en-ID" sz="900" dirty="0" err="1">
                <a:solidFill>
                  <a:schemeClr val="accent2">
                    <a:lumMod val="50000"/>
                  </a:schemeClr>
                </a:solidFill>
                <a:latin typeface="Open Sans"/>
              </a:rPr>
              <a:t>department_id</a:t>
            </a:r>
            <a:r>
              <a:rPr lang="en-ID" sz="900" dirty="0">
                <a:solidFill>
                  <a:schemeClr val="accent2">
                    <a:lumMod val="50000"/>
                  </a:schemeClr>
                </a:solidFill>
                <a:latin typeface="Open Sans"/>
              </a:rPr>
              <a:t>) ON UPDATE CASCADE ON DELETE CASCADE,</a:t>
            </a:r>
          </a:p>
          <a:p>
            <a:r>
              <a:rPr lang="en-ID" sz="900" dirty="0">
                <a:solidFill>
                  <a:schemeClr val="accent2">
                    <a:lumMod val="50000"/>
                  </a:schemeClr>
                </a:solidFill>
                <a:latin typeface="Open Sans"/>
              </a:rPr>
              <a:t>    FOREIGN KEY (</a:t>
            </a:r>
            <a:r>
              <a:rPr lang="en-ID" sz="900" dirty="0" err="1">
                <a:solidFill>
                  <a:schemeClr val="accent2">
                    <a:lumMod val="50000"/>
                  </a:schemeClr>
                </a:solidFill>
                <a:latin typeface="Open Sans"/>
              </a:rPr>
              <a:t>manager_id</a:t>
            </a:r>
            <a:r>
              <a:rPr lang="en-ID" sz="900" dirty="0">
                <a:solidFill>
                  <a:schemeClr val="accent2">
                    <a:lumMod val="50000"/>
                  </a:schemeClr>
                </a:solidFill>
                <a:latin typeface="Open Sans"/>
              </a:rPr>
              <a:t>) REFERENCES employees (</a:t>
            </a:r>
            <a:r>
              <a:rPr lang="en-ID" sz="900" dirty="0" err="1">
                <a:solidFill>
                  <a:schemeClr val="accent2">
                    <a:lumMod val="50000"/>
                  </a:schemeClr>
                </a:solidFill>
                <a:latin typeface="Open Sans"/>
              </a:rPr>
              <a:t>employee_id</a:t>
            </a:r>
            <a:r>
              <a:rPr lang="en-ID" sz="900" dirty="0">
                <a:solidFill>
                  <a:schemeClr val="accent2">
                    <a:lumMod val="50000"/>
                  </a:schemeClr>
                </a:solidFill>
                <a:latin typeface="Open Sans"/>
              </a:rPr>
              <a:t>) ON UPDATE CASCADE ON DELETE CASCADE</a:t>
            </a:r>
          </a:p>
          <a:p>
            <a:r>
              <a:rPr lang="en-ID" sz="900" dirty="0">
                <a:solidFill>
                  <a:schemeClr val="accent2">
                    <a:lumMod val="50000"/>
                  </a:schemeClr>
                </a:solidFill>
                <a:latin typeface="Open Sans"/>
              </a:rPr>
              <a:t>);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498674" y="1215737"/>
            <a:ext cx="3299153" cy="2359767"/>
            <a:chOff x="7331565" y="1620982"/>
            <a:chExt cx="4398870" cy="314635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892" r="37434"/>
            <a:stretch/>
          </p:blipFill>
          <p:spPr>
            <a:xfrm>
              <a:off x="7331565" y="1876068"/>
              <a:ext cx="4195417" cy="289127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9143999" y="1620982"/>
              <a:ext cx="2586436" cy="9836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3281862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2.3. SCRIPT CREATE TABLE(3)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8373" y="2835681"/>
            <a:ext cx="80010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050" dirty="0">
                <a:solidFill>
                  <a:schemeClr val="accent2">
                    <a:lumMod val="50000"/>
                  </a:schemeClr>
                </a:solidFill>
                <a:latin typeface="Open Sans"/>
              </a:rPr>
              <a:t>CREATE TABLE dependents (</a:t>
            </a:r>
          </a:p>
          <a:p>
            <a:pPr>
              <a:lnSpc>
                <a:spcPct val="150000"/>
              </a:lnSpc>
            </a:pPr>
            <a:r>
              <a:rPr lang="en-ID" sz="1050" dirty="0">
                <a:solidFill>
                  <a:schemeClr val="accent2">
                    <a:lumMod val="50000"/>
                  </a:schemeClr>
                </a:solidFill>
                <a:latin typeface="Open Sans"/>
              </a:rPr>
              <a:t>    </a:t>
            </a:r>
            <a:r>
              <a:rPr lang="en-ID" sz="1050" dirty="0" err="1">
                <a:solidFill>
                  <a:schemeClr val="accent2">
                    <a:lumMod val="50000"/>
                  </a:schemeClr>
                </a:solidFill>
                <a:latin typeface="Open Sans"/>
              </a:rPr>
              <a:t>dependent_id</a:t>
            </a:r>
            <a:r>
              <a:rPr lang="en-ID" sz="1050" dirty="0">
                <a:solidFill>
                  <a:schemeClr val="accent2">
                    <a:lumMod val="50000"/>
                  </a:schemeClr>
                </a:solidFill>
                <a:latin typeface="Open Sans"/>
              </a:rPr>
              <a:t> SERIAL PRIMARY KEY,</a:t>
            </a:r>
          </a:p>
          <a:p>
            <a:pPr>
              <a:lnSpc>
                <a:spcPct val="150000"/>
              </a:lnSpc>
            </a:pPr>
            <a:r>
              <a:rPr lang="en-ID" sz="1050" dirty="0">
                <a:solidFill>
                  <a:schemeClr val="accent2">
                    <a:lumMod val="50000"/>
                  </a:schemeClr>
                </a:solidFill>
                <a:latin typeface="Open Sans"/>
              </a:rPr>
              <a:t>    </a:t>
            </a:r>
            <a:r>
              <a:rPr lang="en-ID" sz="1050" dirty="0" err="1">
                <a:solidFill>
                  <a:schemeClr val="accent2">
                    <a:lumMod val="50000"/>
                  </a:schemeClr>
                </a:solidFill>
                <a:latin typeface="Open Sans"/>
              </a:rPr>
              <a:t>first_name</a:t>
            </a:r>
            <a:r>
              <a:rPr lang="en-ID" sz="1050" dirty="0">
                <a:solidFill>
                  <a:schemeClr val="accent2">
                    <a:lumMod val="50000"/>
                  </a:schemeClr>
                </a:solidFill>
                <a:latin typeface="Open Sans"/>
              </a:rPr>
              <a:t> CHARACTER VARYING (50) NOT NULL,</a:t>
            </a:r>
          </a:p>
          <a:p>
            <a:pPr>
              <a:lnSpc>
                <a:spcPct val="150000"/>
              </a:lnSpc>
            </a:pPr>
            <a:r>
              <a:rPr lang="en-ID" sz="1050" dirty="0">
                <a:solidFill>
                  <a:schemeClr val="accent2">
                    <a:lumMod val="50000"/>
                  </a:schemeClr>
                </a:solidFill>
                <a:latin typeface="Open Sans"/>
              </a:rPr>
              <a:t>    </a:t>
            </a:r>
            <a:r>
              <a:rPr lang="en-ID" sz="1050" dirty="0" err="1">
                <a:solidFill>
                  <a:schemeClr val="accent2">
                    <a:lumMod val="50000"/>
                  </a:schemeClr>
                </a:solidFill>
                <a:latin typeface="Open Sans"/>
              </a:rPr>
              <a:t>last_name</a:t>
            </a:r>
            <a:r>
              <a:rPr lang="en-ID" sz="1050" dirty="0">
                <a:solidFill>
                  <a:schemeClr val="accent2">
                    <a:lumMod val="50000"/>
                  </a:schemeClr>
                </a:solidFill>
                <a:latin typeface="Open Sans"/>
              </a:rPr>
              <a:t> CHARACTER VARYING (50) NOT NULL,</a:t>
            </a:r>
          </a:p>
          <a:p>
            <a:pPr>
              <a:lnSpc>
                <a:spcPct val="150000"/>
              </a:lnSpc>
            </a:pPr>
            <a:r>
              <a:rPr lang="en-ID" sz="1050" dirty="0">
                <a:solidFill>
                  <a:schemeClr val="accent2">
                    <a:lumMod val="50000"/>
                  </a:schemeClr>
                </a:solidFill>
                <a:latin typeface="Open Sans"/>
              </a:rPr>
              <a:t>    relationship CHARACTER VARYING (25) NOT NULL,</a:t>
            </a:r>
          </a:p>
          <a:p>
            <a:pPr>
              <a:lnSpc>
                <a:spcPct val="150000"/>
              </a:lnSpc>
            </a:pPr>
            <a:r>
              <a:rPr lang="en-ID" sz="1050" dirty="0">
                <a:solidFill>
                  <a:schemeClr val="accent2">
                    <a:lumMod val="50000"/>
                  </a:schemeClr>
                </a:solidFill>
                <a:latin typeface="Open Sans"/>
              </a:rPr>
              <a:t>    </a:t>
            </a:r>
            <a:r>
              <a:rPr lang="en-ID" sz="1050" dirty="0" err="1">
                <a:solidFill>
                  <a:schemeClr val="accent2">
                    <a:lumMod val="50000"/>
                  </a:schemeClr>
                </a:solidFill>
                <a:latin typeface="Open Sans"/>
              </a:rPr>
              <a:t>employee_id</a:t>
            </a:r>
            <a:r>
              <a:rPr lang="en-ID" sz="1050" dirty="0">
                <a:solidFill>
                  <a:schemeClr val="accent2">
                    <a:lumMod val="50000"/>
                  </a:schemeClr>
                </a:solidFill>
                <a:latin typeface="Open Sans"/>
              </a:rPr>
              <a:t> INTEGER NOT NULL,</a:t>
            </a:r>
          </a:p>
          <a:p>
            <a:pPr>
              <a:lnSpc>
                <a:spcPct val="150000"/>
              </a:lnSpc>
            </a:pPr>
            <a:r>
              <a:rPr lang="en-ID" sz="1050" dirty="0">
                <a:solidFill>
                  <a:schemeClr val="accent2">
                    <a:lumMod val="50000"/>
                  </a:schemeClr>
                </a:solidFill>
                <a:latin typeface="Open Sans"/>
              </a:rPr>
              <a:t>    FOREIGN KEY (</a:t>
            </a:r>
            <a:r>
              <a:rPr lang="en-ID" sz="1050" dirty="0" err="1">
                <a:solidFill>
                  <a:schemeClr val="accent2">
                    <a:lumMod val="50000"/>
                  </a:schemeClr>
                </a:solidFill>
                <a:latin typeface="Open Sans"/>
              </a:rPr>
              <a:t>employee_id</a:t>
            </a:r>
            <a:r>
              <a:rPr lang="en-ID" sz="1050" dirty="0">
                <a:solidFill>
                  <a:schemeClr val="accent2">
                    <a:lumMod val="50000"/>
                  </a:schemeClr>
                </a:solidFill>
                <a:latin typeface="Open Sans"/>
              </a:rPr>
              <a:t>) REFERENCES employees (</a:t>
            </a:r>
            <a:r>
              <a:rPr lang="en-ID" sz="1050" dirty="0" err="1">
                <a:solidFill>
                  <a:schemeClr val="accent2">
                    <a:lumMod val="50000"/>
                  </a:schemeClr>
                </a:solidFill>
                <a:latin typeface="Open Sans"/>
              </a:rPr>
              <a:t>employee_id</a:t>
            </a:r>
            <a:r>
              <a:rPr lang="en-ID" sz="1050" dirty="0">
                <a:solidFill>
                  <a:schemeClr val="accent2">
                    <a:lumMod val="50000"/>
                  </a:schemeClr>
                </a:solidFill>
                <a:latin typeface="Open Sans"/>
              </a:rPr>
              <a:t>) ON DELETE CASCADE ON UPDATE CASCADE</a:t>
            </a:r>
          </a:p>
          <a:p>
            <a:pPr>
              <a:lnSpc>
                <a:spcPct val="150000"/>
              </a:lnSpc>
            </a:pPr>
            <a:r>
              <a:rPr lang="en-ID" sz="1050" dirty="0">
                <a:solidFill>
                  <a:schemeClr val="accent2">
                    <a:lumMod val="50000"/>
                  </a:schemeClr>
                </a:solidFill>
                <a:latin typeface="Open Sans"/>
              </a:rPr>
              <a:t>);</a:t>
            </a:r>
          </a:p>
        </p:txBody>
      </p:sp>
      <p:sp>
        <p:nvSpPr>
          <p:cNvPr id="5" name="Rectangle 4"/>
          <p:cNvSpPr/>
          <p:nvPr/>
        </p:nvSpPr>
        <p:spPr>
          <a:xfrm>
            <a:off x="488372" y="901047"/>
            <a:ext cx="3782291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050" dirty="0">
                <a:solidFill>
                  <a:schemeClr val="accent2">
                    <a:lumMod val="50000"/>
                  </a:schemeClr>
                </a:solidFill>
                <a:latin typeface="Open Sans"/>
              </a:rPr>
              <a:t>CREATE TABLE jobs (</a:t>
            </a:r>
          </a:p>
          <a:p>
            <a:pPr>
              <a:lnSpc>
                <a:spcPct val="150000"/>
              </a:lnSpc>
            </a:pPr>
            <a:r>
              <a:rPr lang="en-ID" sz="1050" dirty="0">
                <a:solidFill>
                  <a:schemeClr val="accent2">
                    <a:lumMod val="50000"/>
                  </a:schemeClr>
                </a:solidFill>
                <a:latin typeface="Open Sans"/>
              </a:rPr>
              <a:t>    </a:t>
            </a:r>
            <a:r>
              <a:rPr lang="en-ID" sz="1050" dirty="0" err="1">
                <a:solidFill>
                  <a:schemeClr val="accent2">
                    <a:lumMod val="50000"/>
                  </a:schemeClr>
                </a:solidFill>
                <a:latin typeface="Open Sans"/>
              </a:rPr>
              <a:t>job_id</a:t>
            </a:r>
            <a:r>
              <a:rPr lang="en-ID" sz="1050" dirty="0">
                <a:solidFill>
                  <a:schemeClr val="accent2">
                    <a:lumMod val="50000"/>
                  </a:schemeClr>
                </a:solidFill>
                <a:latin typeface="Open Sans"/>
              </a:rPr>
              <a:t> SERIAL PRIMARY KEY,</a:t>
            </a:r>
          </a:p>
          <a:p>
            <a:pPr>
              <a:lnSpc>
                <a:spcPct val="150000"/>
              </a:lnSpc>
            </a:pPr>
            <a:r>
              <a:rPr lang="en-ID" sz="1050" dirty="0">
                <a:solidFill>
                  <a:schemeClr val="accent2">
                    <a:lumMod val="50000"/>
                  </a:schemeClr>
                </a:solidFill>
                <a:latin typeface="Open Sans"/>
              </a:rPr>
              <a:t>    </a:t>
            </a:r>
            <a:r>
              <a:rPr lang="en-ID" sz="1050" dirty="0" err="1">
                <a:solidFill>
                  <a:schemeClr val="accent2">
                    <a:lumMod val="50000"/>
                  </a:schemeClr>
                </a:solidFill>
                <a:latin typeface="Open Sans"/>
              </a:rPr>
              <a:t>job_title</a:t>
            </a:r>
            <a:r>
              <a:rPr lang="en-ID" sz="1050" dirty="0">
                <a:solidFill>
                  <a:schemeClr val="accent2">
                    <a:lumMod val="50000"/>
                  </a:schemeClr>
                </a:solidFill>
                <a:latin typeface="Open Sans"/>
              </a:rPr>
              <a:t> CHARACTER VARYING (35) NOT NULL,</a:t>
            </a:r>
          </a:p>
          <a:p>
            <a:pPr>
              <a:lnSpc>
                <a:spcPct val="150000"/>
              </a:lnSpc>
            </a:pPr>
            <a:r>
              <a:rPr lang="en-ID" sz="1050" dirty="0">
                <a:solidFill>
                  <a:schemeClr val="accent2">
                    <a:lumMod val="50000"/>
                  </a:schemeClr>
                </a:solidFill>
                <a:latin typeface="Open Sans"/>
              </a:rPr>
              <a:t>    </a:t>
            </a:r>
            <a:r>
              <a:rPr lang="en-ID" sz="1050" dirty="0" err="1">
                <a:solidFill>
                  <a:schemeClr val="accent2">
                    <a:lumMod val="50000"/>
                  </a:schemeClr>
                </a:solidFill>
                <a:latin typeface="Open Sans"/>
              </a:rPr>
              <a:t>min_salary</a:t>
            </a:r>
            <a:r>
              <a:rPr lang="en-ID" sz="1050" dirty="0">
                <a:solidFill>
                  <a:schemeClr val="accent2">
                    <a:lumMod val="50000"/>
                  </a:schemeClr>
                </a:solidFill>
                <a:latin typeface="Open Sans"/>
              </a:rPr>
              <a:t> NUMERIC (8, 2),</a:t>
            </a:r>
          </a:p>
          <a:p>
            <a:pPr>
              <a:lnSpc>
                <a:spcPct val="150000"/>
              </a:lnSpc>
            </a:pPr>
            <a:r>
              <a:rPr lang="en-ID" sz="1050" dirty="0">
                <a:solidFill>
                  <a:schemeClr val="accent2">
                    <a:lumMod val="50000"/>
                  </a:schemeClr>
                </a:solidFill>
                <a:latin typeface="Open Sans"/>
              </a:rPr>
              <a:t>    </a:t>
            </a:r>
            <a:r>
              <a:rPr lang="en-ID" sz="1050" dirty="0" err="1">
                <a:solidFill>
                  <a:schemeClr val="accent2">
                    <a:lumMod val="50000"/>
                  </a:schemeClr>
                </a:solidFill>
                <a:latin typeface="Open Sans"/>
              </a:rPr>
              <a:t>max_salary</a:t>
            </a:r>
            <a:r>
              <a:rPr lang="en-ID" sz="1050" dirty="0">
                <a:solidFill>
                  <a:schemeClr val="accent2">
                    <a:lumMod val="50000"/>
                  </a:schemeClr>
                </a:solidFill>
                <a:latin typeface="Open Sans"/>
              </a:rPr>
              <a:t> NUMERIC (8, 2)</a:t>
            </a:r>
          </a:p>
          <a:p>
            <a:pPr>
              <a:lnSpc>
                <a:spcPct val="150000"/>
              </a:lnSpc>
            </a:pPr>
            <a:r>
              <a:rPr lang="en-ID" sz="1050" dirty="0">
                <a:solidFill>
                  <a:schemeClr val="accent2">
                    <a:lumMod val="50000"/>
                  </a:schemeClr>
                </a:solidFill>
                <a:latin typeface="Open Sans"/>
              </a:rPr>
              <a:t>);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051864" y="729000"/>
            <a:ext cx="3468683" cy="3317082"/>
            <a:chOff x="6735818" y="972000"/>
            <a:chExt cx="4624911" cy="442277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608" b="8717"/>
            <a:stretch/>
          </p:blipFill>
          <p:spPr>
            <a:xfrm>
              <a:off x="6735818" y="972000"/>
              <a:ext cx="4250837" cy="4422776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8548256" y="3780908"/>
              <a:ext cx="2812473" cy="16138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1899415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3.1. Insert, Update, Delete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24000" y="883227"/>
            <a:ext cx="1527464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800" dirty="0"/>
              <a:t>TABLES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1851463" y="1833995"/>
            <a:ext cx="1361210" cy="42602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050" dirty="0"/>
              <a:t>INSERT</a:t>
            </a:r>
            <a:endParaRPr lang="en-US" sz="1050" dirty="0"/>
          </a:p>
        </p:txBody>
      </p:sp>
      <p:sp>
        <p:nvSpPr>
          <p:cNvPr id="5" name="Rectangle 4"/>
          <p:cNvSpPr/>
          <p:nvPr/>
        </p:nvSpPr>
        <p:spPr>
          <a:xfrm>
            <a:off x="1851463" y="2944186"/>
            <a:ext cx="1361210" cy="42602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050" dirty="0"/>
              <a:t>UPDATE</a:t>
            </a:r>
            <a:endParaRPr lang="en-US" sz="1050" dirty="0"/>
          </a:p>
        </p:txBody>
      </p:sp>
      <p:sp>
        <p:nvSpPr>
          <p:cNvPr id="6" name="Rectangle 5"/>
          <p:cNvSpPr/>
          <p:nvPr/>
        </p:nvSpPr>
        <p:spPr>
          <a:xfrm>
            <a:off x="1851463" y="3988472"/>
            <a:ext cx="1361210" cy="42602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050" dirty="0"/>
              <a:t>DELETE</a:t>
            </a:r>
            <a:endParaRPr lang="en-US" sz="1050" dirty="0"/>
          </a:p>
        </p:txBody>
      </p:sp>
      <p:cxnSp>
        <p:nvCxnSpPr>
          <p:cNvPr id="7" name="Elbow Connector 6"/>
          <p:cNvCxnSpPr>
            <a:stCxn id="3" idx="2"/>
          </p:cNvCxnSpPr>
          <p:nvPr/>
        </p:nvCxnSpPr>
        <p:spPr>
          <a:xfrm>
            <a:off x="1113710" y="1381991"/>
            <a:ext cx="685800" cy="685800"/>
          </a:xfrm>
          <a:prstGeom prst="bentConnector3">
            <a:avLst>
              <a:gd name="adj1" fmla="val -293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3" idx="2"/>
            <a:endCxn id="5" idx="1"/>
          </p:cNvCxnSpPr>
          <p:nvPr/>
        </p:nvCxnSpPr>
        <p:spPr>
          <a:xfrm rot="16200000" flipH="1">
            <a:off x="581994" y="1887729"/>
            <a:ext cx="1775209" cy="76373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3" idx="2"/>
            <a:endCxn id="6" idx="1"/>
          </p:cNvCxnSpPr>
          <p:nvPr/>
        </p:nvCxnSpPr>
        <p:spPr>
          <a:xfrm rot="16200000" flipH="1">
            <a:off x="59850" y="2409872"/>
            <a:ext cx="2819495" cy="76373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532609" y="1908509"/>
            <a:ext cx="368241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insert regions (</a:t>
            </a:r>
            <a:r>
              <a:rPr lang="en-US" sz="1050" dirty="0" err="1">
                <a:solidFill>
                  <a:schemeClr val="accent2">
                    <a:lumMod val="50000"/>
                  </a:schemeClr>
                </a:solidFill>
              </a:rPr>
              <a:t>region_id,region_name</a:t>
            </a:r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) values (5,'Antartic')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32610" y="2944186"/>
            <a:ext cx="4572000" cy="5770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update regions</a:t>
            </a:r>
          </a:p>
          <a:p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set </a:t>
            </a:r>
            <a:r>
              <a:rPr lang="en-US" sz="1050" dirty="0" err="1">
                <a:solidFill>
                  <a:schemeClr val="accent2">
                    <a:lumMod val="50000"/>
                  </a:schemeClr>
                </a:solidFill>
              </a:rPr>
              <a:t>region_name</a:t>
            </a:r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 ='</a:t>
            </a:r>
            <a:r>
              <a:rPr lang="en-US" sz="1050" dirty="0" err="1">
                <a:solidFill>
                  <a:schemeClr val="accent2">
                    <a:lumMod val="50000"/>
                  </a:schemeClr>
                </a:solidFill>
              </a:rPr>
              <a:t>Antartika</a:t>
            </a:r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'</a:t>
            </a:r>
          </a:p>
          <a:p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where </a:t>
            </a:r>
            <a:r>
              <a:rPr lang="en-US" sz="1050" dirty="0" err="1">
                <a:solidFill>
                  <a:schemeClr val="accent2">
                    <a:lumMod val="50000"/>
                  </a:schemeClr>
                </a:solidFill>
              </a:rPr>
              <a:t>region_id</a:t>
            </a:r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=5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32609" y="4062986"/>
            <a:ext cx="249459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delete from regions where </a:t>
            </a:r>
            <a:r>
              <a:rPr lang="en-US" sz="1050" dirty="0" err="1">
                <a:solidFill>
                  <a:schemeClr val="accent2">
                    <a:lumMod val="50000"/>
                  </a:schemeClr>
                </a:solidFill>
              </a:rPr>
              <a:t>region_id</a:t>
            </a:r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=5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32610" y="2293865"/>
            <a:ext cx="297549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insert regions (</a:t>
            </a:r>
            <a:r>
              <a:rPr lang="en-US" sz="1050" dirty="0" err="1">
                <a:solidFill>
                  <a:schemeClr val="accent2">
                    <a:lumMod val="50000"/>
                  </a:schemeClr>
                </a:solidFill>
              </a:rPr>
              <a:t>region_name</a:t>
            </a:r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) values ('</a:t>
            </a:r>
            <a:r>
              <a:rPr lang="en-US" sz="1050" dirty="0" err="1">
                <a:solidFill>
                  <a:schemeClr val="accent2">
                    <a:lumMod val="50000"/>
                  </a:schemeClr>
                </a:solidFill>
              </a:rPr>
              <a:t>Antartic</a:t>
            </a:r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1397862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3.2. SQL JOINS</a:t>
            </a:r>
            <a:endParaRPr lang="en-US" dirty="0"/>
          </a:p>
        </p:txBody>
      </p:sp>
      <p:pic>
        <p:nvPicPr>
          <p:cNvPr id="1026" name="Picture 2" descr="Image result for inner jo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392" y="729001"/>
            <a:ext cx="6847608" cy="4217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121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3.3 Inner Join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24001" y="999443"/>
            <a:ext cx="7585364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select </a:t>
            </a:r>
            <a:r>
              <a:rPr lang="en-US" sz="1050" dirty="0" err="1">
                <a:solidFill>
                  <a:schemeClr val="accent2">
                    <a:lumMod val="50000"/>
                  </a:schemeClr>
                </a:solidFill>
              </a:rPr>
              <a:t>a.region_id,a.region_name,country_name</a:t>
            </a:r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from regions a, countries b</a:t>
            </a:r>
          </a:p>
          <a:p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where </a:t>
            </a:r>
            <a:r>
              <a:rPr lang="en-US" sz="1050" dirty="0" err="1">
                <a:solidFill>
                  <a:schemeClr val="accent2">
                    <a:lumMod val="50000"/>
                  </a:schemeClr>
                </a:solidFill>
              </a:rPr>
              <a:t>a.region_id</a:t>
            </a:r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=</a:t>
            </a:r>
            <a:r>
              <a:rPr lang="en-US" sz="1050" dirty="0" err="1">
                <a:solidFill>
                  <a:schemeClr val="accent2">
                    <a:lumMod val="50000"/>
                  </a:schemeClr>
                </a:solidFill>
              </a:rPr>
              <a:t>b.region_id</a:t>
            </a:r>
            <a:endParaRPr lang="en-US" sz="105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and </a:t>
            </a:r>
            <a:r>
              <a:rPr lang="en-US" sz="1050" dirty="0" err="1">
                <a:solidFill>
                  <a:schemeClr val="accent2">
                    <a:lumMod val="50000"/>
                  </a:schemeClr>
                </a:solidFill>
              </a:rPr>
              <a:t>a.region_id</a:t>
            </a:r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=1</a:t>
            </a:r>
          </a:p>
          <a:p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order by </a:t>
            </a:r>
            <a:r>
              <a:rPr lang="en-US" sz="1050" dirty="0" err="1">
                <a:solidFill>
                  <a:schemeClr val="accent2">
                    <a:lumMod val="50000"/>
                  </a:schemeClr>
                </a:solidFill>
              </a:rPr>
              <a:t>a.region_id</a:t>
            </a:r>
            <a:endParaRPr lang="en-US" sz="105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1676" t="29521" r="43824"/>
          <a:stretch/>
        </p:blipFill>
        <p:spPr>
          <a:xfrm>
            <a:off x="4825146" y="999444"/>
            <a:ext cx="3366655" cy="366539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7119" y="714013"/>
            <a:ext cx="4318400" cy="29821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050" dirty="0"/>
              <a:t>Method #1 ~ </a:t>
            </a:r>
            <a:r>
              <a:rPr lang="en-ID" sz="1050" dirty="0" err="1"/>
              <a:t>Paralel</a:t>
            </a:r>
            <a:r>
              <a:rPr lang="en-ID" sz="1050" dirty="0"/>
              <a:t> Execution method #1</a:t>
            </a:r>
            <a:endParaRPr lang="en-US" sz="1050" dirty="0"/>
          </a:p>
        </p:txBody>
      </p:sp>
      <p:sp>
        <p:nvSpPr>
          <p:cNvPr id="7" name="Rectangle 6"/>
          <p:cNvSpPr/>
          <p:nvPr/>
        </p:nvSpPr>
        <p:spPr>
          <a:xfrm>
            <a:off x="323999" y="2277435"/>
            <a:ext cx="2291609" cy="29821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050" dirty="0"/>
              <a:t>Method #2 (Always do this method)</a:t>
            </a:r>
            <a:endParaRPr lang="en-US" sz="1050" dirty="0"/>
          </a:p>
        </p:txBody>
      </p:sp>
      <p:sp>
        <p:nvSpPr>
          <p:cNvPr id="8" name="Rectangle 7"/>
          <p:cNvSpPr/>
          <p:nvPr/>
        </p:nvSpPr>
        <p:spPr>
          <a:xfrm>
            <a:off x="347118" y="2832139"/>
            <a:ext cx="4572000" cy="90024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select </a:t>
            </a:r>
            <a:r>
              <a:rPr lang="en-US" sz="1050" dirty="0" err="1">
                <a:solidFill>
                  <a:schemeClr val="accent2">
                    <a:lumMod val="50000"/>
                  </a:schemeClr>
                </a:solidFill>
              </a:rPr>
              <a:t>a.region_id,a.region_name,country_name</a:t>
            </a:r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from regions a inner join countries b</a:t>
            </a:r>
          </a:p>
          <a:p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on </a:t>
            </a:r>
            <a:r>
              <a:rPr lang="en-US" sz="1050" dirty="0" err="1">
                <a:solidFill>
                  <a:schemeClr val="accent2">
                    <a:lumMod val="50000"/>
                  </a:schemeClr>
                </a:solidFill>
              </a:rPr>
              <a:t>a.region_id</a:t>
            </a:r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=</a:t>
            </a:r>
            <a:r>
              <a:rPr lang="en-US" sz="1050" dirty="0" err="1">
                <a:solidFill>
                  <a:schemeClr val="accent2">
                    <a:lumMod val="50000"/>
                  </a:schemeClr>
                </a:solidFill>
              </a:rPr>
              <a:t>b.region_id</a:t>
            </a:r>
            <a:endParaRPr lang="en-US" sz="105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where </a:t>
            </a:r>
            <a:r>
              <a:rPr lang="en-US" sz="1050" dirty="0" err="1">
                <a:solidFill>
                  <a:schemeClr val="accent2">
                    <a:lumMod val="50000"/>
                  </a:schemeClr>
                </a:solidFill>
              </a:rPr>
              <a:t>a.region_id</a:t>
            </a:r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=1</a:t>
            </a:r>
          </a:p>
          <a:p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order by </a:t>
            </a:r>
            <a:r>
              <a:rPr lang="en-US" sz="1050" dirty="0" err="1">
                <a:solidFill>
                  <a:schemeClr val="accent2">
                    <a:lumMod val="50000"/>
                  </a:schemeClr>
                </a:solidFill>
              </a:rPr>
              <a:t>a.region_id</a:t>
            </a:r>
            <a:endParaRPr lang="en-US" sz="105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382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0F286E-83F0-4364-A83B-5F1AD16ED3D6}"/>
              </a:ext>
            </a:extLst>
          </p:cNvPr>
          <p:cNvSpPr txBox="1"/>
          <p:nvPr/>
        </p:nvSpPr>
        <p:spPr>
          <a:xfrm>
            <a:off x="3285641" y="612183"/>
            <a:ext cx="1497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 Manager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5E0360-44ED-4689-A714-0B13AB35768C}"/>
              </a:ext>
            </a:extLst>
          </p:cNvPr>
          <p:cNvSpPr txBox="1"/>
          <p:nvPr/>
        </p:nvSpPr>
        <p:spPr>
          <a:xfrm>
            <a:off x="2341840" y="1515022"/>
            <a:ext cx="1550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Business Analyst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E37C2A-997C-4501-842C-6714D16B5AD8}"/>
              </a:ext>
            </a:extLst>
          </p:cNvPr>
          <p:cNvSpPr txBox="1"/>
          <p:nvPr/>
        </p:nvSpPr>
        <p:spPr>
          <a:xfrm>
            <a:off x="2471682" y="2417861"/>
            <a:ext cx="1420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System Analyst</a:t>
            </a:r>
            <a:endParaRPr lang="en-ID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579796-6018-412C-B0A0-22AC3BA8DFA3}"/>
              </a:ext>
            </a:extLst>
          </p:cNvPr>
          <p:cNvCxnSpPr>
            <a:stCxn id="4" idx="2"/>
          </p:cNvCxnSpPr>
          <p:nvPr/>
        </p:nvCxnSpPr>
        <p:spPr>
          <a:xfrm flipH="1">
            <a:off x="3022169" y="919960"/>
            <a:ext cx="1012235" cy="505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A747077-C9BE-4A7F-AD94-E0246FC2DCA3}"/>
              </a:ext>
            </a:extLst>
          </p:cNvPr>
          <p:cNvCxnSpPr>
            <a:stCxn id="5" idx="2"/>
          </p:cNvCxnSpPr>
          <p:nvPr/>
        </p:nvCxnSpPr>
        <p:spPr>
          <a:xfrm flipH="1">
            <a:off x="3022169" y="1822799"/>
            <a:ext cx="94883" cy="595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F739A0C-974E-4ED6-AB7F-2B5F14425582}"/>
              </a:ext>
            </a:extLst>
          </p:cNvPr>
          <p:cNvSpPr txBox="1"/>
          <p:nvPr/>
        </p:nvSpPr>
        <p:spPr>
          <a:xfrm>
            <a:off x="4417316" y="1528457"/>
            <a:ext cx="3231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Bussiness</a:t>
            </a:r>
            <a:r>
              <a:rPr lang="en-US" dirty="0"/>
              <a:t> Process Modelling Notation</a:t>
            </a:r>
            <a:endParaRPr lang="en-I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894946-F0DF-4248-A6A6-FCC3598AC1D0}"/>
              </a:ext>
            </a:extLst>
          </p:cNvPr>
          <p:cNvSpPr txBox="1"/>
          <p:nvPr/>
        </p:nvSpPr>
        <p:spPr>
          <a:xfrm>
            <a:off x="4417316" y="2444731"/>
            <a:ext cx="3448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UML : activity </a:t>
            </a:r>
            <a:r>
              <a:rPr lang="en-US" dirty="0" err="1"/>
              <a:t>diagram,erd</a:t>
            </a:r>
            <a:r>
              <a:rPr lang="en-US" dirty="0"/>
              <a:t>, class, </a:t>
            </a:r>
            <a:r>
              <a:rPr lang="en-US" dirty="0" err="1"/>
              <a:t>sequce</a:t>
            </a:r>
            <a:endParaRPr lang="en-ID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DB0715-E177-4B41-B2A1-649457E3B6A5}"/>
              </a:ext>
            </a:extLst>
          </p:cNvPr>
          <p:cNvSpPr txBox="1"/>
          <p:nvPr/>
        </p:nvSpPr>
        <p:spPr>
          <a:xfrm>
            <a:off x="2471682" y="3166811"/>
            <a:ext cx="1188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Tech Leader</a:t>
            </a:r>
            <a:endParaRPr lang="en-ID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62888E-2FD9-47A1-983C-DD7B906133CE}"/>
              </a:ext>
            </a:extLst>
          </p:cNvPr>
          <p:cNvSpPr txBox="1"/>
          <p:nvPr/>
        </p:nvSpPr>
        <p:spPr>
          <a:xfrm>
            <a:off x="313088" y="2412765"/>
            <a:ext cx="1579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 Architect</a:t>
            </a:r>
          </a:p>
          <a:p>
            <a:r>
              <a:rPr lang="en-US" dirty="0"/>
              <a:t>(Solar)</a:t>
            </a:r>
            <a:endParaRPr lang="en-ID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84D6F6-0086-490B-8626-0E098083CCB8}"/>
              </a:ext>
            </a:extLst>
          </p:cNvPr>
          <p:cNvSpPr txBox="1"/>
          <p:nvPr/>
        </p:nvSpPr>
        <p:spPr>
          <a:xfrm>
            <a:off x="1516373" y="3871707"/>
            <a:ext cx="2848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Software developer / programmer</a:t>
            </a:r>
            <a:endParaRPr lang="en-ID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0D41CAE-986B-4F0F-BF99-5CFE9B3D80EA}"/>
              </a:ext>
            </a:extLst>
          </p:cNvPr>
          <p:cNvCxnSpPr/>
          <p:nvPr/>
        </p:nvCxnSpPr>
        <p:spPr>
          <a:xfrm flipH="1">
            <a:off x="2893361" y="2716354"/>
            <a:ext cx="94883" cy="595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74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3.4 Left &amp; Right Join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7118" y="714013"/>
            <a:ext cx="1419337" cy="29821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050" dirty="0"/>
              <a:t>Step #1</a:t>
            </a:r>
            <a:endParaRPr lang="en-US" sz="1050" dirty="0"/>
          </a:p>
        </p:txBody>
      </p:sp>
      <p:sp>
        <p:nvSpPr>
          <p:cNvPr id="4" name="Rectangle 3"/>
          <p:cNvSpPr/>
          <p:nvPr/>
        </p:nvSpPr>
        <p:spPr>
          <a:xfrm>
            <a:off x="324000" y="1144747"/>
            <a:ext cx="4572000" cy="90024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INSERT INTO employees(employee_id,first_name,last_name,email,phone_number,hire_date,job_id,salary,manager_id,department_id) VALUES (99,'xsis','aca','xa@xsis.com','515.123.4567',DATE '1987-06-17',4,24000.00,NULL,null);</a:t>
            </a:r>
          </a:p>
        </p:txBody>
      </p:sp>
      <p:sp>
        <p:nvSpPr>
          <p:cNvPr id="9" name="Rectangle 8"/>
          <p:cNvSpPr/>
          <p:nvPr/>
        </p:nvSpPr>
        <p:spPr>
          <a:xfrm>
            <a:off x="324000" y="2777886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select </a:t>
            </a:r>
            <a:r>
              <a:rPr lang="en-US" sz="1050" dirty="0" err="1">
                <a:solidFill>
                  <a:schemeClr val="accent2">
                    <a:lumMod val="50000"/>
                  </a:schemeClr>
                </a:solidFill>
              </a:rPr>
              <a:t>first_name,last_name,a.department_id,b.department_name</a:t>
            </a:r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from employees a</a:t>
            </a:r>
          </a:p>
          <a:p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left join departments b</a:t>
            </a:r>
          </a:p>
          <a:p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on  </a:t>
            </a:r>
            <a:r>
              <a:rPr lang="en-US" sz="1050" dirty="0" err="1">
                <a:solidFill>
                  <a:schemeClr val="accent2">
                    <a:lumMod val="50000"/>
                  </a:schemeClr>
                </a:solidFill>
              </a:rPr>
              <a:t>a.department_id</a:t>
            </a:r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= </a:t>
            </a:r>
            <a:r>
              <a:rPr lang="en-US" sz="1050" dirty="0" err="1">
                <a:solidFill>
                  <a:schemeClr val="accent2">
                    <a:lumMod val="50000"/>
                  </a:schemeClr>
                </a:solidFill>
              </a:rPr>
              <a:t>b.department_id</a:t>
            </a:r>
            <a:endParaRPr lang="en-US" sz="105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7118" y="2328434"/>
            <a:ext cx="1419337" cy="29821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050" dirty="0"/>
              <a:t>Left Join</a:t>
            </a:r>
            <a:endParaRPr lang="en-US" sz="105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22315" t="22795" r="24444"/>
          <a:stretch/>
        </p:blipFill>
        <p:spPr>
          <a:xfrm>
            <a:off x="4919118" y="1658679"/>
            <a:ext cx="3933000" cy="303116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24000" y="3974261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select </a:t>
            </a:r>
            <a:r>
              <a:rPr lang="en-US" sz="1050" dirty="0" err="1">
                <a:solidFill>
                  <a:schemeClr val="accent2">
                    <a:lumMod val="50000"/>
                  </a:schemeClr>
                </a:solidFill>
              </a:rPr>
              <a:t>first_name,last_name,a.department_id,a.department_name</a:t>
            </a:r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from departments a</a:t>
            </a:r>
          </a:p>
          <a:p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right join employees b</a:t>
            </a:r>
          </a:p>
          <a:p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on  </a:t>
            </a:r>
            <a:r>
              <a:rPr lang="en-US" sz="1050" dirty="0" err="1">
                <a:solidFill>
                  <a:schemeClr val="accent2">
                    <a:lumMod val="50000"/>
                  </a:schemeClr>
                </a:solidFill>
              </a:rPr>
              <a:t>a.department_id</a:t>
            </a:r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= </a:t>
            </a:r>
            <a:r>
              <a:rPr lang="en-US" sz="1050" dirty="0" err="1">
                <a:solidFill>
                  <a:schemeClr val="accent2">
                    <a:lumMod val="50000"/>
                  </a:schemeClr>
                </a:solidFill>
              </a:rPr>
              <a:t>b.department_id</a:t>
            </a:r>
            <a:endParaRPr lang="en-US" sz="105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7118" y="3644706"/>
            <a:ext cx="1419337" cy="29821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050" dirty="0"/>
              <a:t>Right Join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703362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3.5 Outer Join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7118" y="714013"/>
            <a:ext cx="1419337" cy="29821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050" dirty="0"/>
              <a:t>Query</a:t>
            </a:r>
            <a:endParaRPr lang="en-US" sz="1050" dirty="0"/>
          </a:p>
        </p:txBody>
      </p:sp>
      <p:sp>
        <p:nvSpPr>
          <p:cNvPr id="5" name="Rectangle 4"/>
          <p:cNvSpPr/>
          <p:nvPr/>
        </p:nvSpPr>
        <p:spPr>
          <a:xfrm>
            <a:off x="324000" y="1119013"/>
            <a:ext cx="4572000" cy="15465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SELECT</a:t>
            </a:r>
          </a:p>
          <a:p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en-US" sz="1050" dirty="0" err="1">
                <a:solidFill>
                  <a:schemeClr val="accent2">
                    <a:lumMod val="50000"/>
                  </a:schemeClr>
                </a:solidFill>
              </a:rPr>
              <a:t>first_name</a:t>
            </a:r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,</a:t>
            </a:r>
          </a:p>
          <a:p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en-US" sz="1050" dirty="0" err="1">
                <a:solidFill>
                  <a:schemeClr val="accent2">
                    <a:lumMod val="50000"/>
                  </a:schemeClr>
                </a:solidFill>
              </a:rPr>
              <a:t>department_name</a:t>
            </a:r>
            <a:endParaRPr lang="en-US" sz="105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FROM</a:t>
            </a:r>
          </a:p>
          <a:p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   employees e</a:t>
            </a:r>
          </a:p>
          <a:p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FULL OUTER JOIN departments d </a:t>
            </a:r>
          </a:p>
          <a:p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ON </a:t>
            </a:r>
            <a:r>
              <a:rPr lang="en-US" sz="1050" dirty="0" err="1">
                <a:solidFill>
                  <a:schemeClr val="accent2">
                    <a:lumMod val="50000"/>
                  </a:schemeClr>
                </a:solidFill>
              </a:rPr>
              <a:t>d.department_id</a:t>
            </a:r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 = </a:t>
            </a:r>
            <a:r>
              <a:rPr lang="en-US" sz="1050" dirty="0" err="1">
                <a:solidFill>
                  <a:schemeClr val="accent2">
                    <a:lumMod val="50000"/>
                  </a:schemeClr>
                </a:solidFill>
              </a:rPr>
              <a:t>e.department_id</a:t>
            </a:r>
            <a:endParaRPr lang="en-US" sz="105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WHERE</a:t>
            </a:r>
          </a:p>
          <a:p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en-US" sz="1050" dirty="0" err="1">
                <a:solidFill>
                  <a:schemeClr val="accent2">
                    <a:lumMod val="50000"/>
                  </a:schemeClr>
                </a:solidFill>
              </a:rPr>
              <a:t>department_name</a:t>
            </a:r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 IS NULL;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2102" t="27322" r="33176" b="29121"/>
          <a:stretch/>
        </p:blipFill>
        <p:spPr>
          <a:xfrm>
            <a:off x="3491346" y="1228183"/>
            <a:ext cx="4364182" cy="226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848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3.6 Count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7118" y="714013"/>
            <a:ext cx="1419337" cy="29821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050" dirty="0"/>
              <a:t>SQL</a:t>
            </a:r>
            <a:endParaRPr lang="en-US" sz="1050" dirty="0"/>
          </a:p>
        </p:txBody>
      </p:sp>
      <p:sp>
        <p:nvSpPr>
          <p:cNvPr id="19" name="Rectangle 18"/>
          <p:cNvSpPr/>
          <p:nvPr/>
        </p:nvSpPr>
        <p:spPr>
          <a:xfrm>
            <a:off x="324000" y="1207404"/>
            <a:ext cx="2980309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select </a:t>
            </a:r>
            <a:r>
              <a:rPr lang="en-US" sz="1050" dirty="0" err="1"/>
              <a:t>manager_id,count</a:t>
            </a:r>
            <a:r>
              <a:rPr lang="en-US" sz="1050" dirty="0"/>
              <a:t>(</a:t>
            </a:r>
            <a:r>
              <a:rPr lang="en-US" sz="1050" dirty="0" err="1"/>
              <a:t>employee_id</a:t>
            </a:r>
            <a:r>
              <a:rPr lang="en-US" sz="1050" dirty="0"/>
              <a:t>)</a:t>
            </a:r>
          </a:p>
          <a:p>
            <a:r>
              <a:rPr lang="en-US" sz="1050" dirty="0"/>
              <a:t>from employees</a:t>
            </a:r>
          </a:p>
          <a:p>
            <a:r>
              <a:rPr lang="en-US" sz="1050" dirty="0"/>
              <a:t>group by </a:t>
            </a:r>
            <a:r>
              <a:rPr lang="en-US" sz="1050" dirty="0" err="1"/>
              <a:t>manager_id</a:t>
            </a:r>
            <a:endParaRPr lang="en-US" sz="105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/>
          <a:srcRect l="21889" t="28522" r="50106" b="6743"/>
          <a:stretch/>
        </p:blipFill>
        <p:spPr>
          <a:xfrm>
            <a:off x="4576500" y="1207404"/>
            <a:ext cx="2732809" cy="3366655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94818" y="2378304"/>
            <a:ext cx="1419337" cy="29821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050" dirty="0"/>
              <a:t>Practise</a:t>
            </a:r>
            <a:endParaRPr lang="en-US" sz="1050" dirty="0"/>
          </a:p>
        </p:txBody>
      </p:sp>
      <p:sp>
        <p:nvSpPr>
          <p:cNvPr id="23" name="Rectangle 22"/>
          <p:cNvSpPr/>
          <p:nvPr/>
        </p:nvSpPr>
        <p:spPr>
          <a:xfrm>
            <a:off x="324000" y="2890730"/>
            <a:ext cx="298030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err="1"/>
              <a:t>Tampilkan</a:t>
            </a:r>
            <a:r>
              <a:rPr lang="en-US" sz="1050" dirty="0"/>
              <a:t> </a:t>
            </a:r>
            <a:r>
              <a:rPr lang="en-US" sz="1050" dirty="0" err="1"/>
              <a:t>nama</a:t>
            </a:r>
            <a:r>
              <a:rPr lang="en-US" sz="1050" dirty="0"/>
              <a:t> manager </a:t>
            </a:r>
            <a:r>
              <a:rPr lang="en-US" sz="1050" dirty="0" err="1"/>
              <a:t>dan</a:t>
            </a:r>
            <a:r>
              <a:rPr lang="en-US" sz="1050" dirty="0"/>
              <a:t> department name</a:t>
            </a:r>
          </a:p>
        </p:txBody>
      </p:sp>
    </p:spTree>
    <p:extLst>
      <p:ext uri="{BB962C8B-B14F-4D97-AF65-F5344CB8AC3E}">
        <p14:creationId xmlns:p14="http://schemas.microsoft.com/office/powerpoint/2010/main" val="531576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3.7 Having Sum &amp; Group By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7118" y="714013"/>
            <a:ext cx="1419337" cy="29821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050" dirty="0"/>
              <a:t>Before</a:t>
            </a:r>
            <a:endParaRPr lang="en-US" sz="1050" dirty="0"/>
          </a:p>
        </p:txBody>
      </p:sp>
      <p:sp>
        <p:nvSpPr>
          <p:cNvPr id="3" name="Rectangle 2"/>
          <p:cNvSpPr/>
          <p:nvPr/>
        </p:nvSpPr>
        <p:spPr>
          <a:xfrm>
            <a:off x="324000" y="1119013"/>
            <a:ext cx="35310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select </a:t>
            </a:r>
            <a:r>
              <a:rPr lang="en-US" sz="1200" dirty="0" err="1">
                <a:solidFill>
                  <a:schemeClr val="accent2">
                    <a:lumMod val="50000"/>
                  </a:schemeClr>
                </a:solidFill>
              </a:rPr>
              <a:t>department_id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, sum(salary)salary </a:t>
            </a:r>
          </a:p>
          <a:p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from employees</a:t>
            </a:r>
          </a:p>
          <a:p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group by </a:t>
            </a:r>
            <a:r>
              <a:rPr lang="en-US" sz="1200" dirty="0" err="1">
                <a:solidFill>
                  <a:schemeClr val="accent2">
                    <a:lumMod val="50000"/>
                  </a:schemeClr>
                </a:solidFill>
              </a:rPr>
              <a:t>department_id</a:t>
            </a:r>
            <a:endParaRPr 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1995" t="37098" r="49255" b="13040"/>
          <a:stretch/>
        </p:blipFill>
        <p:spPr>
          <a:xfrm>
            <a:off x="363682" y="1966154"/>
            <a:ext cx="2805545" cy="259318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241131" y="714013"/>
            <a:ext cx="1419337" cy="29821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050" dirty="0"/>
              <a:t>After</a:t>
            </a:r>
            <a:endParaRPr lang="en-US" sz="1050" dirty="0"/>
          </a:p>
        </p:txBody>
      </p:sp>
      <p:sp>
        <p:nvSpPr>
          <p:cNvPr id="15" name="Rectangle 14"/>
          <p:cNvSpPr/>
          <p:nvPr/>
        </p:nvSpPr>
        <p:spPr>
          <a:xfrm>
            <a:off x="4218013" y="1119013"/>
            <a:ext cx="35310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select </a:t>
            </a:r>
            <a:r>
              <a:rPr lang="en-US" sz="1200" dirty="0" err="1">
                <a:solidFill>
                  <a:schemeClr val="accent2">
                    <a:lumMod val="50000"/>
                  </a:schemeClr>
                </a:solidFill>
              </a:rPr>
              <a:t>department_id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, sum(salary)salary </a:t>
            </a:r>
          </a:p>
          <a:p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from employees</a:t>
            </a:r>
          </a:p>
          <a:p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group by </a:t>
            </a:r>
            <a:r>
              <a:rPr lang="en-US" sz="1200" dirty="0" err="1">
                <a:solidFill>
                  <a:schemeClr val="accent2">
                    <a:lumMod val="50000"/>
                  </a:schemeClr>
                </a:solidFill>
              </a:rPr>
              <a:t>department_id</a:t>
            </a:r>
            <a:endParaRPr lang="en-US" sz="12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having sum(salary) &lt;= 6500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2102" t="32581" r="49787" b="26524"/>
          <a:stretch/>
        </p:blipFill>
        <p:spPr>
          <a:xfrm>
            <a:off x="4241131" y="2033715"/>
            <a:ext cx="2743200" cy="212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752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3.8 Like %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7118" y="714013"/>
            <a:ext cx="1419337" cy="29821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050" dirty="0"/>
              <a:t>Query</a:t>
            </a:r>
            <a:endParaRPr lang="en-US" sz="1050" dirty="0"/>
          </a:p>
        </p:txBody>
      </p:sp>
      <p:sp>
        <p:nvSpPr>
          <p:cNvPr id="4" name="Rectangle 3"/>
          <p:cNvSpPr/>
          <p:nvPr/>
        </p:nvSpPr>
        <p:spPr>
          <a:xfrm>
            <a:off x="324000" y="1279929"/>
            <a:ext cx="4572000" cy="5770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select </a:t>
            </a:r>
            <a:r>
              <a:rPr lang="en-US" sz="1050" dirty="0" err="1">
                <a:solidFill>
                  <a:schemeClr val="accent2">
                    <a:lumMod val="50000"/>
                  </a:schemeClr>
                </a:solidFill>
              </a:rPr>
              <a:t>employee_id,first_name,last_name,salary</a:t>
            </a:r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from employees</a:t>
            </a:r>
          </a:p>
          <a:p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where </a:t>
            </a:r>
            <a:r>
              <a:rPr lang="en-US" sz="1050" dirty="0" err="1">
                <a:solidFill>
                  <a:schemeClr val="accent2">
                    <a:lumMod val="50000"/>
                  </a:schemeClr>
                </a:solidFill>
              </a:rPr>
              <a:t>first_name</a:t>
            </a:r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 like 'Da%'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21889" t="36508" r="35093" b="27122"/>
          <a:stretch/>
        </p:blipFill>
        <p:spPr>
          <a:xfrm>
            <a:off x="3988161" y="1012225"/>
            <a:ext cx="4197927" cy="189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1794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3.9 </a:t>
            </a:r>
            <a:r>
              <a:rPr lang="en-ID" dirty="0" err="1"/>
              <a:t>SubQuery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7118" y="714013"/>
            <a:ext cx="1419337" cy="29821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050" dirty="0"/>
              <a:t>Query</a:t>
            </a:r>
            <a:endParaRPr lang="en-US" sz="1050" dirty="0"/>
          </a:p>
        </p:txBody>
      </p:sp>
      <p:sp>
        <p:nvSpPr>
          <p:cNvPr id="3" name="Rectangle 2"/>
          <p:cNvSpPr/>
          <p:nvPr/>
        </p:nvSpPr>
        <p:spPr>
          <a:xfrm>
            <a:off x="324000" y="1119013"/>
            <a:ext cx="3364773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select * </a:t>
            </a:r>
          </a:p>
          <a:p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from departments </a:t>
            </a:r>
          </a:p>
          <a:p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where </a:t>
            </a:r>
            <a:r>
              <a:rPr lang="en-US" sz="1050" dirty="0" err="1">
                <a:solidFill>
                  <a:schemeClr val="accent2">
                    <a:lumMod val="50000"/>
                  </a:schemeClr>
                </a:solidFill>
              </a:rPr>
              <a:t>location_id</a:t>
            </a:r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 in</a:t>
            </a:r>
          </a:p>
          <a:p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(select </a:t>
            </a:r>
            <a:r>
              <a:rPr lang="en-US" sz="1050" dirty="0" err="1">
                <a:solidFill>
                  <a:schemeClr val="accent2">
                    <a:lumMod val="50000"/>
                  </a:schemeClr>
                </a:solidFill>
              </a:rPr>
              <a:t>location_id</a:t>
            </a:r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 from locations </a:t>
            </a:r>
            <a:r>
              <a:rPr lang="en-US" sz="1050" dirty="0" err="1">
                <a:solidFill>
                  <a:schemeClr val="accent2">
                    <a:lumMod val="50000"/>
                  </a:schemeClr>
                </a:solidFill>
              </a:rPr>
              <a:t>a,countries</a:t>
            </a:r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 b </a:t>
            </a:r>
          </a:p>
          <a:p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where </a:t>
            </a:r>
            <a:r>
              <a:rPr lang="en-US" sz="1050" dirty="0" err="1">
                <a:solidFill>
                  <a:schemeClr val="accent2">
                    <a:lumMod val="50000"/>
                  </a:schemeClr>
                </a:solidFill>
              </a:rPr>
              <a:t>a.country_id</a:t>
            </a:r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= </a:t>
            </a:r>
            <a:r>
              <a:rPr lang="en-US" sz="1050" dirty="0" err="1">
                <a:solidFill>
                  <a:schemeClr val="accent2">
                    <a:lumMod val="50000"/>
                  </a:schemeClr>
                </a:solidFill>
              </a:rPr>
              <a:t>b.country_id</a:t>
            </a:r>
            <a:endParaRPr lang="en-US" sz="105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and </a:t>
            </a:r>
            <a:r>
              <a:rPr lang="en-US" sz="1050" dirty="0" err="1">
                <a:solidFill>
                  <a:schemeClr val="accent2">
                    <a:lumMod val="50000"/>
                  </a:schemeClr>
                </a:solidFill>
              </a:rPr>
              <a:t>b.region_id</a:t>
            </a:r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=1)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0824" t="37712" r="40842" b="19131"/>
          <a:stretch/>
        </p:blipFill>
        <p:spPr>
          <a:xfrm>
            <a:off x="3688773" y="1035540"/>
            <a:ext cx="4790209" cy="307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439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3.10. Practise (1)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4000" y="854112"/>
            <a:ext cx="770817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1. </a:t>
            </a:r>
            <a:r>
              <a:rPr lang="en-US" sz="1050" dirty="0" err="1"/>
              <a:t>Tampilkan</a:t>
            </a:r>
            <a:r>
              <a:rPr lang="en-US" sz="1050" dirty="0"/>
              <a:t> data </a:t>
            </a:r>
            <a:r>
              <a:rPr lang="en-US" sz="1050" dirty="0" err="1"/>
              <a:t>pegawai</a:t>
            </a:r>
            <a:r>
              <a:rPr lang="en-US" sz="1050" dirty="0"/>
              <a:t> </a:t>
            </a:r>
            <a:r>
              <a:rPr lang="en-US" sz="1050" dirty="0" err="1"/>
              <a:t>seperti</a:t>
            </a:r>
            <a:r>
              <a:rPr lang="en-US" sz="1050" dirty="0"/>
              <a:t> </a:t>
            </a:r>
            <a:r>
              <a:rPr lang="en-US" sz="1050" dirty="0" err="1"/>
              <a:t>dibawah</a:t>
            </a:r>
            <a:r>
              <a:rPr lang="en-US" sz="1050" dirty="0"/>
              <a:t> </a:t>
            </a:r>
            <a:r>
              <a:rPr lang="en-US" sz="1050" dirty="0" err="1"/>
              <a:t>ini</a:t>
            </a:r>
            <a:r>
              <a:rPr lang="en-US" sz="1050" dirty="0"/>
              <a:t> 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1995" t="56294" r="23167"/>
          <a:stretch/>
        </p:blipFill>
        <p:spPr>
          <a:xfrm>
            <a:off x="415636" y="1256223"/>
            <a:ext cx="8063345" cy="293131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15636" y="4368511"/>
            <a:ext cx="76996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select </a:t>
            </a:r>
            <a:r>
              <a:rPr lang="en-US" sz="1200" dirty="0" err="1">
                <a:solidFill>
                  <a:schemeClr val="accent2">
                    <a:lumMod val="50000"/>
                  </a:schemeClr>
                </a:solidFill>
              </a:rPr>
              <a:t>first_name,last_name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accent2">
                    <a:lumMod val="50000"/>
                  </a:schemeClr>
                </a:solidFill>
              </a:rPr>
              <a:t>first_name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||’ ‘||</a:t>
            </a:r>
            <a:r>
              <a:rPr lang="en-US" sz="1200" dirty="0" err="1">
                <a:solidFill>
                  <a:schemeClr val="accent2">
                    <a:lumMod val="50000"/>
                  </a:schemeClr>
                </a:solidFill>
              </a:rPr>
              <a:t>last_name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2">
                    <a:lumMod val="50000"/>
                  </a:schemeClr>
                </a:solidFill>
              </a:rPr>
              <a:t>fullname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accent2">
                    <a:lumMod val="50000"/>
                  </a:schemeClr>
                </a:solidFill>
              </a:rPr>
              <a:t>to_char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n-US" sz="1200" dirty="0" err="1">
                <a:solidFill>
                  <a:schemeClr val="accent2">
                    <a:lumMod val="50000"/>
                  </a:schemeClr>
                </a:solidFill>
              </a:rPr>
              <a:t>hire_date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, 'DD/MON/YYYY') </a:t>
            </a:r>
            <a:r>
              <a:rPr lang="en-US" sz="1200" dirty="0" err="1">
                <a:solidFill>
                  <a:schemeClr val="accent2">
                    <a:lumMod val="50000"/>
                  </a:schemeClr>
                </a:solidFill>
              </a:rPr>
              <a:t>hire_date,age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(now(),</a:t>
            </a:r>
            <a:r>
              <a:rPr lang="en-US" sz="1200" dirty="0" err="1">
                <a:solidFill>
                  <a:schemeClr val="accent2">
                    <a:lumMod val="50000"/>
                  </a:schemeClr>
                </a:solidFill>
              </a:rPr>
              <a:t>hire_date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)  </a:t>
            </a:r>
            <a:r>
              <a:rPr lang="en-US" sz="1200" dirty="0" err="1">
                <a:solidFill>
                  <a:schemeClr val="accent2">
                    <a:lumMod val="50000"/>
                  </a:schemeClr>
                </a:solidFill>
              </a:rPr>
              <a:t>masa_kerja</a:t>
            </a:r>
            <a:endParaRPr lang="en-US" sz="12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from employees</a:t>
            </a:r>
          </a:p>
        </p:txBody>
      </p:sp>
    </p:spTree>
    <p:extLst>
      <p:ext uri="{BB962C8B-B14F-4D97-AF65-F5344CB8AC3E}">
        <p14:creationId xmlns:p14="http://schemas.microsoft.com/office/powerpoint/2010/main" val="367948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3.10. Practise (2)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4000" y="854112"/>
            <a:ext cx="770817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1. </a:t>
            </a:r>
            <a:r>
              <a:rPr lang="en-US" sz="1050" dirty="0" err="1"/>
              <a:t>Tampilkan</a:t>
            </a:r>
            <a:r>
              <a:rPr lang="en-US" sz="1050" dirty="0"/>
              <a:t> data total </a:t>
            </a:r>
            <a:r>
              <a:rPr lang="en-US" sz="1050" dirty="0" err="1"/>
              <a:t>pegawai</a:t>
            </a:r>
            <a:r>
              <a:rPr lang="en-US" sz="1050" dirty="0"/>
              <a:t>, </a:t>
            </a:r>
            <a:r>
              <a:rPr lang="en-US" sz="1050" dirty="0" err="1"/>
              <a:t>lalu</a:t>
            </a:r>
            <a:r>
              <a:rPr lang="en-US" sz="1050" dirty="0"/>
              <a:t> </a:t>
            </a:r>
            <a:r>
              <a:rPr lang="en-US" sz="1050" dirty="0" err="1"/>
              <a:t>verifikasi</a:t>
            </a:r>
            <a:r>
              <a:rPr lang="en-US" sz="1050" dirty="0"/>
              <a:t> </a:t>
            </a:r>
            <a:r>
              <a:rPr lang="en-US" sz="1050" dirty="0" err="1"/>
              <a:t>apakah</a:t>
            </a:r>
            <a:r>
              <a:rPr lang="en-US" sz="1050" dirty="0"/>
              <a:t> data </a:t>
            </a:r>
            <a:r>
              <a:rPr lang="en-US" sz="1050" dirty="0" err="1"/>
              <a:t>tiap</a:t>
            </a:r>
            <a:r>
              <a:rPr lang="en-US" sz="1050" dirty="0"/>
              <a:t> country &amp; department </a:t>
            </a:r>
            <a:r>
              <a:rPr lang="en-US" sz="1050" dirty="0" err="1"/>
              <a:t>sesuai</a:t>
            </a:r>
            <a:r>
              <a:rPr lang="en-US" sz="1050" dirty="0"/>
              <a:t> 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1676" t="35316" r="31579" b="11737"/>
          <a:stretch/>
        </p:blipFill>
        <p:spPr>
          <a:xfrm>
            <a:off x="324000" y="1256224"/>
            <a:ext cx="4561609" cy="275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8296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3.10. Create View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7118" y="714013"/>
            <a:ext cx="1419337" cy="29821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050" dirty="0"/>
              <a:t>Create View</a:t>
            </a:r>
            <a:endParaRPr lang="en-US" sz="1050" dirty="0"/>
          </a:p>
        </p:txBody>
      </p:sp>
      <p:sp>
        <p:nvSpPr>
          <p:cNvPr id="4" name="Rectangle 3"/>
          <p:cNvSpPr/>
          <p:nvPr/>
        </p:nvSpPr>
        <p:spPr>
          <a:xfrm>
            <a:off x="347118" y="1301125"/>
            <a:ext cx="795521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create or replace view </a:t>
            </a:r>
            <a:r>
              <a:rPr lang="en-US" sz="1200" dirty="0" err="1">
                <a:solidFill>
                  <a:schemeClr val="accent2">
                    <a:lumMod val="50000"/>
                  </a:schemeClr>
                </a:solidFill>
              </a:rPr>
              <a:t>total_employee_by_country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 as</a:t>
            </a:r>
          </a:p>
          <a:p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select </a:t>
            </a:r>
            <a:r>
              <a:rPr lang="en-US" sz="1200" dirty="0" err="1">
                <a:solidFill>
                  <a:schemeClr val="accent2">
                    <a:lumMod val="50000"/>
                  </a:schemeClr>
                </a:solidFill>
              </a:rPr>
              <a:t>d.country_name,d.city,a.department_id,b.department_name,count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n-US" sz="1200" dirty="0" err="1">
                <a:solidFill>
                  <a:schemeClr val="accent2">
                    <a:lumMod val="50000"/>
                  </a:schemeClr>
                </a:solidFill>
              </a:rPr>
              <a:t>employee_id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)</a:t>
            </a:r>
            <a:r>
              <a:rPr lang="en-US" sz="1200" dirty="0" err="1">
                <a:solidFill>
                  <a:schemeClr val="accent2">
                    <a:lumMod val="50000"/>
                  </a:schemeClr>
                </a:solidFill>
              </a:rPr>
              <a:t>total_employee</a:t>
            </a:r>
            <a:endParaRPr lang="en-US" sz="12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from employees a, departments b,</a:t>
            </a:r>
          </a:p>
          <a:p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(select a.region_id,region_name,b.country_id,country_name,city,c.location_id </a:t>
            </a:r>
          </a:p>
          <a:p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from regions a, countries b, locations c</a:t>
            </a:r>
          </a:p>
          <a:p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where </a:t>
            </a:r>
            <a:r>
              <a:rPr lang="en-US" sz="1200" dirty="0" err="1">
                <a:solidFill>
                  <a:schemeClr val="accent2">
                    <a:lumMod val="50000"/>
                  </a:schemeClr>
                </a:solidFill>
              </a:rPr>
              <a:t>a.region_id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=</a:t>
            </a:r>
            <a:r>
              <a:rPr lang="en-US" sz="1200" dirty="0" err="1">
                <a:solidFill>
                  <a:schemeClr val="accent2">
                    <a:lumMod val="50000"/>
                  </a:schemeClr>
                </a:solidFill>
              </a:rPr>
              <a:t>b.region_id</a:t>
            </a:r>
            <a:endParaRPr lang="en-US" sz="12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and </a:t>
            </a:r>
            <a:r>
              <a:rPr lang="en-US" sz="1200" dirty="0" err="1">
                <a:solidFill>
                  <a:schemeClr val="accent2">
                    <a:lumMod val="50000"/>
                  </a:schemeClr>
                </a:solidFill>
              </a:rPr>
              <a:t>b.country_id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=</a:t>
            </a:r>
            <a:r>
              <a:rPr lang="en-US" sz="1200" dirty="0" err="1">
                <a:solidFill>
                  <a:schemeClr val="accent2">
                    <a:lumMod val="50000"/>
                  </a:schemeClr>
                </a:solidFill>
              </a:rPr>
              <a:t>c.country_id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)d</a:t>
            </a:r>
          </a:p>
          <a:p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where </a:t>
            </a:r>
            <a:r>
              <a:rPr lang="en-US" sz="1200" dirty="0" err="1">
                <a:solidFill>
                  <a:schemeClr val="accent2">
                    <a:lumMod val="50000"/>
                  </a:schemeClr>
                </a:solidFill>
              </a:rPr>
              <a:t>a.department_id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 = </a:t>
            </a:r>
            <a:r>
              <a:rPr lang="en-US" sz="1200" dirty="0" err="1">
                <a:solidFill>
                  <a:schemeClr val="accent2">
                    <a:lumMod val="50000"/>
                  </a:schemeClr>
                </a:solidFill>
              </a:rPr>
              <a:t>b.department_id</a:t>
            </a:r>
            <a:endParaRPr lang="en-US" sz="12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and  </a:t>
            </a:r>
            <a:r>
              <a:rPr lang="en-US" sz="1200" dirty="0" err="1">
                <a:solidFill>
                  <a:schemeClr val="accent2">
                    <a:lumMod val="50000"/>
                  </a:schemeClr>
                </a:solidFill>
              </a:rPr>
              <a:t>b.location_id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 = </a:t>
            </a:r>
            <a:r>
              <a:rPr lang="en-US" sz="1200" dirty="0" err="1">
                <a:solidFill>
                  <a:schemeClr val="accent2">
                    <a:lumMod val="50000"/>
                  </a:schemeClr>
                </a:solidFill>
              </a:rPr>
              <a:t>d.location_id</a:t>
            </a:r>
            <a:endParaRPr lang="en-US" sz="12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group by </a:t>
            </a:r>
            <a:r>
              <a:rPr lang="en-US" sz="1200" dirty="0" err="1">
                <a:solidFill>
                  <a:schemeClr val="accent2">
                    <a:lumMod val="50000"/>
                  </a:schemeClr>
                </a:solidFill>
              </a:rPr>
              <a:t>d.country_name,d.city,a.department_id,b.department_name</a:t>
            </a:r>
            <a:endParaRPr 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2156" y="4640550"/>
            <a:ext cx="293862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drop view if exists </a:t>
            </a:r>
            <a:r>
              <a:rPr lang="en-US" sz="1050" dirty="0" err="1">
                <a:solidFill>
                  <a:schemeClr val="accent2">
                    <a:lumMod val="50000"/>
                  </a:schemeClr>
                </a:solidFill>
              </a:rPr>
              <a:t>total_employee_by_country</a:t>
            </a:r>
            <a:endParaRPr lang="en-US" sz="105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7117" y="3789158"/>
            <a:ext cx="4572000" cy="4154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select * from </a:t>
            </a:r>
            <a:r>
              <a:rPr lang="en-US" sz="1050" dirty="0" err="1">
                <a:solidFill>
                  <a:schemeClr val="accent2">
                    <a:lumMod val="50000"/>
                  </a:schemeClr>
                </a:solidFill>
              </a:rPr>
              <a:t>total_employee_by_country</a:t>
            </a:r>
            <a:endParaRPr lang="en-US" sz="105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where city='London'</a:t>
            </a:r>
          </a:p>
        </p:txBody>
      </p:sp>
      <p:sp>
        <p:nvSpPr>
          <p:cNvPr id="9" name="Rectangle 8"/>
          <p:cNvSpPr/>
          <p:nvPr/>
        </p:nvSpPr>
        <p:spPr>
          <a:xfrm>
            <a:off x="347118" y="3321843"/>
            <a:ext cx="1419337" cy="29821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050" dirty="0"/>
              <a:t>Select View</a:t>
            </a:r>
            <a:endParaRPr lang="en-US" sz="1050" dirty="0"/>
          </a:p>
        </p:txBody>
      </p:sp>
      <p:sp>
        <p:nvSpPr>
          <p:cNvPr id="10" name="Rectangle 9"/>
          <p:cNvSpPr/>
          <p:nvPr/>
        </p:nvSpPr>
        <p:spPr>
          <a:xfrm>
            <a:off x="382156" y="4261955"/>
            <a:ext cx="1419337" cy="29821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050" dirty="0"/>
              <a:t>Drop View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6637591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969056" y="1880462"/>
            <a:ext cx="6711904" cy="1202372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ID" sz="3600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SQL-QUIZ TIME</a:t>
            </a:r>
          </a:p>
        </p:txBody>
      </p:sp>
    </p:spTree>
    <p:extLst>
      <p:ext uri="{BB962C8B-B14F-4D97-AF65-F5344CB8AC3E}">
        <p14:creationId xmlns:p14="http://schemas.microsoft.com/office/powerpoint/2010/main" val="2874493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Requirement Tool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05245" y="1007919"/>
            <a:ext cx="795194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sz="1500" dirty="0"/>
              <a:t>PostgreSQL Database, </a:t>
            </a:r>
          </a:p>
          <a:p>
            <a:pPr marL="600075" lvl="1" indent="-25717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sz="1500" dirty="0">
                <a:solidFill>
                  <a:schemeClr val="accent2">
                    <a:lumMod val="50000"/>
                  </a:schemeClr>
                </a:solidFill>
              </a:rPr>
              <a:t>Link</a:t>
            </a:r>
            <a:r>
              <a:rPr lang="en-ID" sz="1500" dirty="0"/>
              <a:t> </a:t>
            </a:r>
            <a:r>
              <a:rPr lang="en-ID" sz="1500" dirty="0">
                <a:solidFill>
                  <a:schemeClr val="tx2">
                    <a:lumMod val="75000"/>
                  </a:schemeClr>
                </a:solidFill>
                <a:hlinkClick r:id="rId2"/>
              </a:rPr>
              <a:t>https://www.postgresql.org/download/windows/</a:t>
            </a:r>
            <a:endParaRPr lang="en-ID" sz="1500" dirty="0">
              <a:solidFill>
                <a:schemeClr val="tx2">
                  <a:lumMod val="75000"/>
                </a:schemeClr>
              </a:solidFill>
            </a:endParaRPr>
          </a:p>
          <a:p>
            <a:pPr marL="600075" lvl="1" indent="-25717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sz="1500" dirty="0">
                <a:solidFill>
                  <a:schemeClr val="accent2">
                    <a:lumMod val="50000"/>
                  </a:schemeClr>
                </a:solidFill>
              </a:rPr>
              <a:t>Link</a:t>
            </a:r>
            <a:r>
              <a:rPr lang="en-ID" sz="15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ID" sz="1500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https://www.enterprisedb.com/download-postgresql-binaries</a:t>
            </a:r>
            <a:r>
              <a:rPr lang="en-ID" sz="15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ID" sz="1500" dirty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n-ID" sz="1500" dirty="0" err="1">
                <a:solidFill>
                  <a:schemeClr val="accent2">
                    <a:lumMod val="50000"/>
                  </a:schemeClr>
                </a:solidFill>
              </a:rPr>
              <a:t>PostreSQL</a:t>
            </a:r>
            <a:r>
              <a:rPr lang="en-ID" sz="1500" dirty="0">
                <a:solidFill>
                  <a:schemeClr val="accent2">
                    <a:lumMod val="50000"/>
                  </a:schemeClr>
                </a:solidFill>
              </a:rPr>
              <a:t> Prior)</a:t>
            </a:r>
          </a:p>
          <a:p>
            <a:pPr marL="214313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sz="1500" dirty="0" err="1"/>
              <a:t>Pg</a:t>
            </a:r>
            <a:r>
              <a:rPr lang="en-ID" sz="1500" dirty="0"/>
              <a:t> Admin 4 or Latest</a:t>
            </a:r>
          </a:p>
          <a:p>
            <a:pPr marL="557213" lvl="1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sz="1500" dirty="0">
                <a:solidFill>
                  <a:schemeClr val="accent2">
                    <a:lumMod val="50000"/>
                  </a:schemeClr>
                </a:solidFill>
              </a:rPr>
              <a:t>Link</a:t>
            </a:r>
            <a:r>
              <a:rPr lang="en-ID" sz="1500" dirty="0"/>
              <a:t> </a:t>
            </a:r>
            <a:r>
              <a:rPr lang="en-ID" sz="1500" dirty="0">
                <a:solidFill>
                  <a:schemeClr val="tx2">
                    <a:lumMod val="75000"/>
                  </a:schemeClr>
                </a:solidFill>
                <a:hlinkClick r:id="rId4"/>
              </a:rPr>
              <a:t>https://www.postgresql.org/ftp/pgadmin/pgadmin4/v4.10/windows/</a:t>
            </a:r>
            <a:r>
              <a:rPr lang="en-ID" sz="15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ID" sz="1500" dirty="0">
                <a:solidFill>
                  <a:schemeClr val="accent2">
                    <a:lumMod val="50000"/>
                  </a:schemeClr>
                </a:solidFill>
              </a:rPr>
              <a:t>(Desktop)</a:t>
            </a:r>
            <a:endParaRPr lang="en-US" sz="15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001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77" y="281784"/>
            <a:ext cx="7374765" cy="43914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ER -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7903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Quiz 1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5A563F-DF1B-43C7-A5F0-8CA86492C310}"/>
              </a:ext>
            </a:extLst>
          </p:cNvPr>
          <p:cNvSpPr/>
          <p:nvPr/>
        </p:nvSpPr>
        <p:spPr>
          <a:xfrm>
            <a:off x="276725" y="886307"/>
            <a:ext cx="8107858" cy="1310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Buat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DDL (Create Table, Primary Key,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ForeignKey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D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table master/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referensi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insert data minimal 3 record</a:t>
            </a:r>
            <a:endParaRPr lang="en-ID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table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transaksi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insert data minimal 5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recod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2200"/>
              </a:spcAft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Order,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attribute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order_name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format = ORD-TGLBULANTAHUN-Sequence,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contoh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ORD-040221#0001</a:t>
            </a:r>
          </a:p>
        </p:txBody>
      </p:sp>
    </p:spTree>
    <p:extLst>
      <p:ext uri="{BB962C8B-B14F-4D97-AF65-F5344CB8AC3E}">
        <p14:creationId xmlns:p14="http://schemas.microsoft.com/office/powerpoint/2010/main" val="7998272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Quiz 2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5A563F-DF1B-43C7-A5F0-8CA86492C310}"/>
              </a:ext>
            </a:extLst>
          </p:cNvPr>
          <p:cNvSpPr/>
          <p:nvPr/>
        </p:nvSpPr>
        <p:spPr>
          <a:xfrm>
            <a:off x="276725" y="886307"/>
            <a:ext cx="8107858" cy="318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2200"/>
              </a:spcAft>
              <a:buFont typeface="+mj-lt"/>
              <a:buAutoNum type="arabicPeriod"/>
            </a:pP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Buat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query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menampilkan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endParaRPr lang="en-ID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52BBFC0-CA38-4A3F-B011-B4D666658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694848"/>
              </p:ext>
            </p:extLst>
          </p:nvPr>
        </p:nvGraphicFramePr>
        <p:xfrm>
          <a:off x="757280" y="1766677"/>
          <a:ext cx="2908412" cy="736600"/>
        </p:xfrm>
        <a:graphic>
          <a:graphicData uri="http://schemas.openxmlformats.org/drawingml/2006/table">
            <a:tbl>
              <a:tblPr firstRow="1" firstCol="1" bandRow="1">
                <a:tableStyleId>{74EAF035-A4A6-4971-B5EA-B7730D47A5DD}</a:tableStyleId>
              </a:tblPr>
              <a:tblGrid>
                <a:gridCol w="1360988">
                  <a:extLst>
                    <a:ext uri="{9D8B030D-6E8A-4147-A177-3AD203B41FA5}">
                      <a16:colId xmlns:a16="http://schemas.microsoft.com/office/drawing/2014/main" val="3053575308"/>
                    </a:ext>
                  </a:extLst>
                </a:gridCol>
                <a:gridCol w="1547424">
                  <a:extLst>
                    <a:ext uri="{9D8B030D-6E8A-4147-A177-3AD203B41FA5}">
                      <a16:colId xmlns:a16="http://schemas.microsoft.com/office/drawing/2014/main" val="2128516179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CategoryName</a:t>
                      </a:r>
                      <a:endParaRPr lang="en-ID" sz="120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D" sz="1100" dirty="0" err="1">
                          <a:effectLst/>
                        </a:rPr>
                        <a:t>TotalProduct</a:t>
                      </a:r>
                      <a:endParaRPr lang="en-ID" sz="1200" dirty="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0106567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Laptop</a:t>
                      </a:r>
                      <a:endParaRPr lang="en-ID" sz="120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5</a:t>
                      </a:r>
                      <a:endParaRPr lang="en-ID" sz="120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8540922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Handphone</a:t>
                      </a:r>
                      <a:endParaRPr lang="en-ID" sz="120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3</a:t>
                      </a:r>
                      <a:endParaRPr lang="en-ID" sz="120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2533691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Alat Olahraga</a:t>
                      </a:r>
                      <a:endParaRPr lang="en-ID" sz="120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D" sz="1100" dirty="0">
                          <a:effectLst/>
                        </a:rPr>
                        <a:t>2</a:t>
                      </a:r>
                      <a:endParaRPr lang="en-ID" sz="1200" dirty="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145044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EDFF04E-D860-4189-B341-B6B967697F5D}"/>
              </a:ext>
            </a:extLst>
          </p:cNvPr>
          <p:cNvSpPr/>
          <p:nvPr/>
        </p:nvSpPr>
        <p:spPr>
          <a:xfrm>
            <a:off x="721218" y="1284220"/>
            <a:ext cx="3316934" cy="318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15000"/>
              </a:lnSpc>
              <a:spcBef>
                <a:spcPts val="1200"/>
              </a:spcBef>
              <a:spcAft>
                <a:spcPts val="2200"/>
              </a:spcAft>
            </a:pPr>
            <a:r>
              <a:rPr lang="en-US" dirty="0"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 </a:t>
            </a:r>
            <a:r>
              <a:rPr lang="en-US" dirty="0" err="1"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Tampilkan</a:t>
            </a:r>
            <a:r>
              <a:rPr lang="en-US" dirty="0"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total product by category :</a:t>
            </a:r>
            <a:endParaRPr lang="en-ID" dirty="0">
              <a:latin typeface="Helvetica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E0845A-BB89-4E8A-A40D-B5BFCCC523D9}"/>
              </a:ext>
            </a:extLst>
          </p:cNvPr>
          <p:cNvSpPr/>
          <p:nvPr/>
        </p:nvSpPr>
        <p:spPr>
          <a:xfrm>
            <a:off x="831018" y="2752116"/>
            <a:ext cx="3047629" cy="318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15000"/>
              </a:lnSpc>
              <a:spcBef>
                <a:spcPts val="1200"/>
              </a:spcBef>
              <a:spcAft>
                <a:spcPts val="2200"/>
              </a:spcAft>
            </a:pPr>
            <a:r>
              <a:rPr lang="en-US" dirty="0"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 </a:t>
            </a:r>
            <a:r>
              <a:rPr lang="en-US" dirty="0" err="1"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Tampilkan</a:t>
            </a:r>
            <a:r>
              <a:rPr lang="en-US" dirty="0"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total order by product :</a:t>
            </a:r>
            <a:endParaRPr lang="en-ID" dirty="0">
              <a:latin typeface="Helvetica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82E4C38-F20F-4790-8AD6-12DE3705D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930215"/>
              </p:ext>
            </p:extLst>
          </p:nvPr>
        </p:nvGraphicFramePr>
        <p:xfrm>
          <a:off x="757280" y="3319953"/>
          <a:ext cx="2908412" cy="920750"/>
        </p:xfrm>
        <a:graphic>
          <a:graphicData uri="http://schemas.openxmlformats.org/drawingml/2006/table">
            <a:tbl>
              <a:tblPr firstRow="1" firstCol="1" bandRow="1">
                <a:tableStyleId>{74EAF035-A4A6-4971-B5EA-B7730D47A5DD}</a:tableStyleId>
              </a:tblPr>
              <a:tblGrid>
                <a:gridCol w="1360988">
                  <a:extLst>
                    <a:ext uri="{9D8B030D-6E8A-4147-A177-3AD203B41FA5}">
                      <a16:colId xmlns:a16="http://schemas.microsoft.com/office/drawing/2014/main" val="1968139861"/>
                    </a:ext>
                  </a:extLst>
                </a:gridCol>
                <a:gridCol w="1547424">
                  <a:extLst>
                    <a:ext uri="{9D8B030D-6E8A-4147-A177-3AD203B41FA5}">
                      <a16:colId xmlns:a16="http://schemas.microsoft.com/office/drawing/2014/main" val="4283436125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ProductName</a:t>
                      </a:r>
                      <a:endParaRPr lang="en-ID" sz="120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TotalOrder</a:t>
                      </a:r>
                      <a:endParaRPr lang="en-ID" sz="120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889634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Laptop Asus</a:t>
                      </a:r>
                      <a:endParaRPr lang="en-ID" sz="120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3</a:t>
                      </a:r>
                      <a:endParaRPr lang="en-ID" sz="120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4746562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Laptop Dell</a:t>
                      </a:r>
                      <a:endParaRPr lang="en-ID" sz="120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5</a:t>
                      </a:r>
                      <a:endParaRPr lang="en-ID" sz="120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0464692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Samsung S3</a:t>
                      </a:r>
                      <a:endParaRPr lang="en-ID" sz="120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7</a:t>
                      </a:r>
                      <a:endParaRPr lang="en-ID" sz="120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2562552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Sepeda</a:t>
                      </a:r>
                      <a:endParaRPr lang="en-ID" sz="120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D" sz="1100" dirty="0">
                          <a:effectLst/>
                        </a:rPr>
                        <a:t>2</a:t>
                      </a:r>
                      <a:endParaRPr lang="en-ID" sz="1200" dirty="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20433994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EF9BAEE6-AE52-457F-922A-87127B72DE0F}"/>
              </a:ext>
            </a:extLst>
          </p:cNvPr>
          <p:cNvSpPr/>
          <p:nvPr/>
        </p:nvSpPr>
        <p:spPr>
          <a:xfrm>
            <a:off x="4650549" y="1268860"/>
            <a:ext cx="3466013" cy="318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15000"/>
              </a:lnSpc>
              <a:spcBef>
                <a:spcPts val="1200"/>
              </a:spcBef>
              <a:spcAft>
                <a:spcPts val="2200"/>
              </a:spcAft>
            </a:pPr>
            <a:r>
              <a:rPr lang="en-US" dirty="0"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 </a:t>
            </a:r>
            <a:r>
              <a:rPr lang="en-US" dirty="0" err="1"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Tampilkan</a:t>
            </a:r>
            <a:r>
              <a:rPr lang="en-US" dirty="0"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jumlah</a:t>
            </a:r>
            <a:r>
              <a:rPr lang="en-US" dirty="0"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order </a:t>
            </a:r>
            <a:r>
              <a:rPr lang="en-US" dirty="0" err="1"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tiap</a:t>
            </a:r>
            <a:r>
              <a:rPr lang="en-US" dirty="0"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customer :</a:t>
            </a:r>
            <a:endParaRPr lang="en-ID" dirty="0">
              <a:latin typeface="Helvetica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055D0E1-0C07-4678-BA29-48219DAD46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518496"/>
              </p:ext>
            </p:extLst>
          </p:nvPr>
        </p:nvGraphicFramePr>
        <p:xfrm>
          <a:off x="4831532" y="1766677"/>
          <a:ext cx="3818854" cy="552450"/>
        </p:xfrm>
        <a:graphic>
          <a:graphicData uri="http://schemas.openxmlformats.org/drawingml/2006/table">
            <a:tbl>
              <a:tblPr firstRow="1" firstCol="1" bandRow="1">
                <a:tableStyleId>{74EAF035-A4A6-4971-B5EA-B7730D47A5DD}</a:tableStyleId>
              </a:tblPr>
              <a:tblGrid>
                <a:gridCol w="1350988">
                  <a:extLst>
                    <a:ext uri="{9D8B030D-6E8A-4147-A177-3AD203B41FA5}">
                      <a16:colId xmlns:a16="http://schemas.microsoft.com/office/drawing/2014/main" val="314172048"/>
                    </a:ext>
                  </a:extLst>
                </a:gridCol>
                <a:gridCol w="1536055">
                  <a:extLst>
                    <a:ext uri="{9D8B030D-6E8A-4147-A177-3AD203B41FA5}">
                      <a16:colId xmlns:a16="http://schemas.microsoft.com/office/drawing/2014/main" val="4065526950"/>
                    </a:ext>
                  </a:extLst>
                </a:gridCol>
                <a:gridCol w="931811">
                  <a:extLst>
                    <a:ext uri="{9D8B030D-6E8A-4147-A177-3AD203B41FA5}">
                      <a16:colId xmlns:a16="http://schemas.microsoft.com/office/drawing/2014/main" val="3291695055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Username</a:t>
                      </a:r>
                      <a:endParaRPr lang="en-ID" sz="120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Email</a:t>
                      </a:r>
                      <a:endParaRPr lang="en-ID" sz="120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TotalOrder</a:t>
                      </a:r>
                      <a:endParaRPr lang="en-ID" sz="120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3359213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Agus</a:t>
                      </a:r>
                      <a:endParaRPr lang="en-ID" sz="120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D" sz="1100" u="sng">
                          <a:effectLst/>
                          <a:hlinkClick r:id="rId2"/>
                        </a:rPr>
                        <a:t>agus@gmail.com</a:t>
                      </a:r>
                      <a:endParaRPr lang="en-ID" sz="120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3</a:t>
                      </a:r>
                      <a:endParaRPr lang="en-ID" sz="120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1409082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Budi</a:t>
                      </a:r>
                      <a:endParaRPr lang="en-ID" sz="120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D" sz="1100" u="sng">
                          <a:effectLst/>
                          <a:hlinkClick r:id="rId3"/>
                        </a:rPr>
                        <a:t>budi@gmail.com</a:t>
                      </a:r>
                      <a:endParaRPr lang="en-ID" sz="120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D" sz="1100" dirty="0">
                          <a:effectLst/>
                        </a:rPr>
                        <a:t>12</a:t>
                      </a:r>
                      <a:endParaRPr lang="en-ID" sz="1200" dirty="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56819344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09931505-97CF-4335-B348-B72050C2E0E4}"/>
              </a:ext>
            </a:extLst>
          </p:cNvPr>
          <p:cNvSpPr/>
          <p:nvPr/>
        </p:nvSpPr>
        <p:spPr>
          <a:xfrm>
            <a:off x="4724289" y="2844791"/>
            <a:ext cx="3305713" cy="318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15000"/>
              </a:lnSpc>
              <a:spcBef>
                <a:spcPts val="1200"/>
              </a:spcBef>
              <a:spcAft>
                <a:spcPts val="2200"/>
              </a:spcAft>
            </a:pPr>
            <a:r>
              <a:rPr lang="en-US" dirty="0"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d. Total Order per </a:t>
            </a:r>
            <a:r>
              <a:rPr lang="en-US" dirty="0" err="1"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bulan</a:t>
            </a:r>
            <a:r>
              <a:rPr lang="en-US" dirty="0"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filter by </a:t>
            </a:r>
            <a:r>
              <a:rPr lang="en-US" dirty="0" err="1"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tahun</a:t>
            </a:r>
            <a:r>
              <a:rPr lang="en-US" dirty="0"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endParaRPr lang="en-ID" dirty="0">
              <a:latin typeface="Helvetica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BB7408C-7975-450F-9C0D-03F3CA284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090273"/>
              </p:ext>
            </p:extLst>
          </p:nvPr>
        </p:nvGraphicFramePr>
        <p:xfrm>
          <a:off x="4831532" y="3336919"/>
          <a:ext cx="2824120" cy="920750"/>
        </p:xfrm>
        <a:graphic>
          <a:graphicData uri="http://schemas.openxmlformats.org/drawingml/2006/table">
            <a:tbl>
              <a:tblPr firstRow="1" firstCol="1" bandRow="1">
                <a:tableStyleId>{74EAF035-A4A6-4971-B5EA-B7730D47A5DD}</a:tableStyleId>
              </a:tblPr>
              <a:tblGrid>
                <a:gridCol w="1316095">
                  <a:extLst>
                    <a:ext uri="{9D8B030D-6E8A-4147-A177-3AD203B41FA5}">
                      <a16:colId xmlns:a16="http://schemas.microsoft.com/office/drawing/2014/main" val="575000328"/>
                    </a:ext>
                  </a:extLst>
                </a:gridCol>
                <a:gridCol w="1508025">
                  <a:extLst>
                    <a:ext uri="{9D8B030D-6E8A-4147-A177-3AD203B41FA5}">
                      <a16:colId xmlns:a16="http://schemas.microsoft.com/office/drawing/2014/main" val="433776859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Bulan</a:t>
                      </a:r>
                      <a:endParaRPr lang="en-ID" sz="120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TotalOrder</a:t>
                      </a:r>
                      <a:endParaRPr lang="en-ID" sz="120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6118980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Januari</a:t>
                      </a:r>
                      <a:endParaRPr lang="en-ID" sz="120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3</a:t>
                      </a:r>
                      <a:endParaRPr lang="en-ID" sz="120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491523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Februari</a:t>
                      </a:r>
                      <a:endParaRPr lang="en-ID" sz="120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2</a:t>
                      </a:r>
                      <a:endParaRPr lang="en-ID" sz="120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7249585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-</a:t>
                      </a:r>
                      <a:endParaRPr lang="en-ID" sz="120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 </a:t>
                      </a:r>
                      <a:endParaRPr lang="en-ID" sz="120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2666740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Desember</a:t>
                      </a:r>
                      <a:endParaRPr lang="en-ID" sz="120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D" sz="1100" dirty="0">
                          <a:effectLst/>
                        </a:rPr>
                        <a:t>0</a:t>
                      </a:r>
                      <a:endParaRPr lang="en-ID" sz="1200" dirty="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42097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18301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Quiz 3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9A4483-6CDD-4C86-906B-909E64AA0930}"/>
              </a:ext>
            </a:extLst>
          </p:cNvPr>
          <p:cNvSpPr/>
          <p:nvPr/>
        </p:nvSpPr>
        <p:spPr>
          <a:xfrm>
            <a:off x="350463" y="899040"/>
            <a:ext cx="3785011" cy="318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15000"/>
              </a:lnSpc>
              <a:spcBef>
                <a:spcPts val="1200"/>
              </a:spcBef>
              <a:spcAft>
                <a:spcPts val="2200"/>
              </a:spcAft>
            </a:pPr>
            <a:r>
              <a:rPr lang="en-US" dirty="0"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 Total </a:t>
            </a:r>
            <a:r>
              <a:rPr lang="en-US" dirty="0" err="1"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Pendapatan</a:t>
            </a:r>
            <a:r>
              <a:rPr lang="en-US" dirty="0"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Perbulan</a:t>
            </a:r>
            <a:r>
              <a:rPr lang="en-US" dirty="0"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filter by </a:t>
            </a:r>
            <a:r>
              <a:rPr lang="en-US" dirty="0" err="1"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tahun</a:t>
            </a:r>
            <a:r>
              <a:rPr lang="en-US" dirty="0"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endParaRPr lang="en-ID" dirty="0">
              <a:latin typeface="Helvetica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2F541C2-6D0A-447B-88C1-FE4BB21CB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626909"/>
              </p:ext>
            </p:extLst>
          </p:nvPr>
        </p:nvGraphicFramePr>
        <p:xfrm>
          <a:off x="718712" y="1394230"/>
          <a:ext cx="2882243" cy="920750"/>
        </p:xfrm>
        <a:graphic>
          <a:graphicData uri="http://schemas.openxmlformats.org/drawingml/2006/table">
            <a:tbl>
              <a:tblPr firstRow="1" firstCol="1" bandRow="1">
                <a:tableStyleId>{74EAF035-A4A6-4971-B5EA-B7730D47A5DD}</a:tableStyleId>
              </a:tblPr>
              <a:tblGrid>
                <a:gridCol w="1245254">
                  <a:extLst>
                    <a:ext uri="{9D8B030D-6E8A-4147-A177-3AD203B41FA5}">
                      <a16:colId xmlns:a16="http://schemas.microsoft.com/office/drawing/2014/main" val="4185715396"/>
                    </a:ext>
                  </a:extLst>
                </a:gridCol>
                <a:gridCol w="1636989">
                  <a:extLst>
                    <a:ext uri="{9D8B030D-6E8A-4147-A177-3AD203B41FA5}">
                      <a16:colId xmlns:a16="http://schemas.microsoft.com/office/drawing/2014/main" val="4005853170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Bulan</a:t>
                      </a:r>
                      <a:endParaRPr lang="en-ID" sz="120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TotalRevenue</a:t>
                      </a:r>
                      <a:endParaRPr lang="en-ID" sz="120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7929843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Januari</a:t>
                      </a:r>
                      <a:endParaRPr lang="en-ID" sz="120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5000</a:t>
                      </a:r>
                      <a:endParaRPr lang="en-ID" sz="120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8136781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Februari</a:t>
                      </a:r>
                      <a:endParaRPr lang="en-ID" sz="120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6000</a:t>
                      </a:r>
                      <a:endParaRPr lang="en-ID" sz="120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8363936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-</a:t>
                      </a:r>
                      <a:endParaRPr lang="en-ID" sz="120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 </a:t>
                      </a:r>
                      <a:endParaRPr lang="en-ID" sz="120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1601395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Desember</a:t>
                      </a:r>
                      <a:endParaRPr lang="en-ID" sz="120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D" sz="1100" dirty="0">
                          <a:effectLst/>
                        </a:rPr>
                        <a:t>0</a:t>
                      </a:r>
                      <a:endParaRPr lang="en-ID" sz="1200" dirty="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20079004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B421AFD5-9955-4530-9277-0FB632A54738}"/>
              </a:ext>
            </a:extLst>
          </p:cNvPr>
          <p:cNvSpPr/>
          <p:nvPr/>
        </p:nvSpPr>
        <p:spPr>
          <a:xfrm>
            <a:off x="4221537" y="899040"/>
            <a:ext cx="4572000" cy="81451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15000"/>
              </a:lnSpc>
              <a:spcBef>
                <a:spcPts val="1200"/>
              </a:spcBef>
              <a:spcAft>
                <a:spcPts val="2200"/>
              </a:spcAft>
            </a:pPr>
            <a:r>
              <a:rPr lang="en-US" dirty="0"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f. Total Order per Kota yang di filter oleh </a:t>
            </a:r>
            <a:r>
              <a:rPr lang="en-US" dirty="0" err="1"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Provinsi</a:t>
            </a:r>
            <a:r>
              <a:rPr lang="en-US" dirty="0"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contoh</a:t>
            </a:r>
            <a:r>
              <a:rPr lang="en-US" dirty="0"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filter </a:t>
            </a:r>
            <a:r>
              <a:rPr lang="en-US" dirty="0" err="1"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provinsi</a:t>
            </a:r>
            <a:r>
              <a:rPr lang="en-US" dirty="0"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Jawa</a:t>
            </a:r>
            <a:r>
              <a:rPr lang="en-US" dirty="0"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Barat, yang </a:t>
            </a:r>
            <a:r>
              <a:rPr lang="en-US" dirty="0" err="1"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tampil</a:t>
            </a:r>
            <a:r>
              <a:rPr lang="en-US" dirty="0"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kota</a:t>
            </a:r>
            <a:r>
              <a:rPr lang="en-US" dirty="0"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US" dirty="0"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jawabarat</a:t>
            </a:r>
            <a:r>
              <a:rPr lang="en-US" dirty="0"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dirty="0">
              <a:latin typeface="Helvetica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9671771-7BDC-4672-BEFE-EA7C1F8B8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009045"/>
              </p:ext>
            </p:extLst>
          </p:nvPr>
        </p:nvGraphicFramePr>
        <p:xfrm>
          <a:off x="4299537" y="1834261"/>
          <a:ext cx="3048031" cy="552450"/>
        </p:xfrm>
        <a:graphic>
          <a:graphicData uri="http://schemas.openxmlformats.org/drawingml/2006/table">
            <a:tbl>
              <a:tblPr firstRow="1" firstCol="1" bandRow="1">
                <a:tableStyleId>{74EAF035-A4A6-4971-B5EA-B7730D47A5DD}</a:tableStyleId>
              </a:tblPr>
              <a:tblGrid>
                <a:gridCol w="1591283">
                  <a:extLst>
                    <a:ext uri="{9D8B030D-6E8A-4147-A177-3AD203B41FA5}">
                      <a16:colId xmlns:a16="http://schemas.microsoft.com/office/drawing/2014/main" val="3496040552"/>
                    </a:ext>
                  </a:extLst>
                </a:gridCol>
                <a:gridCol w="1456748">
                  <a:extLst>
                    <a:ext uri="{9D8B030D-6E8A-4147-A177-3AD203B41FA5}">
                      <a16:colId xmlns:a16="http://schemas.microsoft.com/office/drawing/2014/main" val="3367012583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City</a:t>
                      </a:r>
                      <a:endParaRPr lang="en-ID" sz="120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TotalOrder</a:t>
                      </a:r>
                      <a:endParaRPr lang="en-ID" sz="120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7067713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Bandung</a:t>
                      </a:r>
                      <a:endParaRPr lang="en-ID" sz="120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12</a:t>
                      </a:r>
                      <a:endParaRPr lang="en-ID" sz="120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7150366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Bogor</a:t>
                      </a:r>
                      <a:endParaRPr lang="en-ID" sz="120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D" sz="1100" dirty="0">
                          <a:effectLst/>
                        </a:rPr>
                        <a:t>5</a:t>
                      </a:r>
                      <a:endParaRPr lang="en-ID" sz="1200" dirty="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13445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5711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Objective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05245" y="1007918"/>
            <a:ext cx="73567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sz="1500" dirty="0" err="1"/>
              <a:t>Peserta</a:t>
            </a:r>
            <a:r>
              <a:rPr lang="en-ID" sz="1500" dirty="0"/>
              <a:t> </a:t>
            </a:r>
            <a:r>
              <a:rPr lang="en-ID" sz="1500" dirty="0" err="1"/>
              <a:t>diharapkan</a:t>
            </a:r>
            <a:r>
              <a:rPr lang="en-ID" sz="1500" dirty="0"/>
              <a:t> </a:t>
            </a:r>
            <a:r>
              <a:rPr lang="en-ID" sz="1500" dirty="0" err="1"/>
              <a:t>bisa</a:t>
            </a:r>
            <a:r>
              <a:rPr lang="en-ID" sz="1500" dirty="0"/>
              <a:t> Create Database</a:t>
            </a:r>
          </a:p>
          <a:p>
            <a:pPr marL="214313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sz="1500" dirty="0" err="1"/>
              <a:t>Mampu</a:t>
            </a:r>
            <a:r>
              <a:rPr lang="en-ID" sz="1500" dirty="0"/>
              <a:t> </a:t>
            </a:r>
            <a:r>
              <a:rPr lang="en-ID" sz="1500" dirty="0" err="1"/>
              <a:t>melakukan</a:t>
            </a:r>
            <a:r>
              <a:rPr lang="en-ID" sz="1500" dirty="0"/>
              <a:t> proses DDL (Data Definition Language) &amp; DML (Data Manipulation Language)</a:t>
            </a:r>
          </a:p>
          <a:p>
            <a:pPr marL="214313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sz="1500" dirty="0" err="1"/>
              <a:t>Mampu</a:t>
            </a:r>
            <a:r>
              <a:rPr lang="en-ID" sz="1500" dirty="0"/>
              <a:t> </a:t>
            </a:r>
            <a:r>
              <a:rPr lang="en-ID" sz="1500" dirty="0" err="1"/>
              <a:t>melakukan</a:t>
            </a:r>
            <a:r>
              <a:rPr lang="en-ID" sz="1500" dirty="0"/>
              <a:t> </a:t>
            </a:r>
            <a:r>
              <a:rPr lang="en-ID" sz="1500" dirty="0" err="1"/>
              <a:t>analisa</a:t>
            </a:r>
            <a:r>
              <a:rPr lang="en-ID" sz="1500" dirty="0"/>
              <a:t> schema </a:t>
            </a:r>
            <a:r>
              <a:rPr lang="en-ID" sz="1500" dirty="0" err="1"/>
              <a:t>desain</a:t>
            </a:r>
            <a:r>
              <a:rPr lang="en-ID" sz="1500" dirty="0"/>
              <a:t> database, query, subquery, sum, count, group by, order by.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26758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Roadmap</a:t>
            </a:r>
            <a:endParaRPr lang="en-US" dirty="0"/>
          </a:p>
        </p:txBody>
      </p:sp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F6CA33C8-1786-4D07-8C52-AE1469894B67}"/>
              </a:ext>
            </a:extLst>
          </p:cNvPr>
          <p:cNvSpPr txBox="1">
            <a:spLocks/>
          </p:cNvSpPr>
          <p:nvPr/>
        </p:nvSpPr>
        <p:spPr>
          <a:xfrm>
            <a:off x="1384569" y="1927656"/>
            <a:ext cx="1455953" cy="12466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7239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2200" kern="1200" dirty="0">
                <a:solidFill>
                  <a:srgbClr val="454D55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1350" dirty="0">
                <a:solidFill>
                  <a:schemeClr val="bg1"/>
                </a:solidFill>
              </a:rPr>
              <a:t>Create Database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6CA33C8-1786-4D07-8C52-AE1469894B67}"/>
              </a:ext>
            </a:extLst>
          </p:cNvPr>
          <p:cNvSpPr txBox="1">
            <a:spLocks/>
          </p:cNvSpPr>
          <p:nvPr/>
        </p:nvSpPr>
        <p:spPr>
          <a:xfrm>
            <a:off x="3817872" y="1927656"/>
            <a:ext cx="1314065" cy="12466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2390">
            <a:solidFill>
              <a:schemeClr val="accent1">
                <a:lumMod val="90000"/>
              </a:schemeClr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2200" kern="1200" dirty="0">
                <a:solidFill>
                  <a:srgbClr val="454D55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1350" dirty="0">
                <a:solidFill>
                  <a:schemeClr val="bg1"/>
                </a:solidFill>
              </a:rPr>
              <a:t>DDL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6" name="Text Placeholder 42">
            <a:extLst>
              <a:ext uri="{FF2B5EF4-FFF2-40B4-BE49-F238E27FC236}">
                <a16:creationId xmlns:a16="http://schemas.microsoft.com/office/drawing/2014/main" id="{F6CA33C8-1786-4D07-8C52-AE1469894B67}"/>
              </a:ext>
            </a:extLst>
          </p:cNvPr>
          <p:cNvSpPr txBox="1">
            <a:spLocks/>
          </p:cNvSpPr>
          <p:nvPr/>
        </p:nvSpPr>
        <p:spPr>
          <a:xfrm>
            <a:off x="6109287" y="1927656"/>
            <a:ext cx="1314065" cy="124661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2390">
            <a:solidFill>
              <a:srgbClr val="0070C0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2200" kern="1200" dirty="0">
                <a:solidFill>
                  <a:srgbClr val="454D55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1350" dirty="0"/>
              <a:t>DML</a:t>
            </a:r>
            <a:endParaRPr lang="en-US" sz="1350" dirty="0"/>
          </a:p>
        </p:txBody>
      </p:sp>
      <p:sp>
        <p:nvSpPr>
          <p:cNvPr id="7" name="Right Arrow 6"/>
          <p:cNvSpPr/>
          <p:nvPr/>
        </p:nvSpPr>
        <p:spPr>
          <a:xfrm>
            <a:off x="2879150" y="2384413"/>
            <a:ext cx="900092" cy="333104"/>
          </a:xfrm>
          <a:prstGeom prst="right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" name="Right Arrow 7"/>
          <p:cNvSpPr/>
          <p:nvPr/>
        </p:nvSpPr>
        <p:spPr>
          <a:xfrm>
            <a:off x="5170566" y="2384413"/>
            <a:ext cx="900092" cy="333104"/>
          </a:xfrm>
          <a:prstGeom prst="right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456544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1. Create Database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05245" y="1007918"/>
            <a:ext cx="73567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sz="1500" dirty="0"/>
              <a:t>Start Database </a:t>
            </a:r>
            <a:r>
              <a:rPr lang="en-ID" sz="1500" dirty="0" err="1"/>
              <a:t>Postgres</a:t>
            </a:r>
            <a:r>
              <a:rPr lang="en-ID" sz="1500" dirty="0"/>
              <a:t> ~ </a:t>
            </a:r>
            <a:r>
              <a:rPr lang="en-ID" sz="1500" dirty="0" err="1"/>
              <a:t>Pastikan</a:t>
            </a:r>
            <a:r>
              <a:rPr lang="en-ID" sz="1500" dirty="0"/>
              <a:t> service </a:t>
            </a:r>
            <a:r>
              <a:rPr lang="en-ID" sz="1500" dirty="0" err="1"/>
              <a:t>postgresql</a:t>
            </a:r>
            <a:r>
              <a:rPr lang="en-ID" sz="1500" dirty="0"/>
              <a:t> </a:t>
            </a:r>
            <a:r>
              <a:rPr lang="en-ID" sz="1500" dirty="0" err="1"/>
              <a:t>sudah</a:t>
            </a:r>
            <a:r>
              <a:rPr lang="en-ID" sz="1500" dirty="0"/>
              <a:t> running</a:t>
            </a:r>
          </a:p>
          <a:p>
            <a:pPr marL="214313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sz="1500" dirty="0"/>
              <a:t>Open </a:t>
            </a:r>
            <a:r>
              <a:rPr lang="en-ID" sz="1500" dirty="0" err="1"/>
              <a:t>PGAdmin</a:t>
            </a:r>
            <a:endParaRPr lang="en-ID" sz="1500" dirty="0"/>
          </a:p>
          <a:p>
            <a:pPr marL="214313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sz="1500" dirty="0"/>
              <a:t>Create server database.</a:t>
            </a:r>
          </a:p>
          <a:p>
            <a:pPr marL="214313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sz="1500" dirty="0"/>
              <a:t>Create User </a:t>
            </a:r>
            <a:r>
              <a:rPr lang="en-ID" sz="1500" dirty="0" err="1"/>
              <a:t>baru</a:t>
            </a:r>
            <a:r>
              <a:rPr lang="en-ID" sz="1500" dirty="0"/>
              <a:t> </a:t>
            </a:r>
            <a:r>
              <a:rPr lang="en-ID" sz="1500" dirty="0" err="1"/>
              <a:t>atau</a:t>
            </a:r>
            <a:r>
              <a:rPr lang="en-ID" sz="1500" dirty="0"/>
              <a:t> </a:t>
            </a:r>
            <a:r>
              <a:rPr lang="en-ID" sz="1500" dirty="0" err="1"/>
              <a:t>bisa</a:t>
            </a:r>
            <a:r>
              <a:rPr lang="en-ID" sz="1500" dirty="0"/>
              <a:t> </a:t>
            </a:r>
            <a:r>
              <a:rPr lang="en-ID" sz="1500" dirty="0" err="1"/>
              <a:t>gunakan</a:t>
            </a:r>
            <a:r>
              <a:rPr lang="en-ID" sz="1500" dirty="0"/>
              <a:t> user existing </a:t>
            </a:r>
            <a:r>
              <a:rPr lang="en-ID" sz="1500" dirty="0" err="1"/>
              <a:t>seperti</a:t>
            </a:r>
            <a:r>
              <a:rPr lang="en-ID" sz="1500" dirty="0"/>
              <a:t> </a:t>
            </a:r>
            <a:r>
              <a:rPr lang="en-ID" sz="1500" dirty="0" err="1"/>
              <a:t>postgres</a:t>
            </a:r>
            <a:endParaRPr lang="en-ID" sz="1500" dirty="0"/>
          </a:p>
          <a:p>
            <a:pPr marL="214313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sz="1500" dirty="0"/>
              <a:t>Create Database for schema Human Resource</a:t>
            </a:r>
          </a:p>
          <a:p>
            <a:pPr marL="214313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722626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1. Create Database Server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39" r="66368"/>
          <a:stretch/>
        </p:blipFill>
        <p:spPr>
          <a:xfrm>
            <a:off x="987499" y="1084261"/>
            <a:ext cx="2171700" cy="3302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1531" t="14210" r="31450" b="9276"/>
          <a:stretch/>
        </p:blipFill>
        <p:spPr>
          <a:xfrm>
            <a:off x="5261332" y="1084262"/>
            <a:ext cx="2998381" cy="330283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838354" y="2317897"/>
            <a:ext cx="1061471" cy="520996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67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2.1. Schema Database Human Resource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729000"/>
            <a:ext cx="5029200" cy="4007644"/>
          </a:xfrm>
          <a:prstGeom prst="rect">
            <a:avLst/>
          </a:prstGeom>
        </p:spPr>
      </p:pic>
      <p:pic>
        <p:nvPicPr>
          <p:cNvPr id="8" name="Picture 2" descr="ERD Not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200" y="1455485"/>
            <a:ext cx="2971800" cy="2250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857200" y="1039091"/>
            <a:ext cx="24577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050" dirty="0"/>
              <a:t>Notation Entity Relation (ER) Diagram</a:t>
            </a:r>
            <a:endParaRPr lang="en-US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5455227" y="3845161"/>
            <a:ext cx="3126518" cy="81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050" dirty="0"/>
              <a:t>Primary Key </a:t>
            </a:r>
            <a:r>
              <a:rPr lang="en-ID" sz="1050" dirty="0" err="1"/>
              <a:t>ditandai</a:t>
            </a:r>
            <a:r>
              <a:rPr lang="en-ID" sz="1050" dirty="0"/>
              <a:t> </a:t>
            </a:r>
            <a:r>
              <a:rPr lang="en-ID" sz="1050" dirty="0" err="1"/>
              <a:t>dengan</a:t>
            </a:r>
            <a:r>
              <a:rPr lang="en-ID" sz="1050" dirty="0"/>
              <a:t> </a:t>
            </a:r>
            <a:r>
              <a:rPr lang="en-ID" sz="1050" dirty="0" err="1"/>
              <a:t>tanda</a:t>
            </a:r>
            <a:r>
              <a:rPr lang="en-ID" sz="1050" dirty="0"/>
              <a:t> *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050" dirty="0"/>
              <a:t>Kotak orange primary key, </a:t>
            </a:r>
            <a:r>
              <a:rPr lang="en-ID" sz="1050" dirty="0" err="1"/>
              <a:t>kotak</a:t>
            </a:r>
            <a:r>
              <a:rPr lang="en-ID" sz="1050" dirty="0"/>
              <a:t> </a:t>
            </a:r>
            <a:r>
              <a:rPr lang="en-ID" sz="1050" dirty="0" err="1"/>
              <a:t>hijau</a:t>
            </a:r>
            <a:r>
              <a:rPr lang="en-ID" sz="1050" dirty="0"/>
              <a:t> foreign key</a:t>
            </a:r>
            <a:endParaRPr lang="en-US" sz="1050" dirty="0"/>
          </a:p>
        </p:txBody>
      </p:sp>
      <p:sp>
        <p:nvSpPr>
          <p:cNvPr id="12" name="Rectangle 11"/>
          <p:cNvSpPr/>
          <p:nvPr/>
        </p:nvSpPr>
        <p:spPr>
          <a:xfrm>
            <a:off x="324001" y="2836718"/>
            <a:ext cx="1400891" cy="15586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3" name="Rectangle 12"/>
          <p:cNvSpPr/>
          <p:nvPr/>
        </p:nvSpPr>
        <p:spPr>
          <a:xfrm>
            <a:off x="2138155" y="2601408"/>
            <a:ext cx="1400891" cy="155864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4" name="Rectangle 13"/>
          <p:cNvSpPr/>
          <p:nvPr/>
        </p:nvSpPr>
        <p:spPr>
          <a:xfrm>
            <a:off x="324001" y="1039091"/>
            <a:ext cx="1400891" cy="15586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6" name="Rectangle 15"/>
          <p:cNvSpPr/>
          <p:nvPr/>
        </p:nvSpPr>
        <p:spPr>
          <a:xfrm>
            <a:off x="3876055" y="1045677"/>
            <a:ext cx="1400891" cy="15586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7" name="Rectangle 16"/>
          <p:cNvSpPr/>
          <p:nvPr/>
        </p:nvSpPr>
        <p:spPr>
          <a:xfrm>
            <a:off x="3931527" y="2022111"/>
            <a:ext cx="1400891" cy="15586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8" name="Rectangle 17"/>
          <p:cNvSpPr/>
          <p:nvPr/>
        </p:nvSpPr>
        <p:spPr>
          <a:xfrm>
            <a:off x="3941918" y="3179619"/>
            <a:ext cx="1400891" cy="15586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9" name="Rectangle 18"/>
          <p:cNvSpPr/>
          <p:nvPr/>
        </p:nvSpPr>
        <p:spPr>
          <a:xfrm>
            <a:off x="2138155" y="3377046"/>
            <a:ext cx="1400891" cy="15586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0" name="Rectangle 19"/>
          <p:cNvSpPr/>
          <p:nvPr/>
        </p:nvSpPr>
        <p:spPr>
          <a:xfrm>
            <a:off x="2138155" y="2022111"/>
            <a:ext cx="1400891" cy="15586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1" name="Rectangle 20"/>
          <p:cNvSpPr/>
          <p:nvPr/>
        </p:nvSpPr>
        <p:spPr>
          <a:xfrm>
            <a:off x="221974" y="4133683"/>
            <a:ext cx="1400891" cy="155864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2" name="Rectangle 21"/>
          <p:cNvSpPr/>
          <p:nvPr/>
        </p:nvSpPr>
        <p:spPr>
          <a:xfrm>
            <a:off x="3882191" y="2314620"/>
            <a:ext cx="1400891" cy="155864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4" name="Rectangle 23"/>
          <p:cNvSpPr/>
          <p:nvPr/>
        </p:nvSpPr>
        <p:spPr>
          <a:xfrm>
            <a:off x="3931526" y="3888754"/>
            <a:ext cx="1400891" cy="155864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5" name="Rectangle 24"/>
          <p:cNvSpPr/>
          <p:nvPr/>
        </p:nvSpPr>
        <p:spPr>
          <a:xfrm>
            <a:off x="2106984" y="3653810"/>
            <a:ext cx="1400891" cy="155864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2138156" y="4429448"/>
            <a:ext cx="563481" cy="1786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30682" y="4132804"/>
            <a:ext cx="3126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200" dirty="0" err="1"/>
              <a:t>Relasi</a:t>
            </a:r>
            <a:r>
              <a:rPr lang="en-ID" sz="1200" dirty="0"/>
              <a:t> </a:t>
            </a:r>
            <a:r>
              <a:rPr lang="en-ID" sz="1200" dirty="0" err="1"/>
              <a:t>ke</a:t>
            </a:r>
            <a:r>
              <a:rPr lang="en-ID" sz="1200" dirty="0"/>
              <a:t> </a:t>
            </a:r>
            <a:r>
              <a:rPr lang="en-ID" sz="1200" dirty="0" err="1"/>
              <a:t>dirinya</a:t>
            </a:r>
            <a:r>
              <a:rPr lang="en-ID" sz="1200" dirty="0"/>
              <a:t> </a:t>
            </a:r>
            <a:r>
              <a:rPr lang="en-ID" sz="1200" dirty="0" err="1"/>
              <a:t>sendiri</a:t>
            </a:r>
            <a:r>
              <a:rPr lang="en-ID" sz="1200" dirty="0"/>
              <a:t>, </a:t>
            </a:r>
            <a:r>
              <a:rPr lang="en-ID" sz="1200" dirty="0" err="1"/>
              <a:t>biasa</a:t>
            </a:r>
            <a:endParaRPr lang="en-ID" sz="1200" dirty="0"/>
          </a:p>
          <a:p>
            <a:pPr>
              <a:lnSpc>
                <a:spcPct val="150000"/>
              </a:lnSpc>
            </a:pPr>
            <a:r>
              <a:rPr lang="en-ID" sz="1200" dirty="0" err="1"/>
              <a:t>digunakan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query </a:t>
            </a:r>
            <a:r>
              <a:rPr lang="en-ID" sz="1200" dirty="0" err="1"/>
              <a:t>leveling</a:t>
            </a:r>
            <a:endParaRPr 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280066" y="3690733"/>
            <a:ext cx="1400891" cy="155864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397827" y="1316090"/>
            <a:ext cx="1163782" cy="2633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74481" y="752308"/>
            <a:ext cx="1598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200" dirty="0" err="1"/>
              <a:t>Satu</a:t>
            </a:r>
            <a:r>
              <a:rPr lang="en-ID" sz="1200" dirty="0"/>
              <a:t> region </a:t>
            </a:r>
            <a:r>
              <a:rPr lang="en-ID" sz="1200" dirty="0" err="1"/>
              <a:t>memiliki</a:t>
            </a:r>
            <a:r>
              <a:rPr lang="en-ID" sz="1200" dirty="0"/>
              <a:t> </a:t>
            </a:r>
          </a:p>
          <a:p>
            <a:pPr>
              <a:lnSpc>
                <a:spcPct val="150000"/>
              </a:lnSpc>
            </a:pPr>
            <a:r>
              <a:rPr lang="en-ID" sz="1200" dirty="0" err="1"/>
              <a:t>banyak</a:t>
            </a:r>
            <a:r>
              <a:rPr lang="en-ID" sz="1200" dirty="0"/>
              <a:t> countries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109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30" grpId="0"/>
      <p:bldP spid="31" grpId="0" animBg="1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2.2. How To Create Tables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11091" y="904009"/>
            <a:ext cx="32179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D" sz="1200" b="1" u="sng" dirty="0" err="1"/>
              <a:t>Urutan</a:t>
            </a:r>
            <a:r>
              <a:rPr lang="en-ID" sz="1200" b="1" u="sng" dirty="0"/>
              <a:t> Create Table</a:t>
            </a:r>
          </a:p>
          <a:p>
            <a:pPr marL="214313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sz="1200" dirty="0" err="1"/>
              <a:t>Mulai</a:t>
            </a:r>
            <a:r>
              <a:rPr lang="en-ID" sz="1200" dirty="0"/>
              <a:t> </a:t>
            </a:r>
            <a:r>
              <a:rPr lang="en-ID" sz="1200" dirty="0" err="1"/>
              <a:t>dari</a:t>
            </a:r>
            <a:r>
              <a:rPr lang="en-ID" sz="1200" dirty="0"/>
              <a:t> table master (parent table) </a:t>
            </a:r>
            <a:r>
              <a:rPr lang="en-ID" sz="1200" dirty="0" err="1"/>
              <a:t>atau</a:t>
            </a:r>
            <a:r>
              <a:rPr lang="en-ID" sz="1200" dirty="0"/>
              <a:t> table </a:t>
            </a:r>
            <a:r>
              <a:rPr lang="en-ID" sz="1200" dirty="0" err="1"/>
              <a:t>referensi</a:t>
            </a:r>
            <a:r>
              <a:rPr lang="en-ID" sz="1200" dirty="0"/>
              <a:t> </a:t>
            </a:r>
            <a:r>
              <a:rPr lang="en-ID" sz="1200" dirty="0" err="1"/>
              <a:t>terlebih</a:t>
            </a:r>
            <a:r>
              <a:rPr lang="en-ID" sz="1200" dirty="0"/>
              <a:t> </a:t>
            </a:r>
            <a:r>
              <a:rPr lang="en-ID" sz="1200" dirty="0" err="1"/>
              <a:t>dahulu</a:t>
            </a:r>
            <a:r>
              <a:rPr lang="en-ID" sz="1200" dirty="0"/>
              <a:t>, </a:t>
            </a:r>
            <a:r>
              <a:rPr lang="en-ID" sz="1200" dirty="0" err="1"/>
              <a:t>contoh</a:t>
            </a:r>
            <a:r>
              <a:rPr lang="en-ID" sz="1200" dirty="0"/>
              <a:t>:</a:t>
            </a:r>
          </a:p>
          <a:p>
            <a:pPr marL="557213" lvl="1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sz="1200" dirty="0"/>
              <a:t>Regions &gt; Countries &gt; Locations</a:t>
            </a:r>
          </a:p>
          <a:p>
            <a:pPr marL="557213" lvl="1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sz="1200" dirty="0"/>
              <a:t>Departments &gt; Employees &gt; Jobs </a:t>
            </a:r>
            <a:r>
              <a:rPr lang="en-ID" sz="1200" dirty="0" err="1"/>
              <a:t>atau</a:t>
            </a:r>
            <a:r>
              <a:rPr lang="en-ID" sz="1200" dirty="0"/>
              <a:t>  Dependents</a:t>
            </a:r>
            <a:endParaRPr lang="en-US" sz="1200" dirty="0"/>
          </a:p>
          <a:p>
            <a:pPr marL="214313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sz="1200" dirty="0"/>
              <a:t>Create table with scripts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904009"/>
            <a:ext cx="5029200" cy="400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25833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 LESSO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EB8B3"/>
      </a:accent1>
      <a:accent2>
        <a:srgbClr val="A6DFDA"/>
      </a:accent2>
      <a:accent3>
        <a:srgbClr val="FED58A"/>
      </a:accent3>
      <a:accent4>
        <a:srgbClr val="FF9991"/>
      </a:accent4>
      <a:accent5>
        <a:srgbClr val="8FE2DB"/>
      </a:accent5>
      <a:accent6>
        <a:srgbClr val="FFBF49"/>
      </a:accent6>
      <a:hlink>
        <a:srgbClr val="0097A7"/>
      </a:hlink>
      <a:folHlink>
        <a:srgbClr val="0097A7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2644</TotalTime>
  <Words>2111</Words>
  <Application>Microsoft Office PowerPoint</Application>
  <PresentationFormat>On-screen Show (16:9)</PresentationFormat>
  <Paragraphs>350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 Unicode MS</vt:lpstr>
      <vt:lpstr>Comfortaa</vt:lpstr>
      <vt:lpstr>Comfortaa Regular</vt:lpstr>
      <vt:lpstr>Permanent Marker</vt:lpstr>
      <vt:lpstr>Arial</vt:lpstr>
      <vt:lpstr>Calibri</vt:lpstr>
      <vt:lpstr>Helvetica</vt:lpstr>
      <vt:lpstr>Open Sans</vt:lpstr>
      <vt:lpstr>SKETCH LESSON</vt:lpstr>
      <vt:lpstr>PostgreSQL</vt:lpstr>
      <vt:lpstr>PowerPoint Presentation</vt:lpstr>
      <vt:lpstr>Requirement Tool</vt:lpstr>
      <vt:lpstr>Objective</vt:lpstr>
      <vt:lpstr>Roadmap</vt:lpstr>
      <vt:lpstr>1. Create Database</vt:lpstr>
      <vt:lpstr>1. Create Database Server</vt:lpstr>
      <vt:lpstr>2.1. Schema Database Human Resource</vt:lpstr>
      <vt:lpstr>2.2. How To Create Tables</vt:lpstr>
      <vt:lpstr>2.3. Data Definition Language (DDL)</vt:lpstr>
      <vt:lpstr>2.3.1. CREATE TABLE</vt:lpstr>
      <vt:lpstr>2.3.2. ALTER TABLE</vt:lpstr>
      <vt:lpstr>2.3.3 DROP TABLE</vt:lpstr>
      <vt:lpstr>2.3 SCRIPT CREATE TABLE(1)</vt:lpstr>
      <vt:lpstr>2.3 SCRIPT CREATE TABLE(2)</vt:lpstr>
      <vt:lpstr>2.3. SCRIPT CREATE TABLE(3)</vt:lpstr>
      <vt:lpstr>3.1. Insert, Update, Delete</vt:lpstr>
      <vt:lpstr>3.2. SQL JOINS</vt:lpstr>
      <vt:lpstr>3.3 Inner Join</vt:lpstr>
      <vt:lpstr>3.4 Left &amp; Right Join</vt:lpstr>
      <vt:lpstr>3.5 Outer Join</vt:lpstr>
      <vt:lpstr>3.6 Count</vt:lpstr>
      <vt:lpstr>3.7 Having Sum &amp; Group By</vt:lpstr>
      <vt:lpstr>3.8 Like %</vt:lpstr>
      <vt:lpstr>3.9 SubQuery</vt:lpstr>
      <vt:lpstr>3.10. Practise (1)</vt:lpstr>
      <vt:lpstr>3.10. Practise (2)</vt:lpstr>
      <vt:lpstr>3.10. Create View</vt:lpstr>
      <vt:lpstr>PowerPoint Presentation</vt:lpstr>
      <vt:lpstr>ER - Diagram</vt:lpstr>
      <vt:lpstr>Quiz 1</vt:lpstr>
      <vt:lpstr>Quiz 2</vt:lpstr>
      <vt:lpstr>Quiz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SKETCHNOTES LESSON</dc:title>
  <dc:creator>exalogic</dc:creator>
  <cp:lastModifiedBy>Rahmat Agung</cp:lastModifiedBy>
  <cp:revision>338</cp:revision>
  <dcterms:modified xsi:type="dcterms:W3CDTF">2023-09-16T03:33:17Z</dcterms:modified>
</cp:coreProperties>
</file>