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51775" y="1776575"/>
            <a:ext cx="8520600" cy="792600"/>
          </a:xfrm>
          <a:prstGeom prst="rect">
            <a:avLst/>
          </a:prstGeom>
        </p:spPr>
        <p:txBody>
          <a:bodyPr anchorCtr="0" anchor="t" bIns="91425" lIns="91425" rIns="91425" tIns="91425">
            <a:noAutofit/>
          </a:bodyPr>
          <a:lstStyle/>
          <a:p>
            <a:pPr lvl="0">
              <a:spcBef>
                <a:spcPts val="0"/>
              </a:spcBef>
              <a:buNone/>
            </a:pPr>
            <a:r>
              <a:rPr lang="en" sz="4800" u="sng"/>
              <a:t>Social media impact on our lives</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t>When you first created a social media page such as facebook or instagram. And one day you visit your social media page and go through every picture, status and comment. And you realize how much you have grown or different you are from the past to where you are now. </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1" type="body"/>
          </p:nvPr>
        </p:nvSpPr>
        <p:spPr>
          <a:xfrm>
            <a:off x="252475" y="747700"/>
            <a:ext cx="8520600" cy="3416400"/>
          </a:xfrm>
          <a:prstGeom prst="rect">
            <a:avLst/>
          </a:prstGeom>
        </p:spPr>
        <p:txBody>
          <a:bodyPr anchorCtr="0" anchor="t" bIns="91425" lIns="91425" rIns="91425" tIns="91425">
            <a:noAutofit/>
          </a:bodyPr>
          <a:lstStyle/>
          <a:p>
            <a:pPr lvl="0">
              <a:spcBef>
                <a:spcPts val="0"/>
              </a:spcBef>
              <a:buNone/>
            </a:pPr>
            <a:r>
              <a:rPr lang="en" sz="2400"/>
              <a:t>Social media has impacted our lives in many ways because we are able to see how people are different from reality to social media. Social media provides you with information that is useful to your life or even learning from your mistakes. It makes a person want to change because of how much you could see your true self on social media.</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t>Creativity is important in the 21st-century in the world of Software Engineering because it shows your personality and lifestyle. And it also shows how different you could be from other people.</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