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555C-DF3B-1944-9E91-BE5B7EE1742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9664-FAAB-AA43-B7AC-5457B6CF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555C-DF3B-1944-9E91-BE5B7EE1742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9664-FAAB-AA43-B7AC-5457B6CF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555C-DF3B-1944-9E91-BE5B7EE1742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9664-FAAB-AA43-B7AC-5457B6CF3F7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0084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555C-DF3B-1944-9E91-BE5B7EE1742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9664-FAAB-AA43-B7AC-5457B6CF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17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555C-DF3B-1944-9E91-BE5B7EE1742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9664-FAAB-AA43-B7AC-5457B6CF3F7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75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555C-DF3B-1944-9E91-BE5B7EE1742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9664-FAAB-AA43-B7AC-5457B6CF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94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555C-DF3B-1944-9E91-BE5B7EE1742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9664-FAAB-AA43-B7AC-5457B6CF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92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555C-DF3B-1944-9E91-BE5B7EE1742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9664-FAAB-AA43-B7AC-5457B6CF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6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555C-DF3B-1944-9E91-BE5B7EE1742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9664-FAAB-AA43-B7AC-5457B6CF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555C-DF3B-1944-9E91-BE5B7EE1742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9664-FAAB-AA43-B7AC-5457B6CF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0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555C-DF3B-1944-9E91-BE5B7EE1742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9664-FAAB-AA43-B7AC-5457B6CF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1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555C-DF3B-1944-9E91-BE5B7EE1742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9664-FAAB-AA43-B7AC-5457B6CF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555C-DF3B-1944-9E91-BE5B7EE1742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9664-FAAB-AA43-B7AC-5457B6CF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1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555C-DF3B-1944-9E91-BE5B7EE1742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9664-FAAB-AA43-B7AC-5457B6CF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6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555C-DF3B-1944-9E91-BE5B7EE1742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9664-FAAB-AA43-B7AC-5457B6CF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5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555C-DF3B-1944-9E91-BE5B7EE1742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9664-FAAB-AA43-B7AC-5457B6CF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6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6555C-DF3B-1944-9E91-BE5B7EE1742D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A39664-FAAB-AA43-B7AC-5457B6CF3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3110-0A08-374C-ADFC-5028A7364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in Assembly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AC091-969C-894E-9F27-4FFB3330B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50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DB93-A98D-8043-8AAC-9CD2BBEC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2678-7FF2-3643-B5C0-0000BA72C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TITLE</a:t>
            </a:r>
          </a:p>
          <a:p>
            <a:r>
              <a:rPr lang="en-US" dirty="0"/>
              <a:t>Creates a title up to 60 characters</a:t>
            </a:r>
          </a:p>
          <a:p>
            <a:pPr lvl="1"/>
            <a:r>
              <a:rPr lang="en-US" dirty="0"/>
              <a:t>TITLE &lt;text&gt;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TITLE  This program display single text on the screen</a:t>
            </a:r>
          </a:p>
          <a:p>
            <a:endParaRPr lang="en-US" dirty="0"/>
          </a:p>
          <a:p>
            <a:r>
              <a:rPr lang="en-US" dirty="0"/>
              <a:t>DOSSEG</a:t>
            </a:r>
          </a:p>
          <a:p>
            <a:pPr lvl="1"/>
            <a:r>
              <a:rPr lang="en-US" dirty="0"/>
              <a:t>Tells the assembler to ignore all other request and to adopt DOS segment sequence - stack data and code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DOSSEG</a:t>
            </a:r>
          </a:p>
        </p:txBody>
      </p:sp>
    </p:spTree>
    <p:extLst>
      <p:ext uri="{BB962C8B-B14F-4D97-AF65-F5344CB8AC3E}">
        <p14:creationId xmlns:p14="http://schemas.microsoft.com/office/powerpoint/2010/main" val="61964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3C8E-438E-CD4C-9487-1D02AD64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F45F1-6FF3-9D42-9E7A-A717B854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pPr lvl="1"/>
            <a:r>
              <a:rPr lang="en-US" dirty="0"/>
              <a:t>Specifies and initialized the memory model before defining the segment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MODEL &lt;memory-model&gt;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F0C9B1-5838-F94A-B683-D8950D7D4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178232"/>
              </p:ext>
            </p:extLst>
          </p:nvPr>
        </p:nvGraphicFramePr>
        <p:xfrm>
          <a:off x="2032000" y="4001294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421869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503408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05385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SEGEMENT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OF SEGMENT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70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15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4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THAN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10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THAN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37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THAN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THAN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177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CC94-7CBE-9646-88BB-D4AD89C6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9A82A-5D30-6543-ADC4-C20B2ADAC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Defines the size of stack</a:t>
            </a:r>
          </a:p>
          <a:p>
            <a:pPr lvl="1"/>
            <a:r>
              <a:rPr lang="en-US" dirty="0"/>
              <a:t>Default size is 1025 bytes</a:t>
            </a:r>
          </a:p>
          <a:p>
            <a:pPr lvl="1"/>
            <a:r>
              <a:rPr lang="en-US" dirty="0"/>
              <a:t>Can be overwritten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STACK &lt;size&gt;</a:t>
            </a:r>
          </a:p>
          <a:p>
            <a:pPr lvl="1"/>
            <a:endParaRPr lang="en-US" dirty="0"/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Defines and marks the beginning of data segment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83EA-5C54-444C-AA93-3C522677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AA9C1-ADE6-D249-AA55-E6A0F2CC7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Defines and marks the code segment which consist of the set of instruction</a:t>
            </a:r>
          </a:p>
          <a:p>
            <a:endParaRPr lang="en-US" dirty="0"/>
          </a:p>
          <a:p>
            <a:r>
              <a:rPr lang="en-US" dirty="0"/>
              <a:t>END</a:t>
            </a:r>
          </a:p>
          <a:p>
            <a:pPr lvl="1"/>
            <a:r>
              <a:rPr lang="en-US" dirty="0"/>
              <a:t>Is place at the last line of the source code.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9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0FFB-ACF6-2448-80C1-C959411E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data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1CFEC0-8713-3042-BF9A-715D7A0A4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48112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8">
                  <a:extLst>
                    <a:ext uri="{9D8B030D-6E8A-4147-A177-3AD203B41FA5}">
                      <a16:colId xmlns:a16="http://schemas.microsoft.com/office/drawing/2014/main" val="3629315272"/>
                    </a:ext>
                  </a:extLst>
                </a:gridCol>
                <a:gridCol w="2865438">
                  <a:extLst>
                    <a:ext uri="{9D8B030D-6E8A-4147-A177-3AD203B41FA5}">
                      <a16:colId xmlns:a16="http://schemas.microsoft.com/office/drawing/2014/main" val="1099495172"/>
                    </a:ext>
                  </a:extLst>
                </a:gridCol>
                <a:gridCol w="2865438">
                  <a:extLst>
                    <a:ext uri="{9D8B030D-6E8A-4147-A177-3AD203B41FA5}">
                      <a16:colId xmlns:a16="http://schemas.microsoft.com/office/drawing/2014/main" val="167728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DIRECTIVE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01298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DEFINE BYTE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93497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DW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DEFINE WORD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154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DD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DEFINE DOUBLE WORD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421818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DEFINE FAR WORD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98750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DQ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DEFINE QUAD WORD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426116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DEFINE TEN BYTE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35477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04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21B3FF-3A80-9A4B-9968-CD66743C9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18" y="643467"/>
            <a:ext cx="856504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23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D8EF47-EE3E-3649-8531-F80DE6C48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447" y="643467"/>
            <a:ext cx="745220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54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B8B5-FEAC-E444-8D02-0631E0F8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4688-C5BC-C847-A279-AC3C29476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0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73B4-9B51-9641-B65C-519CBB62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99CD-F53D-B24E-9417-5B855B0A8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  <a:p>
            <a:r>
              <a:rPr lang="en-US" dirty="0"/>
              <a:t>Reserve words</a:t>
            </a:r>
          </a:p>
          <a:p>
            <a:r>
              <a:rPr lang="en-US" dirty="0"/>
              <a:t>Identifiers</a:t>
            </a:r>
          </a:p>
          <a:p>
            <a:r>
              <a:rPr lang="en-US" dirty="0"/>
              <a:t>Statements</a:t>
            </a:r>
          </a:p>
          <a:p>
            <a:r>
              <a:rPr lang="en-US" dirty="0"/>
              <a:t>Common Directives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3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0F20-6826-1B48-95E5-B70AFAA2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878F-4E90-2C48-93BC-2111479B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comment is a section of regular text that the assembler ignores when turning the assembly code into the machine code. In assembly comments are usually denoted with a semicolon ";”.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mov ax, bx	 </a:t>
            </a:r>
            <a:r>
              <a:rPr lang="en-US" i="1" dirty="0"/>
              <a:t>;move contents of bx into ax</a:t>
            </a:r>
            <a:r>
              <a:rPr lang="en-US" dirty="0"/>
              <a:t> a</a:t>
            </a:r>
          </a:p>
          <a:p>
            <a:pPr lvl="1"/>
            <a:r>
              <a:rPr lang="en-US" dirty="0"/>
              <a:t>dd ax, bx		 </a:t>
            </a:r>
            <a:r>
              <a:rPr lang="en-US" i="1" dirty="0"/>
              <a:t>;add the contents of bx into ax</a:t>
            </a:r>
          </a:p>
          <a:p>
            <a:r>
              <a:rPr lang="en-US" dirty="0"/>
              <a:t>Everything after the semicolon, on the same line, is ignored. </a:t>
            </a:r>
          </a:p>
          <a:p>
            <a:pPr lvl="1"/>
            <a:r>
              <a:rPr lang="en-US" dirty="0"/>
              <a:t>mov ax, bx </a:t>
            </a:r>
          </a:p>
          <a:p>
            <a:pPr lvl="1"/>
            <a:r>
              <a:rPr lang="en-US" i="1" dirty="0"/>
              <a:t>;mov cx, 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4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26F8-0812-3F45-A1C9-480634E7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518F-63B3-1F4B-8DD8-B68C0778C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Reserved words have a special meaning to the assembler and cannot be used for anything other than their specified purpose. </a:t>
            </a:r>
          </a:p>
          <a:p>
            <a:r>
              <a:rPr lang="en-US" dirty="0"/>
              <a:t>They include: </a:t>
            </a:r>
          </a:p>
          <a:p>
            <a:pPr lvl="1"/>
            <a:r>
              <a:rPr lang="en-US" dirty="0"/>
              <a:t>Instruction mnemonics </a:t>
            </a:r>
          </a:p>
          <a:p>
            <a:pPr lvl="1"/>
            <a:r>
              <a:rPr lang="en-US" dirty="0"/>
              <a:t>Directives </a:t>
            </a:r>
          </a:p>
          <a:p>
            <a:pPr lvl="1"/>
            <a:r>
              <a:rPr lang="en-US" dirty="0"/>
              <a:t>Operators in constant expressions </a:t>
            </a:r>
          </a:p>
          <a:p>
            <a:pPr lvl="1"/>
            <a:r>
              <a:rPr lang="en-US" dirty="0"/>
              <a:t>Predefined symbols such as @data which return constant values at assembly time</a:t>
            </a:r>
          </a:p>
        </p:txBody>
      </p:sp>
    </p:spTree>
    <p:extLst>
      <p:ext uri="{BB962C8B-B14F-4D97-AF65-F5344CB8AC3E}">
        <p14:creationId xmlns:p14="http://schemas.microsoft.com/office/powerpoint/2010/main" val="166384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1ABD-F77D-3B45-A2BE-472E1683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 words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E1ACB-BC76-F943-B700-EEC5BC54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Instruction</a:t>
            </a:r>
          </a:p>
          <a:p>
            <a:pPr lvl="1"/>
            <a:r>
              <a:rPr lang="en-US" dirty="0"/>
              <a:t>Statements that translate into machine language.</a:t>
            </a:r>
          </a:p>
          <a:p>
            <a:pPr lvl="2"/>
            <a:r>
              <a:rPr lang="en-US" dirty="0"/>
              <a:t>MOV, ADD, SUB, MUL, DIV, INC, DEC, LOOP, CMP</a:t>
            </a:r>
          </a:p>
          <a:p>
            <a:r>
              <a:rPr lang="en-US" dirty="0"/>
              <a:t>Directives</a:t>
            </a:r>
          </a:p>
          <a:p>
            <a:pPr lvl="1"/>
            <a:r>
              <a:rPr lang="en-US" dirty="0"/>
              <a:t>Gives information to the assembler</a:t>
            </a:r>
          </a:p>
          <a:p>
            <a:pPr lvl="2"/>
            <a:r>
              <a:rPr lang="en-US" dirty="0"/>
              <a:t>TITLE, DOSSEG, MODEL, STACK, DATA, CODE</a:t>
            </a:r>
          </a:p>
          <a:p>
            <a:r>
              <a:rPr lang="en-US" dirty="0"/>
              <a:t>Operators</a:t>
            </a:r>
          </a:p>
          <a:p>
            <a:pPr lvl="1"/>
            <a:r>
              <a:rPr lang="en-US" dirty="0"/>
              <a:t>Use at assembly time to affect the value of the operand</a:t>
            </a:r>
          </a:p>
          <a:p>
            <a:pPr lvl="2"/>
            <a:r>
              <a:rPr lang="en-US" dirty="0"/>
              <a:t>OFFSET, SIZE, LENGTH, PTR, MOD, +,-.*,/</a:t>
            </a:r>
          </a:p>
          <a:p>
            <a:r>
              <a:rPr lang="en-US" dirty="0"/>
              <a:t>Pre-defined Symbols</a:t>
            </a:r>
          </a:p>
          <a:p>
            <a:pPr lvl="1"/>
            <a:r>
              <a:rPr lang="en-US" dirty="0"/>
              <a:t>This are symbols that return information to your program</a:t>
            </a:r>
          </a:p>
          <a:p>
            <a:pPr lvl="2"/>
            <a:r>
              <a:rPr lang="en-US" dirty="0"/>
              <a:t>@data, @model</a:t>
            </a:r>
          </a:p>
        </p:txBody>
      </p:sp>
    </p:spTree>
    <p:extLst>
      <p:ext uri="{BB962C8B-B14F-4D97-AF65-F5344CB8AC3E}">
        <p14:creationId xmlns:p14="http://schemas.microsoft.com/office/powerpoint/2010/main" val="401446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4171-ED44-C442-AB63-BF93422E1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C6C4-CFB3-1744-ACE0-F4686EE0B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defined name or variable you can use into the program.</a:t>
            </a:r>
          </a:p>
          <a:p>
            <a:endParaRPr lang="en-US" dirty="0"/>
          </a:p>
          <a:p>
            <a:r>
              <a:rPr lang="en-US" dirty="0"/>
              <a:t>NAME</a:t>
            </a:r>
          </a:p>
          <a:p>
            <a:pPr lvl="1"/>
            <a:r>
              <a:rPr lang="en-US" dirty="0"/>
              <a:t>Refers to the address of a data item</a:t>
            </a:r>
          </a:p>
          <a:p>
            <a:pPr lvl="2"/>
            <a:r>
              <a:rPr lang="en-US" dirty="0"/>
              <a:t>A		</a:t>
            </a:r>
            <a:r>
              <a:rPr lang="en-US" dirty="0" err="1"/>
              <a:t>db</a:t>
            </a:r>
            <a:r>
              <a:rPr lang="en-US" dirty="0"/>
              <a:t>	0</a:t>
            </a:r>
          </a:p>
          <a:p>
            <a:pPr lvl="2"/>
            <a:r>
              <a:rPr lang="en-US" dirty="0"/>
              <a:t>Message	</a:t>
            </a:r>
            <a:r>
              <a:rPr lang="en-US" dirty="0" err="1"/>
              <a:t>db</a:t>
            </a:r>
            <a:r>
              <a:rPr lang="en-US" dirty="0"/>
              <a:t>	“Hello World$”</a:t>
            </a:r>
          </a:p>
          <a:p>
            <a:r>
              <a:rPr lang="en-US" dirty="0"/>
              <a:t>LABEL</a:t>
            </a:r>
          </a:p>
          <a:p>
            <a:pPr lvl="1"/>
            <a:r>
              <a:rPr lang="en-US" dirty="0"/>
              <a:t>Refers to the address of an instruction or procedure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2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8118-DE8C-8D4F-834A-C8ADBA26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in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DCAFF-599D-8643-8DB4-FA73A11C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use letters (</a:t>
            </a:r>
            <a:r>
              <a:rPr lang="en-US" dirty="0" err="1"/>
              <a:t>A..Z..a..z</a:t>
            </a:r>
            <a:r>
              <a:rPr lang="en-US" dirty="0"/>
              <a:t>) numbers (0..9) or special symbols such as underscore (_), question mark (?) and </a:t>
            </a:r>
            <a:r>
              <a:rPr lang="en-US" dirty="0" err="1"/>
              <a:t>atsign</a:t>
            </a:r>
            <a:r>
              <a:rPr lang="en-US" dirty="0"/>
              <a:t> (@).</a:t>
            </a:r>
          </a:p>
          <a:p>
            <a:r>
              <a:rPr lang="en-US" dirty="0"/>
              <a:t>Must always start with a letter</a:t>
            </a:r>
          </a:p>
          <a:p>
            <a:r>
              <a:rPr lang="en-US" dirty="0"/>
              <a:t>Must not use reserve words</a:t>
            </a:r>
          </a:p>
          <a:p>
            <a:r>
              <a:rPr lang="en-US" dirty="0"/>
              <a:t>Must not exceed 31 characters</a:t>
            </a:r>
          </a:p>
        </p:txBody>
      </p:sp>
    </p:spTree>
    <p:extLst>
      <p:ext uri="{BB962C8B-B14F-4D97-AF65-F5344CB8AC3E}">
        <p14:creationId xmlns:p14="http://schemas.microsoft.com/office/powerpoint/2010/main" val="202287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C1EB-50CC-7748-810F-F77E4890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EA4F5-AC80-AB41-8A16-1A833772A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assembly program consist of set of statements</a:t>
            </a:r>
          </a:p>
          <a:p>
            <a:endParaRPr lang="en-US" dirty="0"/>
          </a:p>
          <a:p>
            <a:r>
              <a:rPr lang="en-US" dirty="0"/>
              <a:t>Types of statement</a:t>
            </a:r>
          </a:p>
          <a:p>
            <a:pPr lvl="1"/>
            <a:r>
              <a:rPr lang="en-US" dirty="0"/>
              <a:t>Instruction</a:t>
            </a:r>
          </a:p>
          <a:p>
            <a:pPr lvl="1"/>
            <a:r>
              <a:rPr lang="en-US" dirty="0"/>
              <a:t>Directives</a:t>
            </a:r>
          </a:p>
          <a:p>
            <a:pPr lvl="1"/>
            <a:endParaRPr lang="en-US" dirty="0"/>
          </a:p>
          <a:p>
            <a:r>
              <a:rPr lang="en-US" dirty="0"/>
              <a:t>Guidelines</a:t>
            </a:r>
          </a:p>
          <a:p>
            <a:pPr lvl="1"/>
            <a:r>
              <a:rPr lang="en-US" dirty="0"/>
              <a:t>Statement may begin anywhere</a:t>
            </a:r>
          </a:p>
          <a:p>
            <a:pPr lvl="1"/>
            <a:r>
              <a:rPr lang="en-US" dirty="0"/>
              <a:t>Not case sensitive</a:t>
            </a:r>
          </a:p>
          <a:p>
            <a:pPr lvl="1"/>
            <a:r>
              <a:rPr lang="en-US" dirty="0"/>
              <a:t>Statements can have two operand, single operand or non.</a:t>
            </a:r>
          </a:p>
          <a:p>
            <a:pPr lvl="2"/>
            <a:r>
              <a:rPr lang="en-US" dirty="0"/>
              <a:t>ADD AX, BX		;2 operands</a:t>
            </a:r>
          </a:p>
          <a:p>
            <a:pPr lvl="2"/>
            <a:r>
              <a:rPr lang="en-US" dirty="0"/>
              <a:t>DEC CX		;1 operand</a:t>
            </a:r>
          </a:p>
          <a:p>
            <a:pPr lvl="2"/>
            <a:r>
              <a:rPr lang="en-US" dirty="0"/>
              <a:t>RET			;No operand</a:t>
            </a:r>
          </a:p>
        </p:txBody>
      </p:sp>
    </p:spTree>
    <p:extLst>
      <p:ext uri="{BB962C8B-B14F-4D97-AF65-F5344CB8AC3E}">
        <p14:creationId xmlns:p14="http://schemas.microsoft.com/office/powerpoint/2010/main" val="32907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96BC-537A-3F4D-A994-ACF6DDA0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B0E8-8E83-7045-99D2-47EC7A0CD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Directives are instructions used by the assembler to help automate the assembly process and to improve program readability. </a:t>
            </a:r>
          </a:p>
          <a:p>
            <a:r>
              <a:rPr lang="en-US" dirty="0"/>
              <a:t>Examples of common assembler directives are ORG (origin), EQU (equate), and DS.B (define space for a byte). </a:t>
            </a:r>
          </a:p>
          <a:p>
            <a:endParaRPr lang="en-US" dirty="0"/>
          </a:p>
          <a:p>
            <a:pPr lvl="1"/>
            <a:r>
              <a:rPr lang="en-US" dirty="0"/>
              <a:t>TITLE			CODE</a:t>
            </a:r>
          </a:p>
          <a:p>
            <a:pPr lvl="1"/>
            <a:r>
              <a:rPr lang="en-US" dirty="0"/>
              <a:t>DOSSEG			END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9349577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{A5873DAE-2EDB-6947-9605-A424F6ED8A74}tf10001060</Template>
  <TotalTime>92</TotalTime>
  <Words>513</Words>
  <Application>Microsoft Macintosh PowerPoint</Application>
  <PresentationFormat>Widescreen</PresentationFormat>
  <Paragraphs>145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Coding in Assembly Language</vt:lpstr>
      <vt:lpstr>Topics Covered</vt:lpstr>
      <vt:lpstr>Comments</vt:lpstr>
      <vt:lpstr>Reserved Words</vt:lpstr>
      <vt:lpstr>Reserve words categories</vt:lpstr>
      <vt:lpstr>Identifiers</vt:lpstr>
      <vt:lpstr>Rules in identifiers</vt:lpstr>
      <vt:lpstr>Statements</vt:lpstr>
      <vt:lpstr>Directives</vt:lpstr>
      <vt:lpstr>Directives</vt:lpstr>
      <vt:lpstr>Directives</vt:lpstr>
      <vt:lpstr>Directives</vt:lpstr>
      <vt:lpstr>Directives</vt:lpstr>
      <vt:lpstr>Defining data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in Assembly Language</dc:title>
  <dc:creator>Hadji Tejuco</dc:creator>
  <cp:lastModifiedBy>Hadji Tejuco</cp:lastModifiedBy>
  <cp:revision>2</cp:revision>
  <dcterms:created xsi:type="dcterms:W3CDTF">2019-09-26T23:46:34Z</dcterms:created>
  <dcterms:modified xsi:type="dcterms:W3CDTF">2019-09-27T01:18:55Z</dcterms:modified>
</cp:coreProperties>
</file>