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72" r:id="rId14"/>
    <p:sldId id="273" r:id="rId15"/>
    <p:sldId id="274" r:id="rId16"/>
    <p:sldId id="275" r:id="rId17"/>
    <p:sldId id="276" r:id="rId18"/>
    <p:sldId id="261" r:id="rId19"/>
    <p:sldId id="277" r:id="rId20"/>
    <p:sldId id="278" r:id="rId21"/>
    <p:sldId id="279" r:id="rId22"/>
    <p:sldId id="262" r:id="rId23"/>
    <p:sldId id="280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/>
    <p:restoredTop sz="94719"/>
  </p:normalViewPr>
  <p:slideViewPr>
    <p:cSldViewPr snapToGrid="0" snapToObjects="1">
      <p:cViewPr varScale="1">
        <p:scale>
          <a:sx n="146" d="100"/>
          <a:sy n="14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B0E84B-0B8A-42A1-9C85-E642A4839BF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5F66C9-4CC6-4156-AE97-F6F421A447AE}">
      <dgm:prSet/>
      <dgm:spPr/>
      <dgm:t>
        <a:bodyPr/>
        <a:lstStyle/>
        <a:p>
          <a:r>
            <a:rPr lang="en-PH"/>
            <a:t>Logic and Design Formulation</a:t>
          </a:r>
          <a:endParaRPr lang="en-US"/>
        </a:p>
      </dgm:t>
    </dgm:pt>
    <dgm:pt modelId="{0FB4E82F-973A-48E8-B38F-C5F273392DAC}" type="parTrans" cxnId="{12307187-E5BC-4FF3-A6E8-94F2AF4C7E58}">
      <dgm:prSet/>
      <dgm:spPr/>
      <dgm:t>
        <a:bodyPr/>
        <a:lstStyle/>
        <a:p>
          <a:endParaRPr lang="en-US"/>
        </a:p>
      </dgm:t>
    </dgm:pt>
    <dgm:pt modelId="{80B0876B-D7A3-48AB-AE3E-C07DEB37D0A9}" type="sibTrans" cxnId="{12307187-E5BC-4FF3-A6E8-94F2AF4C7E58}">
      <dgm:prSet/>
      <dgm:spPr/>
      <dgm:t>
        <a:bodyPr/>
        <a:lstStyle/>
        <a:p>
          <a:endParaRPr lang="en-US"/>
        </a:p>
      </dgm:t>
    </dgm:pt>
    <dgm:pt modelId="{E001840B-49FA-4607-8F5C-DB051355CF1F}">
      <dgm:prSet/>
      <dgm:spPr/>
      <dgm:t>
        <a:bodyPr/>
        <a:lstStyle/>
        <a:p>
          <a:r>
            <a:rPr lang="en-PH"/>
            <a:t>Basic Input and Output </a:t>
          </a:r>
          <a:endParaRPr lang="en-US"/>
        </a:p>
      </dgm:t>
    </dgm:pt>
    <dgm:pt modelId="{C6C4AE41-E9C4-4F6D-B526-44ACA09857A0}" type="parTrans" cxnId="{00E5C280-F667-49B2-BD41-12C40CCE8323}">
      <dgm:prSet/>
      <dgm:spPr/>
      <dgm:t>
        <a:bodyPr/>
        <a:lstStyle/>
        <a:p>
          <a:endParaRPr lang="en-US"/>
        </a:p>
      </dgm:t>
    </dgm:pt>
    <dgm:pt modelId="{53FA3E21-0766-4B9B-B956-8E3923D764C2}" type="sibTrans" cxnId="{00E5C280-F667-49B2-BD41-12C40CCE8323}">
      <dgm:prSet/>
      <dgm:spPr/>
      <dgm:t>
        <a:bodyPr/>
        <a:lstStyle/>
        <a:p>
          <a:endParaRPr lang="en-US"/>
        </a:p>
      </dgm:t>
    </dgm:pt>
    <dgm:pt modelId="{0445CC9F-26B7-47DF-98EC-C73A97F7C15C}">
      <dgm:prSet/>
      <dgm:spPr/>
      <dgm:t>
        <a:bodyPr/>
        <a:lstStyle/>
        <a:p>
          <a:r>
            <a:rPr lang="en-PH"/>
            <a:t>Conditional Control Structure</a:t>
          </a:r>
          <a:endParaRPr lang="en-US"/>
        </a:p>
      </dgm:t>
    </dgm:pt>
    <dgm:pt modelId="{5FBCCC5D-0B18-49A8-BB99-988F71678A04}" type="parTrans" cxnId="{F837F1BF-21DC-4C64-8142-14D345DFA3A0}">
      <dgm:prSet/>
      <dgm:spPr/>
      <dgm:t>
        <a:bodyPr/>
        <a:lstStyle/>
        <a:p>
          <a:endParaRPr lang="en-US"/>
        </a:p>
      </dgm:t>
    </dgm:pt>
    <dgm:pt modelId="{5DBD8555-4C52-47F1-BDB1-E7C002031B68}" type="sibTrans" cxnId="{F837F1BF-21DC-4C64-8142-14D345DFA3A0}">
      <dgm:prSet/>
      <dgm:spPr/>
      <dgm:t>
        <a:bodyPr/>
        <a:lstStyle/>
        <a:p>
          <a:endParaRPr lang="en-US"/>
        </a:p>
      </dgm:t>
    </dgm:pt>
    <dgm:pt modelId="{3A4314F2-2D11-4285-ABA0-C40CC9B30D23}">
      <dgm:prSet/>
      <dgm:spPr/>
      <dgm:t>
        <a:bodyPr/>
        <a:lstStyle/>
        <a:p>
          <a:r>
            <a:rPr lang="en-PH"/>
            <a:t>Repetition Control Structure</a:t>
          </a:r>
          <a:endParaRPr lang="en-US"/>
        </a:p>
      </dgm:t>
    </dgm:pt>
    <dgm:pt modelId="{C51D4D33-958A-4B3E-80B9-A8E173B84D75}" type="parTrans" cxnId="{0F1FAE7D-2A9C-48D4-BFE5-84084E4D95EC}">
      <dgm:prSet/>
      <dgm:spPr/>
      <dgm:t>
        <a:bodyPr/>
        <a:lstStyle/>
        <a:p>
          <a:endParaRPr lang="en-US"/>
        </a:p>
      </dgm:t>
    </dgm:pt>
    <dgm:pt modelId="{4A420851-83C6-4CE9-9F43-6D27436FC38E}" type="sibTrans" cxnId="{0F1FAE7D-2A9C-48D4-BFE5-84084E4D95EC}">
      <dgm:prSet/>
      <dgm:spPr/>
      <dgm:t>
        <a:bodyPr/>
        <a:lstStyle/>
        <a:p>
          <a:endParaRPr lang="en-US"/>
        </a:p>
      </dgm:t>
    </dgm:pt>
    <dgm:pt modelId="{E8B15B82-D796-417A-8BA0-7B1B42E12697}">
      <dgm:prSet/>
      <dgm:spPr/>
      <dgm:t>
        <a:bodyPr/>
        <a:lstStyle/>
        <a:p>
          <a:r>
            <a:rPr lang="en-PH"/>
            <a:t>Function and Recursion</a:t>
          </a:r>
          <a:endParaRPr lang="en-US"/>
        </a:p>
      </dgm:t>
    </dgm:pt>
    <dgm:pt modelId="{6D595A06-FA12-476B-B89F-6B455BF0400C}" type="parTrans" cxnId="{0C29D9E0-DC79-4B14-BDD1-21A7EB9F7B1C}">
      <dgm:prSet/>
      <dgm:spPr/>
      <dgm:t>
        <a:bodyPr/>
        <a:lstStyle/>
        <a:p>
          <a:endParaRPr lang="en-US"/>
        </a:p>
      </dgm:t>
    </dgm:pt>
    <dgm:pt modelId="{AFF2EF75-DBD7-42FE-8207-04C9AA21B1AA}" type="sibTrans" cxnId="{0C29D9E0-DC79-4B14-BDD1-21A7EB9F7B1C}">
      <dgm:prSet/>
      <dgm:spPr/>
      <dgm:t>
        <a:bodyPr/>
        <a:lstStyle/>
        <a:p>
          <a:endParaRPr lang="en-US"/>
        </a:p>
      </dgm:t>
    </dgm:pt>
    <dgm:pt modelId="{075AEEBA-B08E-4F2A-99F3-3465E7F60F72}">
      <dgm:prSet/>
      <dgm:spPr/>
      <dgm:t>
        <a:bodyPr/>
        <a:lstStyle/>
        <a:p>
          <a:r>
            <a:rPr lang="en-PH"/>
            <a:t>Array Manipulation</a:t>
          </a:r>
          <a:endParaRPr lang="en-US"/>
        </a:p>
      </dgm:t>
    </dgm:pt>
    <dgm:pt modelId="{7172D94B-BC2C-4C25-B97C-661D0054D542}" type="parTrans" cxnId="{078064AB-671F-4068-B6C9-AD06F4BA9A0A}">
      <dgm:prSet/>
      <dgm:spPr/>
      <dgm:t>
        <a:bodyPr/>
        <a:lstStyle/>
        <a:p>
          <a:endParaRPr lang="en-US"/>
        </a:p>
      </dgm:t>
    </dgm:pt>
    <dgm:pt modelId="{A53118A2-66E0-4471-924C-EA266BEAA3D8}" type="sibTrans" cxnId="{078064AB-671F-4068-B6C9-AD06F4BA9A0A}">
      <dgm:prSet/>
      <dgm:spPr/>
      <dgm:t>
        <a:bodyPr/>
        <a:lstStyle/>
        <a:p>
          <a:endParaRPr lang="en-US"/>
        </a:p>
      </dgm:t>
    </dgm:pt>
    <dgm:pt modelId="{DC45BD44-7211-400E-BD61-5BEBB9B6AC73}">
      <dgm:prSet/>
      <dgm:spPr/>
      <dgm:t>
        <a:bodyPr/>
        <a:lstStyle/>
        <a:p>
          <a:r>
            <a:rPr lang="en-PH"/>
            <a:t>Object and Classes</a:t>
          </a:r>
          <a:endParaRPr lang="en-US"/>
        </a:p>
      </dgm:t>
    </dgm:pt>
    <dgm:pt modelId="{5604C3ED-9153-44D2-BC7C-63D7367B0019}" type="parTrans" cxnId="{2E7C16B5-3ED5-48B6-A873-6CFB35E61792}">
      <dgm:prSet/>
      <dgm:spPr/>
      <dgm:t>
        <a:bodyPr/>
        <a:lstStyle/>
        <a:p>
          <a:endParaRPr lang="en-US"/>
        </a:p>
      </dgm:t>
    </dgm:pt>
    <dgm:pt modelId="{F38A92E7-1021-4E69-9571-32B63DAD2C13}" type="sibTrans" cxnId="{2E7C16B5-3ED5-48B6-A873-6CFB35E61792}">
      <dgm:prSet/>
      <dgm:spPr/>
      <dgm:t>
        <a:bodyPr/>
        <a:lstStyle/>
        <a:p>
          <a:endParaRPr lang="en-US"/>
        </a:p>
      </dgm:t>
    </dgm:pt>
    <dgm:pt modelId="{DCD9DA51-F09A-41D9-8BE9-82CD67487F2A}">
      <dgm:prSet/>
      <dgm:spPr/>
      <dgm:t>
        <a:bodyPr/>
        <a:lstStyle/>
        <a:p>
          <a:r>
            <a:rPr lang="en-PH"/>
            <a:t>Inheritance</a:t>
          </a:r>
          <a:endParaRPr lang="en-US"/>
        </a:p>
      </dgm:t>
    </dgm:pt>
    <dgm:pt modelId="{C9AF9052-6C75-46DB-A770-0ABD0A4BA4C7}" type="parTrans" cxnId="{9B149BB3-EA78-4A68-B067-5828AADAF0A8}">
      <dgm:prSet/>
      <dgm:spPr/>
      <dgm:t>
        <a:bodyPr/>
        <a:lstStyle/>
        <a:p>
          <a:endParaRPr lang="en-US"/>
        </a:p>
      </dgm:t>
    </dgm:pt>
    <dgm:pt modelId="{EF74E317-DD55-4F4A-AF57-737E250236DA}" type="sibTrans" cxnId="{9B149BB3-EA78-4A68-B067-5828AADAF0A8}">
      <dgm:prSet/>
      <dgm:spPr/>
      <dgm:t>
        <a:bodyPr/>
        <a:lstStyle/>
        <a:p>
          <a:endParaRPr lang="en-US"/>
        </a:p>
      </dgm:t>
    </dgm:pt>
    <dgm:pt modelId="{3A93E238-B2DD-487D-9212-025B7E59C029}">
      <dgm:prSet/>
      <dgm:spPr/>
      <dgm:t>
        <a:bodyPr/>
        <a:lstStyle/>
        <a:p>
          <a:r>
            <a:rPr lang="en-PH"/>
            <a:t>Encapsulation</a:t>
          </a:r>
          <a:endParaRPr lang="en-US"/>
        </a:p>
      </dgm:t>
    </dgm:pt>
    <dgm:pt modelId="{B658975B-43AC-4E25-96D7-206751CB26C2}" type="parTrans" cxnId="{8AA033C1-8208-4A2A-856B-DD1027121569}">
      <dgm:prSet/>
      <dgm:spPr/>
      <dgm:t>
        <a:bodyPr/>
        <a:lstStyle/>
        <a:p>
          <a:endParaRPr lang="en-US"/>
        </a:p>
      </dgm:t>
    </dgm:pt>
    <dgm:pt modelId="{CB2B698B-4055-4544-AB21-6733C6667E25}" type="sibTrans" cxnId="{8AA033C1-8208-4A2A-856B-DD1027121569}">
      <dgm:prSet/>
      <dgm:spPr/>
      <dgm:t>
        <a:bodyPr/>
        <a:lstStyle/>
        <a:p>
          <a:endParaRPr lang="en-US"/>
        </a:p>
      </dgm:t>
    </dgm:pt>
    <dgm:pt modelId="{6EBBB339-DCC9-438A-89AA-AFD698482868}">
      <dgm:prSet/>
      <dgm:spPr/>
      <dgm:t>
        <a:bodyPr/>
        <a:lstStyle/>
        <a:p>
          <a:r>
            <a:rPr lang="en-PH"/>
            <a:t>Polymorphism</a:t>
          </a:r>
          <a:endParaRPr lang="en-US"/>
        </a:p>
      </dgm:t>
    </dgm:pt>
    <dgm:pt modelId="{D88FF876-05D9-43BF-AF9B-83A4964B183F}" type="parTrans" cxnId="{96EE9846-9BEE-4A93-8483-42376EF2B5F2}">
      <dgm:prSet/>
      <dgm:spPr/>
      <dgm:t>
        <a:bodyPr/>
        <a:lstStyle/>
        <a:p>
          <a:endParaRPr lang="en-US"/>
        </a:p>
      </dgm:t>
    </dgm:pt>
    <dgm:pt modelId="{0EB74F7B-3123-4490-81E0-7D0E6DCBE561}" type="sibTrans" cxnId="{96EE9846-9BEE-4A93-8483-42376EF2B5F2}">
      <dgm:prSet/>
      <dgm:spPr/>
      <dgm:t>
        <a:bodyPr/>
        <a:lstStyle/>
        <a:p>
          <a:endParaRPr lang="en-US"/>
        </a:p>
      </dgm:t>
    </dgm:pt>
    <dgm:pt modelId="{30C7419D-9A3F-4A7E-A6A1-1AD799047AB1}">
      <dgm:prSet/>
      <dgm:spPr/>
      <dgm:t>
        <a:bodyPr/>
        <a:lstStyle/>
        <a:p>
          <a:r>
            <a:rPr lang="en-PH"/>
            <a:t>Abstraction</a:t>
          </a:r>
          <a:endParaRPr lang="en-US"/>
        </a:p>
      </dgm:t>
    </dgm:pt>
    <dgm:pt modelId="{78B09C98-FBF8-44DC-A459-6A88B669A8B1}" type="parTrans" cxnId="{EFCC6DD4-29C8-4B3F-A77A-6221DE481B60}">
      <dgm:prSet/>
      <dgm:spPr/>
      <dgm:t>
        <a:bodyPr/>
        <a:lstStyle/>
        <a:p>
          <a:endParaRPr lang="en-US"/>
        </a:p>
      </dgm:t>
    </dgm:pt>
    <dgm:pt modelId="{8887D087-D69D-49F2-A34F-560F5F446812}" type="sibTrans" cxnId="{EFCC6DD4-29C8-4B3F-A77A-6221DE481B60}">
      <dgm:prSet/>
      <dgm:spPr/>
      <dgm:t>
        <a:bodyPr/>
        <a:lstStyle/>
        <a:p>
          <a:endParaRPr lang="en-US"/>
        </a:p>
      </dgm:t>
    </dgm:pt>
    <dgm:pt modelId="{FC9018AA-30EE-0F4E-8A1E-883E7A4BFC87}" type="pres">
      <dgm:prSet presAssocID="{4CB0E84B-0B8A-42A1-9C85-E642A4839BF7}" presName="diagram" presStyleCnt="0">
        <dgm:presLayoutVars>
          <dgm:dir/>
          <dgm:resizeHandles val="exact"/>
        </dgm:presLayoutVars>
      </dgm:prSet>
      <dgm:spPr/>
    </dgm:pt>
    <dgm:pt modelId="{3EED9C0E-E196-784F-9B69-0305C4CE3C92}" type="pres">
      <dgm:prSet presAssocID="{1F5F66C9-4CC6-4156-AE97-F6F421A447AE}" presName="node" presStyleLbl="node1" presStyleIdx="0" presStyleCnt="7">
        <dgm:presLayoutVars>
          <dgm:bulletEnabled val="1"/>
        </dgm:presLayoutVars>
      </dgm:prSet>
      <dgm:spPr/>
    </dgm:pt>
    <dgm:pt modelId="{A689A6C6-1336-D14B-BCE9-BBA9F5BD36C1}" type="pres">
      <dgm:prSet presAssocID="{80B0876B-D7A3-48AB-AE3E-C07DEB37D0A9}" presName="sibTrans" presStyleCnt="0"/>
      <dgm:spPr/>
    </dgm:pt>
    <dgm:pt modelId="{5C71B230-990F-7341-B770-D18BCB2929C5}" type="pres">
      <dgm:prSet presAssocID="{E001840B-49FA-4607-8F5C-DB051355CF1F}" presName="node" presStyleLbl="node1" presStyleIdx="1" presStyleCnt="7">
        <dgm:presLayoutVars>
          <dgm:bulletEnabled val="1"/>
        </dgm:presLayoutVars>
      </dgm:prSet>
      <dgm:spPr/>
    </dgm:pt>
    <dgm:pt modelId="{E18D04F3-B487-2143-834C-358706FA8306}" type="pres">
      <dgm:prSet presAssocID="{53FA3E21-0766-4B9B-B956-8E3923D764C2}" presName="sibTrans" presStyleCnt="0"/>
      <dgm:spPr/>
    </dgm:pt>
    <dgm:pt modelId="{883CCBCE-508C-E340-8C94-EAEFBC796749}" type="pres">
      <dgm:prSet presAssocID="{0445CC9F-26B7-47DF-98EC-C73A97F7C15C}" presName="node" presStyleLbl="node1" presStyleIdx="2" presStyleCnt="7">
        <dgm:presLayoutVars>
          <dgm:bulletEnabled val="1"/>
        </dgm:presLayoutVars>
      </dgm:prSet>
      <dgm:spPr/>
    </dgm:pt>
    <dgm:pt modelId="{70EC72A5-16BE-F64B-BFCA-FD60479CCCFA}" type="pres">
      <dgm:prSet presAssocID="{5DBD8555-4C52-47F1-BDB1-E7C002031B68}" presName="sibTrans" presStyleCnt="0"/>
      <dgm:spPr/>
    </dgm:pt>
    <dgm:pt modelId="{ADA615B9-46AF-BF42-840B-7DBB400055E0}" type="pres">
      <dgm:prSet presAssocID="{3A4314F2-2D11-4285-ABA0-C40CC9B30D23}" presName="node" presStyleLbl="node1" presStyleIdx="3" presStyleCnt="7">
        <dgm:presLayoutVars>
          <dgm:bulletEnabled val="1"/>
        </dgm:presLayoutVars>
      </dgm:prSet>
      <dgm:spPr/>
    </dgm:pt>
    <dgm:pt modelId="{6212C5FC-2867-184A-9646-B28F1B08C7EB}" type="pres">
      <dgm:prSet presAssocID="{4A420851-83C6-4CE9-9F43-6D27436FC38E}" presName="sibTrans" presStyleCnt="0"/>
      <dgm:spPr/>
    </dgm:pt>
    <dgm:pt modelId="{1C341C51-D51E-384B-A43B-223543494028}" type="pres">
      <dgm:prSet presAssocID="{E8B15B82-D796-417A-8BA0-7B1B42E12697}" presName="node" presStyleLbl="node1" presStyleIdx="4" presStyleCnt="7">
        <dgm:presLayoutVars>
          <dgm:bulletEnabled val="1"/>
        </dgm:presLayoutVars>
      </dgm:prSet>
      <dgm:spPr/>
    </dgm:pt>
    <dgm:pt modelId="{4260360C-20B8-F74D-8A2E-D28FAFBB0287}" type="pres">
      <dgm:prSet presAssocID="{AFF2EF75-DBD7-42FE-8207-04C9AA21B1AA}" presName="sibTrans" presStyleCnt="0"/>
      <dgm:spPr/>
    </dgm:pt>
    <dgm:pt modelId="{904DE403-9481-FA4F-A805-C0E050481BE7}" type="pres">
      <dgm:prSet presAssocID="{075AEEBA-B08E-4F2A-99F3-3465E7F60F72}" presName="node" presStyleLbl="node1" presStyleIdx="5" presStyleCnt="7">
        <dgm:presLayoutVars>
          <dgm:bulletEnabled val="1"/>
        </dgm:presLayoutVars>
      </dgm:prSet>
      <dgm:spPr/>
    </dgm:pt>
    <dgm:pt modelId="{0BFAB6CF-1111-3743-AC88-32A67668B877}" type="pres">
      <dgm:prSet presAssocID="{A53118A2-66E0-4471-924C-EA266BEAA3D8}" presName="sibTrans" presStyleCnt="0"/>
      <dgm:spPr/>
    </dgm:pt>
    <dgm:pt modelId="{A9C73741-23DE-1045-810F-D868ECC96E30}" type="pres">
      <dgm:prSet presAssocID="{DC45BD44-7211-400E-BD61-5BEBB9B6AC73}" presName="node" presStyleLbl="node1" presStyleIdx="6" presStyleCnt="7">
        <dgm:presLayoutVars>
          <dgm:bulletEnabled val="1"/>
        </dgm:presLayoutVars>
      </dgm:prSet>
      <dgm:spPr/>
    </dgm:pt>
  </dgm:ptLst>
  <dgm:cxnLst>
    <dgm:cxn modelId="{39B05204-4FBC-0F4B-A8BA-7FF184C87261}" type="presOf" srcId="{3A93E238-B2DD-487D-9212-025B7E59C029}" destId="{A9C73741-23DE-1045-810F-D868ECC96E30}" srcOrd="0" destOrd="2" presId="urn:microsoft.com/office/officeart/2005/8/layout/default"/>
    <dgm:cxn modelId="{E54F7A04-1332-9A45-8E0D-C7BB478F1152}" type="presOf" srcId="{E8B15B82-D796-417A-8BA0-7B1B42E12697}" destId="{1C341C51-D51E-384B-A43B-223543494028}" srcOrd="0" destOrd="0" presId="urn:microsoft.com/office/officeart/2005/8/layout/default"/>
    <dgm:cxn modelId="{F39C6E2C-6389-094C-A078-67E5CD33A4E1}" type="presOf" srcId="{DCD9DA51-F09A-41D9-8BE9-82CD67487F2A}" destId="{A9C73741-23DE-1045-810F-D868ECC96E30}" srcOrd="0" destOrd="1" presId="urn:microsoft.com/office/officeart/2005/8/layout/default"/>
    <dgm:cxn modelId="{2433623C-155C-1344-93C4-D0095F417527}" type="presOf" srcId="{30C7419D-9A3F-4A7E-A6A1-1AD799047AB1}" destId="{A9C73741-23DE-1045-810F-D868ECC96E30}" srcOrd="0" destOrd="4" presId="urn:microsoft.com/office/officeart/2005/8/layout/default"/>
    <dgm:cxn modelId="{96EE9846-9BEE-4A93-8483-42376EF2B5F2}" srcId="{DC45BD44-7211-400E-BD61-5BEBB9B6AC73}" destId="{6EBBB339-DCC9-438A-89AA-AFD698482868}" srcOrd="2" destOrd="0" parTransId="{D88FF876-05D9-43BF-AF9B-83A4964B183F}" sibTransId="{0EB74F7B-3123-4490-81E0-7D0E6DCBE561}"/>
    <dgm:cxn modelId="{2D14E748-AE14-0448-B83F-89225062AFCC}" type="presOf" srcId="{4CB0E84B-0B8A-42A1-9C85-E642A4839BF7}" destId="{FC9018AA-30EE-0F4E-8A1E-883E7A4BFC87}" srcOrd="0" destOrd="0" presId="urn:microsoft.com/office/officeart/2005/8/layout/default"/>
    <dgm:cxn modelId="{BFC4665B-37B7-1340-9E08-0E3A692CB4AD}" type="presOf" srcId="{075AEEBA-B08E-4F2A-99F3-3465E7F60F72}" destId="{904DE403-9481-FA4F-A805-C0E050481BE7}" srcOrd="0" destOrd="0" presId="urn:microsoft.com/office/officeart/2005/8/layout/default"/>
    <dgm:cxn modelId="{5A5BFA65-BDA9-724F-8BE2-936AFC645668}" type="presOf" srcId="{3A4314F2-2D11-4285-ABA0-C40CC9B30D23}" destId="{ADA615B9-46AF-BF42-840B-7DBB400055E0}" srcOrd="0" destOrd="0" presId="urn:microsoft.com/office/officeart/2005/8/layout/default"/>
    <dgm:cxn modelId="{046D7067-1216-434A-9BDA-CBE806DE15F7}" type="presOf" srcId="{DC45BD44-7211-400E-BD61-5BEBB9B6AC73}" destId="{A9C73741-23DE-1045-810F-D868ECC96E30}" srcOrd="0" destOrd="0" presId="urn:microsoft.com/office/officeart/2005/8/layout/default"/>
    <dgm:cxn modelId="{0F1FAE7D-2A9C-48D4-BFE5-84084E4D95EC}" srcId="{4CB0E84B-0B8A-42A1-9C85-E642A4839BF7}" destId="{3A4314F2-2D11-4285-ABA0-C40CC9B30D23}" srcOrd="3" destOrd="0" parTransId="{C51D4D33-958A-4B3E-80B9-A8E173B84D75}" sibTransId="{4A420851-83C6-4CE9-9F43-6D27436FC38E}"/>
    <dgm:cxn modelId="{00E5C280-F667-49B2-BD41-12C40CCE8323}" srcId="{4CB0E84B-0B8A-42A1-9C85-E642A4839BF7}" destId="{E001840B-49FA-4607-8F5C-DB051355CF1F}" srcOrd="1" destOrd="0" parTransId="{C6C4AE41-E9C4-4F6D-B526-44ACA09857A0}" sibTransId="{53FA3E21-0766-4B9B-B956-8E3923D764C2}"/>
    <dgm:cxn modelId="{12307187-E5BC-4FF3-A6E8-94F2AF4C7E58}" srcId="{4CB0E84B-0B8A-42A1-9C85-E642A4839BF7}" destId="{1F5F66C9-4CC6-4156-AE97-F6F421A447AE}" srcOrd="0" destOrd="0" parTransId="{0FB4E82F-973A-48E8-B38F-C5F273392DAC}" sibTransId="{80B0876B-D7A3-48AB-AE3E-C07DEB37D0A9}"/>
    <dgm:cxn modelId="{9D4C5E97-9EB8-5D4D-961C-2CA3194E6154}" type="presOf" srcId="{1F5F66C9-4CC6-4156-AE97-F6F421A447AE}" destId="{3EED9C0E-E196-784F-9B69-0305C4CE3C92}" srcOrd="0" destOrd="0" presId="urn:microsoft.com/office/officeart/2005/8/layout/default"/>
    <dgm:cxn modelId="{BA718BA4-CAB1-D746-B290-6C3362967E10}" type="presOf" srcId="{0445CC9F-26B7-47DF-98EC-C73A97F7C15C}" destId="{883CCBCE-508C-E340-8C94-EAEFBC796749}" srcOrd="0" destOrd="0" presId="urn:microsoft.com/office/officeart/2005/8/layout/default"/>
    <dgm:cxn modelId="{9F6B51A6-FEA3-264F-938F-FCF6DD1D33B2}" type="presOf" srcId="{E001840B-49FA-4607-8F5C-DB051355CF1F}" destId="{5C71B230-990F-7341-B770-D18BCB2929C5}" srcOrd="0" destOrd="0" presId="urn:microsoft.com/office/officeart/2005/8/layout/default"/>
    <dgm:cxn modelId="{078064AB-671F-4068-B6C9-AD06F4BA9A0A}" srcId="{4CB0E84B-0B8A-42A1-9C85-E642A4839BF7}" destId="{075AEEBA-B08E-4F2A-99F3-3465E7F60F72}" srcOrd="5" destOrd="0" parTransId="{7172D94B-BC2C-4C25-B97C-661D0054D542}" sibTransId="{A53118A2-66E0-4471-924C-EA266BEAA3D8}"/>
    <dgm:cxn modelId="{9B149BB3-EA78-4A68-B067-5828AADAF0A8}" srcId="{DC45BD44-7211-400E-BD61-5BEBB9B6AC73}" destId="{DCD9DA51-F09A-41D9-8BE9-82CD67487F2A}" srcOrd="0" destOrd="0" parTransId="{C9AF9052-6C75-46DB-A770-0ABD0A4BA4C7}" sibTransId="{EF74E317-DD55-4F4A-AF57-737E250236DA}"/>
    <dgm:cxn modelId="{2E7C16B5-3ED5-48B6-A873-6CFB35E61792}" srcId="{4CB0E84B-0B8A-42A1-9C85-E642A4839BF7}" destId="{DC45BD44-7211-400E-BD61-5BEBB9B6AC73}" srcOrd="6" destOrd="0" parTransId="{5604C3ED-9153-44D2-BC7C-63D7367B0019}" sibTransId="{F38A92E7-1021-4E69-9571-32B63DAD2C13}"/>
    <dgm:cxn modelId="{F837F1BF-21DC-4C64-8142-14D345DFA3A0}" srcId="{4CB0E84B-0B8A-42A1-9C85-E642A4839BF7}" destId="{0445CC9F-26B7-47DF-98EC-C73A97F7C15C}" srcOrd="2" destOrd="0" parTransId="{5FBCCC5D-0B18-49A8-BB99-988F71678A04}" sibTransId="{5DBD8555-4C52-47F1-BDB1-E7C002031B68}"/>
    <dgm:cxn modelId="{8AA033C1-8208-4A2A-856B-DD1027121569}" srcId="{DC45BD44-7211-400E-BD61-5BEBB9B6AC73}" destId="{3A93E238-B2DD-487D-9212-025B7E59C029}" srcOrd="1" destOrd="0" parTransId="{B658975B-43AC-4E25-96D7-206751CB26C2}" sibTransId="{CB2B698B-4055-4544-AB21-6733C6667E25}"/>
    <dgm:cxn modelId="{7B8347D1-472C-0B40-940F-44CDF04E0D87}" type="presOf" srcId="{6EBBB339-DCC9-438A-89AA-AFD698482868}" destId="{A9C73741-23DE-1045-810F-D868ECC96E30}" srcOrd="0" destOrd="3" presId="urn:microsoft.com/office/officeart/2005/8/layout/default"/>
    <dgm:cxn modelId="{EFCC6DD4-29C8-4B3F-A77A-6221DE481B60}" srcId="{DC45BD44-7211-400E-BD61-5BEBB9B6AC73}" destId="{30C7419D-9A3F-4A7E-A6A1-1AD799047AB1}" srcOrd="3" destOrd="0" parTransId="{78B09C98-FBF8-44DC-A459-6A88B669A8B1}" sibTransId="{8887D087-D69D-49F2-A34F-560F5F446812}"/>
    <dgm:cxn modelId="{0C29D9E0-DC79-4B14-BDD1-21A7EB9F7B1C}" srcId="{4CB0E84B-0B8A-42A1-9C85-E642A4839BF7}" destId="{E8B15B82-D796-417A-8BA0-7B1B42E12697}" srcOrd="4" destOrd="0" parTransId="{6D595A06-FA12-476B-B89F-6B455BF0400C}" sibTransId="{AFF2EF75-DBD7-42FE-8207-04C9AA21B1AA}"/>
    <dgm:cxn modelId="{72F2FA4C-18A6-AE42-A432-E8DA1619CE80}" type="presParOf" srcId="{FC9018AA-30EE-0F4E-8A1E-883E7A4BFC87}" destId="{3EED9C0E-E196-784F-9B69-0305C4CE3C92}" srcOrd="0" destOrd="0" presId="urn:microsoft.com/office/officeart/2005/8/layout/default"/>
    <dgm:cxn modelId="{06BD328E-D754-A843-98EE-02E43753F562}" type="presParOf" srcId="{FC9018AA-30EE-0F4E-8A1E-883E7A4BFC87}" destId="{A689A6C6-1336-D14B-BCE9-BBA9F5BD36C1}" srcOrd="1" destOrd="0" presId="urn:microsoft.com/office/officeart/2005/8/layout/default"/>
    <dgm:cxn modelId="{376AA24E-3192-484E-B7E7-50582AF4B291}" type="presParOf" srcId="{FC9018AA-30EE-0F4E-8A1E-883E7A4BFC87}" destId="{5C71B230-990F-7341-B770-D18BCB2929C5}" srcOrd="2" destOrd="0" presId="urn:microsoft.com/office/officeart/2005/8/layout/default"/>
    <dgm:cxn modelId="{59C46935-A072-3945-BF02-DE9EEF87C781}" type="presParOf" srcId="{FC9018AA-30EE-0F4E-8A1E-883E7A4BFC87}" destId="{E18D04F3-B487-2143-834C-358706FA8306}" srcOrd="3" destOrd="0" presId="urn:microsoft.com/office/officeart/2005/8/layout/default"/>
    <dgm:cxn modelId="{9DDF0B17-2198-2843-98B5-3E0D88CA57AD}" type="presParOf" srcId="{FC9018AA-30EE-0F4E-8A1E-883E7A4BFC87}" destId="{883CCBCE-508C-E340-8C94-EAEFBC796749}" srcOrd="4" destOrd="0" presId="urn:microsoft.com/office/officeart/2005/8/layout/default"/>
    <dgm:cxn modelId="{DFC19DBD-B95F-7749-BD1C-0B77A13E44DE}" type="presParOf" srcId="{FC9018AA-30EE-0F4E-8A1E-883E7A4BFC87}" destId="{70EC72A5-16BE-F64B-BFCA-FD60479CCCFA}" srcOrd="5" destOrd="0" presId="urn:microsoft.com/office/officeart/2005/8/layout/default"/>
    <dgm:cxn modelId="{25735D17-37B5-0644-BB1B-893AF002CB20}" type="presParOf" srcId="{FC9018AA-30EE-0F4E-8A1E-883E7A4BFC87}" destId="{ADA615B9-46AF-BF42-840B-7DBB400055E0}" srcOrd="6" destOrd="0" presId="urn:microsoft.com/office/officeart/2005/8/layout/default"/>
    <dgm:cxn modelId="{0C211465-DDB9-1B4B-B9E8-9DF9D883D5FE}" type="presParOf" srcId="{FC9018AA-30EE-0F4E-8A1E-883E7A4BFC87}" destId="{6212C5FC-2867-184A-9646-B28F1B08C7EB}" srcOrd="7" destOrd="0" presId="urn:microsoft.com/office/officeart/2005/8/layout/default"/>
    <dgm:cxn modelId="{602DEB03-81E5-AC43-B819-412E41FC1A4E}" type="presParOf" srcId="{FC9018AA-30EE-0F4E-8A1E-883E7A4BFC87}" destId="{1C341C51-D51E-384B-A43B-223543494028}" srcOrd="8" destOrd="0" presId="urn:microsoft.com/office/officeart/2005/8/layout/default"/>
    <dgm:cxn modelId="{EDA9E0FE-1493-7543-9AA7-B9125016454A}" type="presParOf" srcId="{FC9018AA-30EE-0F4E-8A1E-883E7A4BFC87}" destId="{4260360C-20B8-F74D-8A2E-D28FAFBB0287}" srcOrd="9" destOrd="0" presId="urn:microsoft.com/office/officeart/2005/8/layout/default"/>
    <dgm:cxn modelId="{ECE6B53E-AB15-B040-8045-C9D5F7D907F0}" type="presParOf" srcId="{FC9018AA-30EE-0F4E-8A1E-883E7A4BFC87}" destId="{904DE403-9481-FA4F-A805-C0E050481BE7}" srcOrd="10" destOrd="0" presId="urn:microsoft.com/office/officeart/2005/8/layout/default"/>
    <dgm:cxn modelId="{BBEF6012-1CF7-7645-83D0-F53876F4E564}" type="presParOf" srcId="{FC9018AA-30EE-0F4E-8A1E-883E7A4BFC87}" destId="{0BFAB6CF-1111-3743-AC88-32A67668B877}" srcOrd="11" destOrd="0" presId="urn:microsoft.com/office/officeart/2005/8/layout/default"/>
    <dgm:cxn modelId="{24A045B4-C038-4340-B718-F278D11B1521}" type="presParOf" srcId="{FC9018AA-30EE-0F4E-8A1E-883E7A4BFC87}" destId="{A9C73741-23DE-1045-810F-D868ECC96E3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62C92-64CE-4C48-9717-7283E448831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B02B1A-528F-4EB5-A03C-7B9749D9025A}">
      <dgm:prSet/>
      <dgm:spPr/>
      <dgm:t>
        <a:bodyPr/>
        <a:lstStyle/>
        <a:p>
          <a:pPr>
            <a:defRPr cap="all"/>
          </a:pPr>
          <a:r>
            <a:rPr lang="en-PH"/>
            <a:t>All programming involves creating something that solves a problem. </a:t>
          </a:r>
          <a:endParaRPr lang="en-US"/>
        </a:p>
      </dgm:t>
    </dgm:pt>
    <dgm:pt modelId="{46C64773-EE8F-414C-B589-F9718B093A43}" type="parTrans" cxnId="{6B440217-65C8-4317-BBA7-5B620B1485DB}">
      <dgm:prSet/>
      <dgm:spPr/>
      <dgm:t>
        <a:bodyPr/>
        <a:lstStyle/>
        <a:p>
          <a:endParaRPr lang="en-US"/>
        </a:p>
      </dgm:t>
    </dgm:pt>
    <dgm:pt modelId="{86BD050A-4DE4-4A8B-9AFA-10A8867FE6BC}" type="sibTrans" cxnId="{6B440217-65C8-4317-BBA7-5B620B1485DB}">
      <dgm:prSet/>
      <dgm:spPr/>
      <dgm:t>
        <a:bodyPr/>
        <a:lstStyle/>
        <a:p>
          <a:endParaRPr lang="en-US"/>
        </a:p>
      </dgm:t>
    </dgm:pt>
    <dgm:pt modelId="{24CF89CB-2C28-4CF2-A236-0651D0477EB1}">
      <dgm:prSet/>
      <dgm:spPr/>
      <dgm:t>
        <a:bodyPr/>
        <a:lstStyle/>
        <a:p>
          <a:pPr>
            <a:defRPr cap="all"/>
          </a:pPr>
          <a:r>
            <a:rPr lang="en-PH"/>
            <a:t>Identify the Problem</a:t>
          </a:r>
          <a:endParaRPr lang="en-US"/>
        </a:p>
      </dgm:t>
    </dgm:pt>
    <dgm:pt modelId="{1DB9A793-BC25-4444-A19E-262163F4C275}" type="parTrans" cxnId="{33E92359-D2B9-4EE8-A137-C0863BFFC6A4}">
      <dgm:prSet/>
      <dgm:spPr/>
      <dgm:t>
        <a:bodyPr/>
        <a:lstStyle/>
        <a:p>
          <a:endParaRPr lang="en-US"/>
        </a:p>
      </dgm:t>
    </dgm:pt>
    <dgm:pt modelId="{36757DA0-F771-428C-A553-D177EC803A56}" type="sibTrans" cxnId="{33E92359-D2B9-4EE8-A137-C0863BFFC6A4}">
      <dgm:prSet/>
      <dgm:spPr/>
      <dgm:t>
        <a:bodyPr/>
        <a:lstStyle/>
        <a:p>
          <a:endParaRPr lang="en-US"/>
        </a:p>
      </dgm:t>
    </dgm:pt>
    <dgm:pt modelId="{28D5CF57-F59C-48AC-ACA6-3EA4A76A9EED}">
      <dgm:prSet/>
      <dgm:spPr/>
      <dgm:t>
        <a:bodyPr/>
        <a:lstStyle/>
        <a:p>
          <a:pPr>
            <a:defRPr cap="all"/>
          </a:pPr>
          <a:r>
            <a:rPr lang="en-PH"/>
            <a:t>Design a Solution</a:t>
          </a:r>
          <a:endParaRPr lang="en-US"/>
        </a:p>
      </dgm:t>
    </dgm:pt>
    <dgm:pt modelId="{C6E11192-CC88-42B7-9A96-9739CFA32DE2}" type="parTrans" cxnId="{21DF2878-4327-4C38-B0D3-1D0CEB6B6FAE}">
      <dgm:prSet/>
      <dgm:spPr/>
      <dgm:t>
        <a:bodyPr/>
        <a:lstStyle/>
        <a:p>
          <a:endParaRPr lang="en-US"/>
        </a:p>
      </dgm:t>
    </dgm:pt>
    <dgm:pt modelId="{FBC69DA4-AC74-4F0F-BF75-B3D959196F13}" type="sibTrans" cxnId="{21DF2878-4327-4C38-B0D3-1D0CEB6B6FAE}">
      <dgm:prSet/>
      <dgm:spPr/>
      <dgm:t>
        <a:bodyPr/>
        <a:lstStyle/>
        <a:p>
          <a:endParaRPr lang="en-US"/>
        </a:p>
      </dgm:t>
    </dgm:pt>
    <dgm:pt modelId="{AA5DC5D3-F549-438A-99B2-0A1FC6C1156F}">
      <dgm:prSet/>
      <dgm:spPr/>
      <dgm:t>
        <a:bodyPr/>
        <a:lstStyle/>
        <a:p>
          <a:pPr>
            <a:defRPr cap="all"/>
          </a:pPr>
          <a:r>
            <a:rPr lang="en-PH"/>
            <a:t>Write the Program</a:t>
          </a:r>
          <a:endParaRPr lang="en-US"/>
        </a:p>
      </dgm:t>
    </dgm:pt>
    <dgm:pt modelId="{D96C5CC3-A3CD-4845-8B51-3A74E88A618D}" type="parTrans" cxnId="{490C8BB5-D951-4E67-AC08-BD602239CADD}">
      <dgm:prSet/>
      <dgm:spPr/>
      <dgm:t>
        <a:bodyPr/>
        <a:lstStyle/>
        <a:p>
          <a:endParaRPr lang="en-US"/>
        </a:p>
      </dgm:t>
    </dgm:pt>
    <dgm:pt modelId="{F64F8F03-1D14-411D-A601-621A08BD6E8C}" type="sibTrans" cxnId="{490C8BB5-D951-4E67-AC08-BD602239CADD}">
      <dgm:prSet/>
      <dgm:spPr/>
      <dgm:t>
        <a:bodyPr/>
        <a:lstStyle/>
        <a:p>
          <a:endParaRPr lang="en-US"/>
        </a:p>
      </dgm:t>
    </dgm:pt>
    <dgm:pt modelId="{C4558AA7-8D2A-4B9B-93E2-64342BBCEA5D}">
      <dgm:prSet/>
      <dgm:spPr/>
      <dgm:t>
        <a:bodyPr/>
        <a:lstStyle/>
        <a:p>
          <a:pPr>
            <a:defRPr cap="all"/>
          </a:pPr>
          <a:r>
            <a:rPr lang="en-PH"/>
            <a:t>Check the Solution</a:t>
          </a:r>
          <a:endParaRPr lang="en-US"/>
        </a:p>
      </dgm:t>
    </dgm:pt>
    <dgm:pt modelId="{C990452F-D578-4C8C-B9CA-C7A76A2D9ADA}" type="parTrans" cxnId="{58FD5E18-3D55-4EE7-A34F-9B78316F5433}">
      <dgm:prSet/>
      <dgm:spPr/>
      <dgm:t>
        <a:bodyPr/>
        <a:lstStyle/>
        <a:p>
          <a:endParaRPr lang="en-US"/>
        </a:p>
      </dgm:t>
    </dgm:pt>
    <dgm:pt modelId="{F07520E0-9E35-4B1B-A3AE-2F6D3D7D9810}" type="sibTrans" cxnId="{58FD5E18-3D55-4EE7-A34F-9B78316F5433}">
      <dgm:prSet/>
      <dgm:spPr/>
      <dgm:t>
        <a:bodyPr/>
        <a:lstStyle/>
        <a:p>
          <a:endParaRPr lang="en-US"/>
        </a:p>
      </dgm:t>
    </dgm:pt>
    <dgm:pt modelId="{5374F00C-2EBE-4330-B6EE-34736CD08721}" type="pres">
      <dgm:prSet presAssocID="{0B362C92-64CE-4C48-9717-7283E448831F}" presName="root" presStyleCnt="0">
        <dgm:presLayoutVars>
          <dgm:dir/>
          <dgm:resizeHandles val="exact"/>
        </dgm:presLayoutVars>
      </dgm:prSet>
      <dgm:spPr/>
    </dgm:pt>
    <dgm:pt modelId="{579377D0-436A-4385-82E6-1D05AFC2CB49}" type="pres">
      <dgm:prSet presAssocID="{21B02B1A-528F-4EB5-A03C-7B9749D9025A}" presName="compNode" presStyleCnt="0"/>
      <dgm:spPr/>
    </dgm:pt>
    <dgm:pt modelId="{71F6253B-108C-4A76-998C-35590F7AAA0F}" type="pres">
      <dgm:prSet presAssocID="{21B02B1A-528F-4EB5-A03C-7B9749D9025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7124E2A-5328-48EF-B4D1-43660C31D96C}" type="pres">
      <dgm:prSet presAssocID="{21B02B1A-528F-4EB5-A03C-7B9749D902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FBC7D6-24CF-4796-B834-DC315E39E318}" type="pres">
      <dgm:prSet presAssocID="{21B02B1A-528F-4EB5-A03C-7B9749D9025A}" presName="spaceRect" presStyleCnt="0"/>
      <dgm:spPr/>
    </dgm:pt>
    <dgm:pt modelId="{FB6746A4-CAEC-4BCE-AB61-D3CF13AE472D}" type="pres">
      <dgm:prSet presAssocID="{21B02B1A-528F-4EB5-A03C-7B9749D9025A}" presName="textRect" presStyleLbl="revTx" presStyleIdx="0" presStyleCnt="5">
        <dgm:presLayoutVars>
          <dgm:chMax val="1"/>
          <dgm:chPref val="1"/>
        </dgm:presLayoutVars>
      </dgm:prSet>
      <dgm:spPr/>
    </dgm:pt>
    <dgm:pt modelId="{27506882-D397-44A5-9E32-54483DBC737D}" type="pres">
      <dgm:prSet presAssocID="{86BD050A-4DE4-4A8B-9AFA-10A8867FE6BC}" presName="sibTrans" presStyleCnt="0"/>
      <dgm:spPr/>
    </dgm:pt>
    <dgm:pt modelId="{2D2D10B3-2588-4827-8C04-7CC15E3CFAA9}" type="pres">
      <dgm:prSet presAssocID="{24CF89CB-2C28-4CF2-A236-0651D0477EB1}" presName="compNode" presStyleCnt="0"/>
      <dgm:spPr/>
    </dgm:pt>
    <dgm:pt modelId="{14C25EC9-6B2D-40D8-A7B1-287D614AA0C3}" type="pres">
      <dgm:prSet presAssocID="{24CF89CB-2C28-4CF2-A236-0651D0477EB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04E976E-E2AE-4304-B2D5-4659C4BAFC58}" type="pres">
      <dgm:prSet presAssocID="{24CF89CB-2C28-4CF2-A236-0651D0477E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1860064-A146-4A52-B3EF-6873EEB0FF05}" type="pres">
      <dgm:prSet presAssocID="{24CF89CB-2C28-4CF2-A236-0651D0477EB1}" presName="spaceRect" presStyleCnt="0"/>
      <dgm:spPr/>
    </dgm:pt>
    <dgm:pt modelId="{0812DD81-DBD8-48A9-AF98-C1ED15578C8C}" type="pres">
      <dgm:prSet presAssocID="{24CF89CB-2C28-4CF2-A236-0651D0477EB1}" presName="textRect" presStyleLbl="revTx" presStyleIdx="1" presStyleCnt="5">
        <dgm:presLayoutVars>
          <dgm:chMax val="1"/>
          <dgm:chPref val="1"/>
        </dgm:presLayoutVars>
      </dgm:prSet>
      <dgm:spPr/>
    </dgm:pt>
    <dgm:pt modelId="{9C368ED9-3E13-4E74-96CB-A9A420D2F1CB}" type="pres">
      <dgm:prSet presAssocID="{36757DA0-F771-428C-A553-D177EC803A56}" presName="sibTrans" presStyleCnt="0"/>
      <dgm:spPr/>
    </dgm:pt>
    <dgm:pt modelId="{D4242D38-BD7E-4D56-9FB7-555DE5F749AE}" type="pres">
      <dgm:prSet presAssocID="{28D5CF57-F59C-48AC-ACA6-3EA4A76A9EED}" presName="compNode" presStyleCnt="0"/>
      <dgm:spPr/>
    </dgm:pt>
    <dgm:pt modelId="{C5F69C53-60E0-4779-8E48-DD451E2B05E1}" type="pres">
      <dgm:prSet presAssocID="{28D5CF57-F59C-48AC-ACA6-3EA4A76A9EE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4A9C144-C985-4A86-839C-3B4E303DD3C2}" type="pres">
      <dgm:prSet presAssocID="{28D5CF57-F59C-48AC-ACA6-3EA4A76A9E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F3284F8-A1BE-46C0-91D0-D71F9DCBBB2D}" type="pres">
      <dgm:prSet presAssocID="{28D5CF57-F59C-48AC-ACA6-3EA4A76A9EED}" presName="spaceRect" presStyleCnt="0"/>
      <dgm:spPr/>
    </dgm:pt>
    <dgm:pt modelId="{35677F12-686B-4DA3-A772-226D5A70433D}" type="pres">
      <dgm:prSet presAssocID="{28D5CF57-F59C-48AC-ACA6-3EA4A76A9EED}" presName="textRect" presStyleLbl="revTx" presStyleIdx="2" presStyleCnt="5">
        <dgm:presLayoutVars>
          <dgm:chMax val="1"/>
          <dgm:chPref val="1"/>
        </dgm:presLayoutVars>
      </dgm:prSet>
      <dgm:spPr/>
    </dgm:pt>
    <dgm:pt modelId="{EFD8E981-FEDB-4F8E-86AB-73DEA3AEF965}" type="pres">
      <dgm:prSet presAssocID="{FBC69DA4-AC74-4F0F-BF75-B3D959196F13}" presName="sibTrans" presStyleCnt="0"/>
      <dgm:spPr/>
    </dgm:pt>
    <dgm:pt modelId="{4C540A2D-B5DC-4546-A72F-A556C32B50C5}" type="pres">
      <dgm:prSet presAssocID="{AA5DC5D3-F549-438A-99B2-0A1FC6C1156F}" presName="compNode" presStyleCnt="0"/>
      <dgm:spPr/>
    </dgm:pt>
    <dgm:pt modelId="{F1A56B7D-66F7-41FC-996A-2F41AB9EB10A}" type="pres">
      <dgm:prSet presAssocID="{AA5DC5D3-F549-438A-99B2-0A1FC6C1156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E9FF222-504D-48C5-95CA-DD11BFE7569F}" type="pres">
      <dgm:prSet presAssocID="{AA5DC5D3-F549-438A-99B2-0A1FC6C115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0B3EC64-C678-4858-9A5E-D780DAC71A78}" type="pres">
      <dgm:prSet presAssocID="{AA5DC5D3-F549-438A-99B2-0A1FC6C1156F}" presName="spaceRect" presStyleCnt="0"/>
      <dgm:spPr/>
    </dgm:pt>
    <dgm:pt modelId="{1F9518D8-F381-4F1A-816E-C72195F73C2B}" type="pres">
      <dgm:prSet presAssocID="{AA5DC5D3-F549-438A-99B2-0A1FC6C1156F}" presName="textRect" presStyleLbl="revTx" presStyleIdx="3" presStyleCnt="5">
        <dgm:presLayoutVars>
          <dgm:chMax val="1"/>
          <dgm:chPref val="1"/>
        </dgm:presLayoutVars>
      </dgm:prSet>
      <dgm:spPr/>
    </dgm:pt>
    <dgm:pt modelId="{48FD4EE4-C6D1-4801-B3AC-358172BAEC53}" type="pres">
      <dgm:prSet presAssocID="{F64F8F03-1D14-411D-A601-621A08BD6E8C}" presName="sibTrans" presStyleCnt="0"/>
      <dgm:spPr/>
    </dgm:pt>
    <dgm:pt modelId="{8820DD9B-11E4-44E4-9E34-D173CE38F873}" type="pres">
      <dgm:prSet presAssocID="{C4558AA7-8D2A-4B9B-93E2-64342BBCEA5D}" presName="compNode" presStyleCnt="0"/>
      <dgm:spPr/>
    </dgm:pt>
    <dgm:pt modelId="{5B3FA179-B48E-4A29-B13C-79F49B536A63}" type="pres">
      <dgm:prSet presAssocID="{C4558AA7-8D2A-4B9B-93E2-64342BBCEA5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1C1EC50-94EF-4A7C-BDA9-0821324879A9}" type="pres">
      <dgm:prSet presAssocID="{C4558AA7-8D2A-4B9B-93E2-64342BBCEA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A9F39A-80BA-4E50-B7D1-58F844386ADD}" type="pres">
      <dgm:prSet presAssocID="{C4558AA7-8D2A-4B9B-93E2-64342BBCEA5D}" presName="spaceRect" presStyleCnt="0"/>
      <dgm:spPr/>
    </dgm:pt>
    <dgm:pt modelId="{89BAE7F1-72A8-4BB4-A31B-2B8D537A1A18}" type="pres">
      <dgm:prSet presAssocID="{C4558AA7-8D2A-4B9B-93E2-64342BBCEA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B440217-65C8-4317-BBA7-5B620B1485DB}" srcId="{0B362C92-64CE-4C48-9717-7283E448831F}" destId="{21B02B1A-528F-4EB5-A03C-7B9749D9025A}" srcOrd="0" destOrd="0" parTransId="{46C64773-EE8F-414C-B589-F9718B093A43}" sibTransId="{86BD050A-4DE4-4A8B-9AFA-10A8867FE6BC}"/>
    <dgm:cxn modelId="{58FD5E18-3D55-4EE7-A34F-9B78316F5433}" srcId="{0B362C92-64CE-4C48-9717-7283E448831F}" destId="{C4558AA7-8D2A-4B9B-93E2-64342BBCEA5D}" srcOrd="4" destOrd="0" parTransId="{C990452F-D578-4C8C-B9CA-C7A76A2D9ADA}" sibTransId="{F07520E0-9E35-4B1B-A3AE-2F6D3D7D9810}"/>
    <dgm:cxn modelId="{CFC43722-4AC0-4092-ACD1-EF9410767BCB}" type="presOf" srcId="{0B362C92-64CE-4C48-9717-7283E448831F}" destId="{5374F00C-2EBE-4330-B6EE-34736CD08721}" srcOrd="0" destOrd="0" presId="urn:microsoft.com/office/officeart/2018/5/layout/IconLeafLabelList"/>
    <dgm:cxn modelId="{33E92359-D2B9-4EE8-A137-C0863BFFC6A4}" srcId="{0B362C92-64CE-4C48-9717-7283E448831F}" destId="{24CF89CB-2C28-4CF2-A236-0651D0477EB1}" srcOrd="1" destOrd="0" parTransId="{1DB9A793-BC25-4444-A19E-262163F4C275}" sibTransId="{36757DA0-F771-428C-A553-D177EC803A56}"/>
    <dgm:cxn modelId="{52A5666E-70ED-42BC-ABF5-933CDCC77687}" type="presOf" srcId="{21B02B1A-528F-4EB5-A03C-7B9749D9025A}" destId="{FB6746A4-CAEC-4BCE-AB61-D3CF13AE472D}" srcOrd="0" destOrd="0" presId="urn:microsoft.com/office/officeart/2018/5/layout/IconLeafLabelList"/>
    <dgm:cxn modelId="{21DF2878-4327-4C38-B0D3-1D0CEB6B6FAE}" srcId="{0B362C92-64CE-4C48-9717-7283E448831F}" destId="{28D5CF57-F59C-48AC-ACA6-3EA4A76A9EED}" srcOrd="2" destOrd="0" parTransId="{C6E11192-CC88-42B7-9A96-9739CFA32DE2}" sibTransId="{FBC69DA4-AC74-4F0F-BF75-B3D959196F13}"/>
    <dgm:cxn modelId="{E86883B2-D804-413A-8081-2CD1BEF5E2E8}" type="presOf" srcId="{C4558AA7-8D2A-4B9B-93E2-64342BBCEA5D}" destId="{89BAE7F1-72A8-4BB4-A31B-2B8D537A1A18}" srcOrd="0" destOrd="0" presId="urn:microsoft.com/office/officeart/2018/5/layout/IconLeafLabelList"/>
    <dgm:cxn modelId="{490C8BB5-D951-4E67-AC08-BD602239CADD}" srcId="{0B362C92-64CE-4C48-9717-7283E448831F}" destId="{AA5DC5D3-F549-438A-99B2-0A1FC6C1156F}" srcOrd="3" destOrd="0" parTransId="{D96C5CC3-A3CD-4845-8B51-3A74E88A618D}" sibTransId="{F64F8F03-1D14-411D-A601-621A08BD6E8C}"/>
    <dgm:cxn modelId="{92255EC9-33A4-4F43-A943-5E28BC37268A}" type="presOf" srcId="{24CF89CB-2C28-4CF2-A236-0651D0477EB1}" destId="{0812DD81-DBD8-48A9-AF98-C1ED15578C8C}" srcOrd="0" destOrd="0" presId="urn:microsoft.com/office/officeart/2018/5/layout/IconLeafLabelList"/>
    <dgm:cxn modelId="{179728D2-4F12-4161-9B63-2F2DEFF8EC2D}" type="presOf" srcId="{28D5CF57-F59C-48AC-ACA6-3EA4A76A9EED}" destId="{35677F12-686B-4DA3-A772-226D5A70433D}" srcOrd="0" destOrd="0" presId="urn:microsoft.com/office/officeart/2018/5/layout/IconLeafLabelList"/>
    <dgm:cxn modelId="{91BF76F1-1467-4664-AB5F-1B9F409268E7}" type="presOf" srcId="{AA5DC5D3-F549-438A-99B2-0A1FC6C1156F}" destId="{1F9518D8-F381-4F1A-816E-C72195F73C2B}" srcOrd="0" destOrd="0" presId="urn:microsoft.com/office/officeart/2018/5/layout/IconLeafLabelList"/>
    <dgm:cxn modelId="{45B814C1-9B44-4294-BF46-EEE394E778FC}" type="presParOf" srcId="{5374F00C-2EBE-4330-B6EE-34736CD08721}" destId="{579377D0-436A-4385-82E6-1D05AFC2CB49}" srcOrd="0" destOrd="0" presId="urn:microsoft.com/office/officeart/2018/5/layout/IconLeafLabelList"/>
    <dgm:cxn modelId="{E168228D-CDE9-4455-852D-CAD2F1DDB2B4}" type="presParOf" srcId="{579377D0-436A-4385-82E6-1D05AFC2CB49}" destId="{71F6253B-108C-4A76-998C-35590F7AAA0F}" srcOrd="0" destOrd="0" presId="urn:microsoft.com/office/officeart/2018/5/layout/IconLeafLabelList"/>
    <dgm:cxn modelId="{4726B768-1D9F-4C09-A9A2-4718F1DD1B4B}" type="presParOf" srcId="{579377D0-436A-4385-82E6-1D05AFC2CB49}" destId="{E7124E2A-5328-48EF-B4D1-43660C31D96C}" srcOrd="1" destOrd="0" presId="urn:microsoft.com/office/officeart/2018/5/layout/IconLeafLabelList"/>
    <dgm:cxn modelId="{B3BFB64B-21CF-40C0-899E-9C4E3873A188}" type="presParOf" srcId="{579377D0-436A-4385-82E6-1D05AFC2CB49}" destId="{17FBC7D6-24CF-4796-B834-DC315E39E318}" srcOrd="2" destOrd="0" presId="urn:microsoft.com/office/officeart/2018/5/layout/IconLeafLabelList"/>
    <dgm:cxn modelId="{BD421A05-DB79-45D4-A14A-93C95F24EEAE}" type="presParOf" srcId="{579377D0-436A-4385-82E6-1D05AFC2CB49}" destId="{FB6746A4-CAEC-4BCE-AB61-D3CF13AE472D}" srcOrd="3" destOrd="0" presId="urn:microsoft.com/office/officeart/2018/5/layout/IconLeafLabelList"/>
    <dgm:cxn modelId="{2EA26DE5-3DCF-4190-9440-99EE47137D56}" type="presParOf" srcId="{5374F00C-2EBE-4330-B6EE-34736CD08721}" destId="{27506882-D397-44A5-9E32-54483DBC737D}" srcOrd="1" destOrd="0" presId="urn:microsoft.com/office/officeart/2018/5/layout/IconLeafLabelList"/>
    <dgm:cxn modelId="{4D2293F6-DF2D-49AF-B087-979F4C0F974E}" type="presParOf" srcId="{5374F00C-2EBE-4330-B6EE-34736CD08721}" destId="{2D2D10B3-2588-4827-8C04-7CC15E3CFAA9}" srcOrd="2" destOrd="0" presId="urn:microsoft.com/office/officeart/2018/5/layout/IconLeafLabelList"/>
    <dgm:cxn modelId="{67F299D9-1B72-463F-89E6-420C342CF417}" type="presParOf" srcId="{2D2D10B3-2588-4827-8C04-7CC15E3CFAA9}" destId="{14C25EC9-6B2D-40D8-A7B1-287D614AA0C3}" srcOrd="0" destOrd="0" presId="urn:microsoft.com/office/officeart/2018/5/layout/IconLeafLabelList"/>
    <dgm:cxn modelId="{F4FA141B-B52C-4E3D-8620-BD22D7D06160}" type="presParOf" srcId="{2D2D10B3-2588-4827-8C04-7CC15E3CFAA9}" destId="{004E976E-E2AE-4304-B2D5-4659C4BAFC58}" srcOrd="1" destOrd="0" presId="urn:microsoft.com/office/officeart/2018/5/layout/IconLeafLabelList"/>
    <dgm:cxn modelId="{DAE1A906-5434-4839-82B6-3AF9242600EA}" type="presParOf" srcId="{2D2D10B3-2588-4827-8C04-7CC15E3CFAA9}" destId="{11860064-A146-4A52-B3EF-6873EEB0FF05}" srcOrd="2" destOrd="0" presId="urn:microsoft.com/office/officeart/2018/5/layout/IconLeafLabelList"/>
    <dgm:cxn modelId="{613AD927-4158-413C-AC2A-A8434663D427}" type="presParOf" srcId="{2D2D10B3-2588-4827-8C04-7CC15E3CFAA9}" destId="{0812DD81-DBD8-48A9-AF98-C1ED15578C8C}" srcOrd="3" destOrd="0" presId="urn:microsoft.com/office/officeart/2018/5/layout/IconLeafLabelList"/>
    <dgm:cxn modelId="{40F1302C-E336-47A9-BE68-CAF2F4851BA5}" type="presParOf" srcId="{5374F00C-2EBE-4330-B6EE-34736CD08721}" destId="{9C368ED9-3E13-4E74-96CB-A9A420D2F1CB}" srcOrd="3" destOrd="0" presId="urn:microsoft.com/office/officeart/2018/5/layout/IconLeafLabelList"/>
    <dgm:cxn modelId="{0BDD8986-CECD-4BB3-A022-5C86CED1097E}" type="presParOf" srcId="{5374F00C-2EBE-4330-B6EE-34736CD08721}" destId="{D4242D38-BD7E-4D56-9FB7-555DE5F749AE}" srcOrd="4" destOrd="0" presId="urn:microsoft.com/office/officeart/2018/5/layout/IconLeafLabelList"/>
    <dgm:cxn modelId="{D67DD788-8436-46B7-A289-2BE9DAA1F073}" type="presParOf" srcId="{D4242D38-BD7E-4D56-9FB7-555DE5F749AE}" destId="{C5F69C53-60E0-4779-8E48-DD451E2B05E1}" srcOrd="0" destOrd="0" presId="urn:microsoft.com/office/officeart/2018/5/layout/IconLeafLabelList"/>
    <dgm:cxn modelId="{BC5F5FDB-6DEE-4E7D-9D79-CB427B0D87A8}" type="presParOf" srcId="{D4242D38-BD7E-4D56-9FB7-555DE5F749AE}" destId="{E4A9C144-C985-4A86-839C-3B4E303DD3C2}" srcOrd="1" destOrd="0" presId="urn:microsoft.com/office/officeart/2018/5/layout/IconLeafLabelList"/>
    <dgm:cxn modelId="{49555D33-F4DD-4040-B61C-948FC120E10D}" type="presParOf" srcId="{D4242D38-BD7E-4D56-9FB7-555DE5F749AE}" destId="{BF3284F8-A1BE-46C0-91D0-D71F9DCBBB2D}" srcOrd="2" destOrd="0" presId="urn:microsoft.com/office/officeart/2018/5/layout/IconLeafLabelList"/>
    <dgm:cxn modelId="{4190C491-6F1C-4E0A-A8FB-5F5D2888C877}" type="presParOf" srcId="{D4242D38-BD7E-4D56-9FB7-555DE5F749AE}" destId="{35677F12-686B-4DA3-A772-226D5A70433D}" srcOrd="3" destOrd="0" presId="urn:microsoft.com/office/officeart/2018/5/layout/IconLeafLabelList"/>
    <dgm:cxn modelId="{B5339DF1-26B1-4E87-8F3B-49BB516ECF87}" type="presParOf" srcId="{5374F00C-2EBE-4330-B6EE-34736CD08721}" destId="{EFD8E981-FEDB-4F8E-86AB-73DEA3AEF965}" srcOrd="5" destOrd="0" presId="urn:microsoft.com/office/officeart/2018/5/layout/IconLeafLabelList"/>
    <dgm:cxn modelId="{77CD74C5-1D42-4E46-9C6E-179B953C6FFE}" type="presParOf" srcId="{5374F00C-2EBE-4330-B6EE-34736CD08721}" destId="{4C540A2D-B5DC-4546-A72F-A556C32B50C5}" srcOrd="6" destOrd="0" presId="urn:microsoft.com/office/officeart/2018/5/layout/IconLeafLabelList"/>
    <dgm:cxn modelId="{69386B59-C1E7-4CBF-B562-C8F49C064F12}" type="presParOf" srcId="{4C540A2D-B5DC-4546-A72F-A556C32B50C5}" destId="{F1A56B7D-66F7-41FC-996A-2F41AB9EB10A}" srcOrd="0" destOrd="0" presId="urn:microsoft.com/office/officeart/2018/5/layout/IconLeafLabelList"/>
    <dgm:cxn modelId="{57B2B4F1-1D93-4917-B995-CC8FF0670A73}" type="presParOf" srcId="{4C540A2D-B5DC-4546-A72F-A556C32B50C5}" destId="{EE9FF222-504D-48C5-95CA-DD11BFE7569F}" srcOrd="1" destOrd="0" presId="urn:microsoft.com/office/officeart/2018/5/layout/IconLeafLabelList"/>
    <dgm:cxn modelId="{316A2167-1644-4CAB-9E20-B39DFB7013BD}" type="presParOf" srcId="{4C540A2D-B5DC-4546-A72F-A556C32B50C5}" destId="{20B3EC64-C678-4858-9A5E-D780DAC71A78}" srcOrd="2" destOrd="0" presId="urn:microsoft.com/office/officeart/2018/5/layout/IconLeafLabelList"/>
    <dgm:cxn modelId="{2ED300EA-8C22-482C-B4AA-E670ECB71956}" type="presParOf" srcId="{4C540A2D-B5DC-4546-A72F-A556C32B50C5}" destId="{1F9518D8-F381-4F1A-816E-C72195F73C2B}" srcOrd="3" destOrd="0" presId="urn:microsoft.com/office/officeart/2018/5/layout/IconLeafLabelList"/>
    <dgm:cxn modelId="{D2336F8B-130C-425D-B92E-814B0E449E02}" type="presParOf" srcId="{5374F00C-2EBE-4330-B6EE-34736CD08721}" destId="{48FD4EE4-C6D1-4801-B3AC-358172BAEC53}" srcOrd="7" destOrd="0" presId="urn:microsoft.com/office/officeart/2018/5/layout/IconLeafLabelList"/>
    <dgm:cxn modelId="{59517D4F-401D-4CBC-A19F-20B9CEF6808F}" type="presParOf" srcId="{5374F00C-2EBE-4330-B6EE-34736CD08721}" destId="{8820DD9B-11E4-44E4-9E34-D173CE38F873}" srcOrd="8" destOrd="0" presId="urn:microsoft.com/office/officeart/2018/5/layout/IconLeafLabelList"/>
    <dgm:cxn modelId="{6254AC58-8EC9-4549-927D-591086016C8D}" type="presParOf" srcId="{8820DD9B-11E4-44E4-9E34-D173CE38F873}" destId="{5B3FA179-B48E-4A29-B13C-79F49B536A63}" srcOrd="0" destOrd="0" presId="urn:microsoft.com/office/officeart/2018/5/layout/IconLeafLabelList"/>
    <dgm:cxn modelId="{76D6B42B-4A43-4CE0-94DA-499353892D61}" type="presParOf" srcId="{8820DD9B-11E4-44E4-9E34-D173CE38F873}" destId="{41C1EC50-94EF-4A7C-BDA9-0821324879A9}" srcOrd="1" destOrd="0" presId="urn:microsoft.com/office/officeart/2018/5/layout/IconLeafLabelList"/>
    <dgm:cxn modelId="{60F68580-98A5-4222-BAC6-251866906107}" type="presParOf" srcId="{8820DD9B-11E4-44E4-9E34-D173CE38F873}" destId="{8CA9F39A-80BA-4E50-B7D1-58F844386ADD}" srcOrd="2" destOrd="0" presId="urn:microsoft.com/office/officeart/2018/5/layout/IconLeafLabelList"/>
    <dgm:cxn modelId="{2CA116F2-6FFC-468B-BF6D-5316811F60ED}" type="presParOf" srcId="{8820DD9B-11E4-44E4-9E34-D173CE38F873}" destId="{89BAE7F1-72A8-4BB4-A31B-2B8D537A1A1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1AB25-A75B-40BC-A6D5-349096C371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362321-59BB-4DDC-96F8-EEAD85D7791C}">
      <dgm:prSet/>
      <dgm:spPr/>
      <dgm:t>
        <a:bodyPr/>
        <a:lstStyle/>
        <a:p>
          <a:r>
            <a:rPr lang="en-PH"/>
            <a:t>Arithmetic Operators</a:t>
          </a:r>
          <a:endParaRPr lang="en-US"/>
        </a:p>
      </dgm:t>
    </dgm:pt>
    <dgm:pt modelId="{80D1B2F3-AEBA-450B-841C-072011B7E901}" type="parTrans" cxnId="{F1B988B9-CBCB-44E0-B7A3-D8B752150569}">
      <dgm:prSet/>
      <dgm:spPr/>
      <dgm:t>
        <a:bodyPr/>
        <a:lstStyle/>
        <a:p>
          <a:endParaRPr lang="en-US"/>
        </a:p>
      </dgm:t>
    </dgm:pt>
    <dgm:pt modelId="{B4872B65-0582-4113-BFCC-FFC02A44F9E3}" type="sibTrans" cxnId="{F1B988B9-CBCB-44E0-B7A3-D8B752150569}">
      <dgm:prSet/>
      <dgm:spPr/>
      <dgm:t>
        <a:bodyPr/>
        <a:lstStyle/>
        <a:p>
          <a:endParaRPr lang="en-US"/>
        </a:p>
      </dgm:t>
    </dgm:pt>
    <dgm:pt modelId="{6ABA4DC9-B86D-4E52-BA83-9EE1B5447CCB}">
      <dgm:prSet/>
      <dgm:spPr/>
      <dgm:t>
        <a:bodyPr/>
        <a:lstStyle/>
        <a:p>
          <a:r>
            <a:rPr lang="en-PH"/>
            <a:t>Assignment Operators</a:t>
          </a:r>
          <a:endParaRPr lang="en-US"/>
        </a:p>
      </dgm:t>
    </dgm:pt>
    <dgm:pt modelId="{F366DBA9-CDA4-40DC-87CD-AB8D71DA9B06}" type="parTrans" cxnId="{049432A0-2710-42F1-8969-8C31649F1EC3}">
      <dgm:prSet/>
      <dgm:spPr/>
      <dgm:t>
        <a:bodyPr/>
        <a:lstStyle/>
        <a:p>
          <a:endParaRPr lang="en-US"/>
        </a:p>
      </dgm:t>
    </dgm:pt>
    <dgm:pt modelId="{46BFFE09-C10E-4C3C-856E-5C0F814D8611}" type="sibTrans" cxnId="{049432A0-2710-42F1-8969-8C31649F1EC3}">
      <dgm:prSet/>
      <dgm:spPr/>
      <dgm:t>
        <a:bodyPr/>
        <a:lstStyle/>
        <a:p>
          <a:endParaRPr lang="en-US"/>
        </a:p>
      </dgm:t>
    </dgm:pt>
    <dgm:pt modelId="{07CC7218-09FF-431C-A0F3-71CCDACF69FD}">
      <dgm:prSet/>
      <dgm:spPr/>
      <dgm:t>
        <a:bodyPr/>
        <a:lstStyle/>
        <a:p>
          <a:r>
            <a:rPr lang="en-PH"/>
            <a:t>Relational Operators</a:t>
          </a:r>
          <a:endParaRPr lang="en-US"/>
        </a:p>
      </dgm:t>
    </dgm:pt>
    <dgm:pt modelId="{4D8EFFC5-EE01-40CE-B47D-3A149037CEC6}" type="parTrans" cxnId="{2E08AD43-9E6C-4788-833B-A10CDAC6DDCE}">
      <dgm:prSet/>
      <dgm:spPr/>
      <dgm:t>
        <a:bodyPr/>
        <a:lstStyle/>
        <a:p>
          <a:endParaRPr lang="en-US"/>
        </a:p>
      </dgm:t>
    </dgm:pt>
    <dgm:pt modelId="{F0208435-28D2-4976-A8A5-18C512CE377B}" type="sibTrans" cxnId="{2E08AD43-9E6C-4788-833B-A10CDAC6DDCE}">
      <dgm:prSet/>
      <dgm:spPr/>
      <dgm:t>
        <a:bodyPr/>
        <a:lstStyle/>
        <a:p>
          <a:endParaRPr lang="en-US"/>
        </a:p>
      </dgm:t>
    </dgm:pt>
    <dgm:pt modelId="{2527EDC1-1663-4596-ABFE-E00DE9D7E79A}">
      <dgm:prSet/>
      <dgm:spPr/>
      <dgm:t>
        <a:bodyPr/>
        <a:lstStyle/>
        <a:p>
          <a:r>
            <a:rPr lang="en-PH"/>
            <a:t>Logical Operators</a:t>
          </a:r>
          <a:endParaRPr lang="en-US"/>
        </a:p>
      </dgm:t>
    </dgm:pt>
    <dgm:pt modelId="{D6416D84-FFB3-416F-8C29-025DB7B6AF6A}" type="parTrans" cxnId="{EFCF272E-52D5-428B-BC54-F1D5001541F8}">
      <dgm:prSet/>
      <dgm:spPr/>
      <dgm:t>
        <a:bodyPr/>
        <a:lstStyle/>
        <a:p>
          <a:endParaRPr lang="en-US"/>
        </a:p>
      </dgm:t>
    </dgm:pt>
    <dgm:pt modelId="{4BEFF63E-BA55-4113-8895-18489E5CACF2}" type="sibTrans" cxnId="{EFCF272E-52D5-428B-BC54-F1D5001541F8}">
      <dgm:prSet/>
      <dgm:spPr/>
      <dgm:t>
        <a:bodyPr/>
        <a:lstStyle/>
        <a:p>
          <a:endParaRPr lang="en-US"/>
        </a:p>
      </dgm:t>
    </dgm:pt>
    <dgm:pt modelId="{74DFAD06-944B-5747-908C-82F52E3761DD}" type="pres">
      <dgm:prSet presAssocID="{A671AB25-A75B-40BC-A6D5-349096C371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E2DE90-7827-254C-9F92-99B28E85C0C3}" type="pres">
      <dgm:prSet presAssocID="{3F362321-59BB-4DDC-96F8-EEAD85D7791C}" presName="hierRoot1" presStyleCnt="0"/>
      <dgm:spPr/>
    </dgm:pt>
    <dgm:pt modelId="{FF299028-5AA0-1549-B337-B1CB49F0BEED}" type="pres">
      <dgm:prSet presAssocID="{3F362321-59BB-4DDC-96F8-EEAD85D7791C}" presName="composite" presStyleCnt="0"/>
      <dgm:spPr/>
    </dgm:pt>
    <dgm:pt modelId="{0BA0CD79-0903-D84E-91E8-3B4DBB6D2C64}" type="pres">
      <dgm:prSet presAssocID="{3F362321-59BB-4DDC-96F8-EEAD85D7791C}" presName="background" presStyleLbl="node0" presStyleIdx="0" presStyleCnt="4"/>
      <dgm:spPr/>
    </dgm:pt>
    <dgm:pt modelId="{C38AF721-273E-AB47-8546-7EC5BDB513D2}" type="pres">
      <dgm:prSet presAssocID="{3F362321-59BB-4DDC-96F8-EEAD85D7791C}" presName="text" presStyleLbl="fgAcc0" presStyleIdx="0" presStyleCnt="4">
        <dgm:presLayoutVars>
          <dgm:chPref val="3"/>
        </dgm:presLayoutVars>
      </dgm:prSet>
      <dgm:spPr/>
    </dgm:pt>
    <dgm:pt modelId="{BA854EAE-0F1A-5142-B600-2B7ADB51396E}" type="pres">
      <dgm:prSet presAssocID="{3F362321-59BB-4DDC-96F8-EEAD85D7791C}" presName="hierChild2" presStyleCnt="0"/>
      <dgm:spPr/>
    </dgm:pt>
    <dgm:pt modelId="{98398A42-AB7B-E841-8FDA-D4C4FE9784F3}" type="pres">
      <dgm:prSet presAssocID="{6ABA4DC9-B86D-4E52-BA83-9EE1B5447CCB}" presName="hierRoot1" presStyleCnt="0"/>
      <dgm:spPr/>
    </dgm:pt>
    <dgm:pt modelId="{EE8E2ACD-A70B-D443-B9D4-8ACA3D431976}" type="pres">
      <dgm:prSet presAssocID="{6ABA4DC9-B86D-4E52-BA83-9EE1B5447CCB}" presName="composite" presStyleCnt="0"/>
      <dgm:spPr/>
    </dgm:pt>
    <dgm:pt modelId="{CD28427D-D85A-A14A-AEDA-8AD1F481A16A}" type="pres">
      <dgm:prSet presAssocID="{6ABA4DC9-B86D-4E52-BA83-9EE1B5447CCB}" presName="background" presStyleLbl="node0" presStyleIdx="1" presStyleCnt="4"/>
      <dgm:spPr/>
    </dgm:pt>
    <dgm:pt modelId="{6F2EBF07-4CE7-D441-961F-C7538F546005}" type="pres">
      <dgm:prSet presAssocID="{6ABA4DC9-B86D-4E52-BA83-9EE1B5447CCB}" presName="text" presStyleLbl="fgAcc0" presStyleIdx="1" presStyleCnt="4">
        <dgm:presLayoutVars>
          <dgm:chPref val="3"/>
        </dgm:presLayoutVars>
      </dgm:prSet>
      <dgm:spPr/>
    </dgm:pt>
    <dgm:pt modelId="{CB3A3445-93BA-D441-8D77-67C0FC40216E}" type="pres">
      <dgm:prSet presAssocID="{6ABA4DC9-B86D-4E52-BA83-9EE1B5447CCB}" presName="hierChild2" presStyleCnt="0"/>
      <dgm:spPr/>
    </dgm:pt>
    <dgm:pt modelId="{0D7ED595-E283-D340-BCA6-3BE4E7C5DB01}" type="pres">
      <dgm:prSet presAssocID="{07CC7218-09FF-431C-A0F3-71CCDACF69FD}" presName="hierRoot1" presStyleCnt="0"/>
      <dgm:spPr/>
    </dgm:pt>
    <dgm:pt modelId="{79B0A4CD-3D30-344A-A646-5CC22566DE03}" type="pres">
      <dgm:prSet presAssocID="{07CC7218-09FF-431C-A0F3-71CCDACF69FD}" presName="composite" presStyleCnt="0"/>
      <dgm:spPr/>
    </dgm:pt>
    <dgm:pt modelId="{C41B17F1-41FD-3C4E-A424-BE2B1F96E470}" type="pres">
      <dgm:prSet presAssocID="{07CC7218-09FF-431C-A0F3-71CCDACF69FD}" presName="background" presStyleLbl="node0" presStyleIdx="2" presStyleCnt="4"/>
      <dgm:spPr/>
    </dgm:pt>
    <dgm:pt modelId="{74DF5EBA-E933-6C4F-8FA8-B9A15D2A10B9}" type="pres">
      <dgm:prSet presAssocID="{07CC7218-09FF-431C-A0F3-71CCDACF69FD}" presName="text" presStyleLbl="fgAcc0" presStyleIdx="2" presStyleCnt="4">
        <dgm:presLayoutVars>
          <dgm:chPref val="3"/>
        </dgm:presLayoutVars>
      </dgm:prSet>
      <dgm:spPr/>
    </dgm:pt>
    <dgm:pt modelId="{2742B8AD-899C-DD44-AED0-A9E30216A9B1}" type="pres">
      <dgm:prSet presAssocID="{07CC7218-09FF-431C-A0F3-71CCDACF69FD}" presName="hierChild2" presStyleCnt="0"/>
      <dgm:spPr/>
    </dgm:pt>
    <dgm:pt modelId="{FF12E599-D129-F643-9661-8C9190939A29}" type="pres">
      <dgm:prSet presAssocID="{2527EDC1-1663-4596-ABFE-E00DE9D7E79A}" presName="hierRoot1" presStyleCnt="0"/>
      <dgm:spPr/>
    </dgm:pt>
    <dgm:pt modelId="{308E487E-C563-7948-8015-0D1B9FB133EF}" type="pres">
      <dgm:prSet presAssocID="{2527EDC1-1663-4596-ABFE-E00DE9D7E79A}" presName="composite" presStyleCnt="0"/>
      <dgm:spPr/>
    </dgm:pt>
    <dgm:pt modelId="{218D1407-06CA-4244-929C-5CCB6A9EE0B4}" type="pres">
      <dgm:prSet presAssocID="{2527EDC1-1663-4596-ABFE-E00DE9D7E79A}" presName="background" presStyleLbl="node0" presStyleIdx="3" presStyleCnt="4"/>
      <dgm:spPr/>
    </dgm:pt>
    <dgm:pt modelId="{5AD0B890-31E1-BD43-AD49-398265CB55FF}" type="pres">
      <dgm:prSet presAssocID="{2527EDC1-1663-4596-ABFE-E00DE9D7E79A}" presName="text" presStyleLbl="fgAcc0" presStyleIdx="3" presStyleCnt="4">
        <dgm:presLayoutVars>
          <dgm:chPref val="3"/>
        </dgm:presLayoutVars>
      </dgm:prSet>
      <dgm:spPr/>
    </dgm:pt>
    <dgm:pt modelId="{81BF19C9-F9F1-4E40-BC33-61A09AEAB0AF}" type="pres">
      <dgm:prSet presAssocID="{2527EDC1-1663-4596-ABFE-E00DE9D7E79A}" presName="hierChild2" presStyleCnt="0"/>
      <dgm:spPr/>
    </dgm:pt>
  </dgm:ptLst>
  <dgm:cxnLst>
    <dgm:cxn modelId="{647A221B-3430-4243-B031-2D33BDD90F47}" type="presOf" srcId="{3F362321-59BB-4DDC-96F8-EEAD85D7791C}" destId="{C38AF721-273E-AB47-8546-7EC5BDB513D2}" srcOrd="0" destOrd="0" presId="urn:microsoft.com/office/officeart/2005/8/layout/hierarchy1"/>
    <dgm:cxn modelId="{EFCF272E-52D5-428B-BC54-F1D5001541F8}" srcId="{A671AB25-A75B-40BC-A6D5-349096C37128}" destId="{2527EDC1-1663-4596-ABFE-E00DE9D7E79A}" srcOrd="3" destOrd="0" parTransId="{D6416D84-FFB3-416F-8C29-025DB7B6AF6A}" sibTransId="{4BEFF63E-BA55-4113-8895-18489E5CACF2}"/>
    <dgm:cxn modelId="{2E08AD43-9E6C-4788-833B-A10CDAC6DDCE}" srcId="{A671AB25-A75B-40BC-A6D5-349096C37128}" destId="{07CC7218-09FF-431C-A0F3-71CCDACF69FD}" srcOrd="2" destOrd="0" parTransId="{4D8EFFC5-EE01-40CE-B47D-3A149037CEC6}" sibTransId="{F0208435-28D2-4976-A8A5-18C512CE377B}"/>
    <dgm:cxn modelId="{76CEA752-B169-954E-AA0D-4250B0B5BBEA}" type="presOf" srcId="{07CC7218-09FF-431C-A0F3-71CCDACF69FD}" destId="{74DF5EBA-E933-6C4F-8FA8-B9A15D2A10B9}" srcOrd="0" destOrd="0" presId="urn:microsoft.com/office/officeart/2005/8/layout/hierarchy1"/>
    <dgm:cxn modelId="{2603668E-DD05-0447-B8F4-801F4518D626}" type="presOf" srcId="{6ABA4DC9-B86D-4E52-BA83-9EE1B5447CCB}" destId="{6F2EBF07-4CE7-D441-961F-C7538F546005}" srcOrd="0" destOrd="0" presId="urn:microsoft.com/office/officeart/2005/8/layout/hierarchy1"/>
    <dgm:cxn modelId="{91529793-3778-C14D-BFD0-A9D052BD9361}" type="presOf" srcId="{2527EDC1-1663-4596-ABFE-E00DE9D7E79A}" destId="{5AD0B890-31E1-BD43-AD49-398265CB55FF}" srcOrd="0" destOrd="0" presId="urn:microsoft.com/office/officeart/2005/8/layout/hierarchy1"/>
    <dgm:cxn modelId="{46E9E899-83FB-6942-907D-7D5A4C7A418F}" type="presOf" srcId="{A671AB25-A75B-40BC-A6D5-349096C37128}" destId="{74DFAD06-944B-5747-908C-82F52E3761DD}" srcOrd="0" destOrd="0" presId="urn:microsoft.com/office/officeart/2005/8/layout/hierarchy1"/>
    <dgm:cxn modelId="{049432A0-2710-42F1-8969-8C31649F1EC3}" srcId="{A671AB25-A75B-40BC-A6D5-349096C37128}" destId="{6ABA4DC9-B86D-4E52-BA83-9EE1B5447CCB}" srcOrd="1" destOrd="0" parTransId="{F366DBA9-CDA4-40DC-87CD-AB8D71DA9B06}" sibTransId="{46BFFE09-C10E-4C3C-856E-5C0F814D8611}"/>
    <dgm:cxn modelId="{F1B988B9-CBCB-44E0-B7A3-D8B752150569}" srcId="{A671AB25-A75B-40BC-A6D5-349096C37128}" destId="{3F362321-59BB-4DDC-96F8-EEAD85D7791C}" srcOrd="0" destOrd="0" parTransId="{80D1B2F3-AEBA-450B-841C-072011B7E901}" sibTransId="{B4872B65-0582-4113-BFCC-FFC02A44F9E3}"/>
    <dgm:cxn modelId="{8D499EB6-7AB2-064D-B156-5E967C093611}" type="presParOf" srcId="{74DFAD06-944B-5747-908C-82F52E3761DD}" destId="{C0E2DE90-7827-254C-9F92-99B28E85C0C3}" srcOrd="0" destOrd="0" presId="urn:microsoft.com/office/officeart/2005/8/layout/hierarchy1"/>
    <dgm:cxn modelId="{E023B42E-4B79-FE4E-BF9D-0B89786D1267}" type="presParOf" srcId="{C0E2DE90-7827-254C-9F92-99B28E85C0C3}" destId="{FF299028-5AA0-1549-B337-B1CB49F0BEED}" srcOrd="0" destOrd="0" presId="urn:microsoft.com/office/officeart/2005/8/layout/hierarchy1"/>
    <dgm:cxn modelId="{12464D0D-5149-6E48-A693-26BBFB8009B5}" type="presParOf" srcId="{FF299028-5AA0-1549-B337-B1CB49F0BEED}" destId="{0BA0CD79-0903-D84E-91E8-3B4DBB6D2C64}" srcOrd="0" destOrd="0" presId="urn:microsoft.com/office/officeart/2005/8/layout/hierarchy1"/>
    <dgm:cxn modelId="{1E552E8E-A532-394E-A119-7A7E14529DEB}" type="presParOf" srcId="{FF299028-5AA0-1549-B337-B1CB49F0BEED}" destId="{C38AF721-273E-AB47-8546-7EC5BDB513D2}" srcOrd="1" destOrd="0" presId="urn:microsoft.com/office/officeart/2005/8/layout/hierarchy1"/>
    <dgm:cxn modelId="{69AF7A97-A998-654F-A260-1A6377F4BA4D}" type="presParOf" srcId="{C0E2DE90-7827-254C-9F92-99B28E85C0C3}" destId="{BA854EAE-0F1A-5142-B600-2B7ADB51396E}" srcOrd="1" destOrd="0" presId="urn:microsoft.com/office/officeart/2005/8/layout/hierarchy1"/>
    <dgm:cxn modelId="{6A52DDB6-2C4C-0F44-AA19-DF1981D115E4}" type="presParOf" srcId="{74DFAD06-944B-5747-908C-82F52E3761DD}" destId="{98398A42-AB7B-E841-8FDA-D4C4FE9784F3}" srcOrd="1" destOrd="0" presId="urn:microsoft.com/office/officeart/2005/8/layout/hierarchy1"/>
    <dgm:cxn modelId="{31304300-0B29-F746-B24D-428873F47382}" type="presParOf" srcId="{98398A42-AB7B-E841-8FDA-D4C4FE9784F3}" destId="{EE8E2ACD-A70B-D443-B9D4-8ACA3D431976}" srcOrd="0" destOrd="0" presId="urn:microsoft.com/office/officeart/2005/8/layout/hierarchy1"/>
    <dgm:cxn modelId="{1EFDBB45-D83C-1845-AAB4-FDAC971D298B}" type="presParOf" srcId="{EE8E2ACD-A70B-D443-B9D4-8ACA3D431976}" destId="{CD28427D-D85A-A14A-AEDA-8AD1F481A16A}" srcOrd="0" destOrd="0" presId="urn:microsoft.com/office/officeart/2005/8/layout/hierarchy1"/>
    <dgm:cxn modelId="{5A0D7E59-F9C4-DC46-AA76-F712893502F9}" type="presParOf" srcId="{EE8E2ACD-A70B-D443-B9D4-8ACA3D431976}" destId="{6F2EBF07-4CE7-D441-961F-C7538F546005}" srcOrd="1" destOrd="0" presId="urn:microsoft.com/office/officeart/2005/8/layout/hierarchy1"/>
    <dgm:cxn modelId="{4C3AFFFA-CDE7-654C-976B-89F0059959AA}" type="presParOf" srcId="{98398A42-AB7B-E841-8FDA-D4C4FE9784F3}" destId="{CB3A3445-93BA-D441-8D77-67C0FC40216E}" srcOrd="1" destOrd="0" presId="urn:microsoft.com/office/officeart/2005/8/layout/hierarchy1"/>
    <dgm:cxn modelId="{CA59C891-2DAA-C642-8DAB-FCA4FA76FC46}" type="presParOf" srcId="{74DFAD06-944B-5747-908C-82F52E3761DD}" destId="{0D7ED595-E283-D340-BCA6-3BE4E7C5DB01}" srcOrd="2" destOrd="0" presId="urn:microsoft.com/office/officeart/2005/8/layout/hierarchy1"/>
    <dgm:cxn modelId="{4854ABA7-9574-5647-9D53-C5F4E48A66E1}" type="presParOf" srcId="{0D7ED595-E283-D340-BCA6-3BE4E7C5DB01}" destId="{79B0A4CD-3D30-344A-A646-5CC22566DE03}" srcOrd="0" destOrd="0" presId="urn:microsoft.com/office/officeart/2005/8/layout/hierarchy1"/>
    <dgm:cxn modelId="{90B8AB24-E3B1-B342-8379-8369BFB50F9D}" type="presParOf" srcId="{79B0A4CD-3D30-344A-A646-5CC22566DE03}" destId="{C41B17F1-41FD-3C4E-A424-BE2B1F96E470}" srcOrd="0" destOrd="0" presId="urn:microsoft.com/office/officeart/2005/8/layout/hierarchy1"/>
    <dgm:cxn modelId="{B89F4FF4-3819-114C-B333-0049C3F254A6}" type="presParOf" srcId="{79B0A4CD-3D30-344A-A646-5CC22566DE03}" destId="{74DF5EBA-E933-6C4F-8FA8-B9A15D2A10B9}" srcOrd="1" destOrd="0" presId="urn:microsoft.com/office/officeart/2005/8/layout/hierarchy1"/>
    <dgm:cxn modelId="{9DCA2579-BB48-4946-A8B3-706EFD7768DE}" type="presParOf" srcId="{0D7ED595-E283-D340-BCA6-3BE4E7C5DB01}" destId="{2742B8AD-899C-DD44-AED0-A9E30216A9B1}" srcOrd="1" destOrd="0" presId="urn:microsoft.com/office/officeart/2005/8/layout/hierarchy1"/>
    <dgm:cxn modelId="{39B6F021-2CC6-564A-9186-A30B7E926EAB}" type="presParOf" srcId="{74DFAD06-944B-5747-908C-82F52E3761DD}" destId="{FF12E599-D129-F643-9661-8C9190939A29}" srcOrd="3" destOrd="0" presId="urn:microsoft.com/office/officeart/2005/8/layout/hierarchy1"/>
    <dgm:cxn modelId="{5A8453EA-4490-4840-8786-38D3B7938D1A}" type="presParOf" srcId="{FF12E599-D129-F643-9661-8C9190939A29}" destId="{308E487E-C563-7948-8015-0D1B9FB133EF}" srcOrd="0" destOrd="0" presId="urn:microsoft.com/office/officeart/2005/8/layout/hierarchy1"/>
    <dgm:cxn modelId="{C9BE8B31-DC46-554C-93EF-7664118E5F6A}" type="presParOf" srcId="{308E487E-C563-7948-8015-0D1B9FB133EF}" destId="{218D1407-06CA-4244-929C-5CCB6A9EE0B4}" srcOrd="0" destOrd="0" presId="urn:microsoft.com/office/officeart/2005/8/layout/hierarchy1"/>
    <dgm:cxn modelId="{9FE9D5B1-FFB0-5B45-9497-F8D87D93DE42}" type="presParOf" srcId="{308E487E-C563-7948-8015-0D1B9FB133EF}" destId="{5AD0B890-31E1-BD43-AD49-398265CB55FF}" srcOrd="1" destOrd="0" presId="urn:microsoft.com/office/officeart/2005/8/layout/hierarchy1"/>
    <dgm:cxn modelId="{C67187DB-85D1-074A-ADF5-DC02F32D028C}" type="presParOf" srcId="{FF12E599-D129-F643-9661-8C9190939A29}" destId="{81BF19C9-F9F1-4E40-BC33-61A09AEAB0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7CA2D-79E0-4CE3-A71A-270D672C305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EAEE98-DC56-4D7B-99A2-6B56706C4C60}">
      <dgm:prSet/>
      <dgm:spPr/>
      <dgm:t>
        <a:bodyPr/>
        <a:lstStyle/>
        <a:p>
          <a:r>
            <a:rPr lang="en-PH"/>
            <a:t>There are two types of function:</a:t>
          </a:r>
          <a:endParaRPr lang="en-US"/>
        </a:p>
      </dgm:t>
    </dgm:pt>
    <dgm:pt modelId="{006C8E54-5461-4C28-8B37-90008F25EF37}" type="parTrans" cxnId="{CF7B9ADA-C36B-4538-A841-D33752B445EF}">
      <dgm:prSet/>
      <dgm:spPr/>
      <dgm:t>
        <a:bodyPr/>
        <a:lstStyle/>
        <a:p>
          <a:endParaRPr lang="en-US"/>
        </a:p>
      </dgm:t>
    </dgm:pt>
    <dgm:pt modelId="{BFA84D25-C11D-41A5-B1C8-5B2A168B7267}" type="sibTrans" cxnId="{CF7B9ADA-C36B-4538-A841-D33752B445EF}">
      <dgm:prSet/>
      <dgm:spPr/>
      <dgm:t>
        <a:bodyPr/>
        <a:lstStyle/>
        <a:p>
          <a:endParaRPr lang="en-US"/>
        </a:p>
      </dgm:t>
    </dgm:pt>
    <dgm:pt modelId="{70B6D96A-9BD5-44FB-B838-C9520EE6BFCA}">
      <dgm:prSet/>
      <dgm:spPr/>
      <dgm:t>
        <a:bodyPr/>
        <a:lstStyle/>
        <a:p>
          <a:r>
            <a:rPr lang="en-PH" b="1"/>
            <a:t>Standard Library Functions:</a:t>
          </a:r>
          <a:r>
            <a:rPr lang="en-PH"/>
            <a:t> Predefined in C++</a:t>
          </a:r>
          <a:endParaRPr lang="en-US"/>
        </a:p>
      </dgm:t>
    </dgm:pt>
    <dgm:pt modelId="{998BCA2E-E1A8-43D9-B397-E7004F125846}" type="parTrans" cxnId="{404FC17B-F098-478E-BD5F-7E81CF7A4056}">
      <dgm:prSet/>
      <dgm:spPr/>
      <dgm:t>
        <a:bodyPr/>
        <a:lstStyle/>
        <a:p>
          <a:endParaRPr lang="en-US"/>
        </a:p>
      </dgm:t>
    </dgm:pt>
    <dgm:pt modelId="{7CD30D9F-3EE4-484D-8F80-A192C0A6AF50}" type="sibTrans" cxnId="{404FC17B-F098-478E-BD5F-7E81CF7A4056}">
      <dgm:prSet/>
      <dgm:spPr/>
      <dgm:t>
        <a:bodyPr/>
        <a:lstStyle/>
        <a:p>
          <a:endParaRPr lang="en-US"/>
        </a:p>
      </dgm:t>
    </dgm:pt>
    <dgm:pt modelId="{3367BDFA-8CB7-4075-AC99-8921714B40D7}">
      <dgm:prSet/>
      <dgm:spPr/>
      <dgm:t>
        <a:bodyPr/>
        <a:lstStyle/>
        <a:p>
          <a:r>
            <a:rPr lang="en-PH" b="1"/>
            <a:t>User-defined Function:</a:t>
          </a:r>
          <a:r>
            <a:rPr lang="en-PH"/>
            <a:t> Created by users</a:t>
          </a:r>
          <a:endParaRPr lang="en-US"/>
        </a:p>
      </dgm:t>
    </dgm:pt>
    <dgm:pt modelId="{750E1C1F-7D53-457E-8036-0651A893D426}" type="parTrans" cxnId="{FEDD3934-8F1B-4062-9944-15438EF41251}">
      <dgm:prSet/>
      <dgm:spPr/>
      <dgm:t>
        <a:bodyPr/>
        <a:lstStyle/>
        <a:p>
          <a:endParaRPr lang="en-US"/>
        </a:p>
      </dgm:t>
    </dgm:pt>
    <dgm:pt modelId="{6C459B1D-5D21-442C-99FD-6EE5DFA2C178}" type="sibTrans" cxnId="{FEDD3934-8F1B-4062-9944-15438EF41251}">
      <dgm:prSet/>
      <dgm:spPr/>
      <dgm:t>
        <a:bodyPr/>
        <a:lstStyle/>
        <a:p>
          <a:endParaRPr lang="en-US"/>
        </a:p>
      </dgm:t>
    </dgm:pt>
    <dgm:pt modelId="{08DA3E1A-63B4-4F6B-8A26-FF93264AAC1F}">
      <dgm:prSet/>
      <dgm:spPr/>
      <dgm:t>
        <a:bodyPr/>
        <a:lstStyle/>
        <a:p>
          <a:r>
            <a:rPr lang="en-PH"/>
            <a:t>Function with no argument and no return value</a:t>
          </a:r>
          <a:endParaRPr lang="en-US"/>
        </a:p>
      </dgm:t>
    </dgm:pt>
    <dgm:pt modelId="{8B035056-82AA-440A-B091-AFABC92F1EAE}" type="parTrans" cxnId="{7D6AC3AD-7E0F-4D1A-8083-E986307A52AD}">
      <dgm:prSet/>
      <dgm:spPr/>
      <dgm:t>
        <a:bodyPr/>
        <a:lstStyle/>
        <a:p>
          <a:endParaRPr lang="en-US"/>
        </a:p>
      </dgm:t>
    </dgm:pt>
    <dgm:pt modelId="{46A6CF35-3FAB-4A95-858D-F0F3C9E19169}" type="sibTrans" cxnId="{7D6AC3AD-7E0F-4D1A-8083-E986307A52AD}">
      <dgm:prSet/>
      <dgm:spPr/>
      <dgm:t>
        <a:bodyPr/>
        <a:lstStyle/>
        <a:p>
          <a:endParaRPr lang="en-US"/>
        </a:p>
      </dgm:t>
    </dgm:pt>
    <dgm:pt modelId="{0C7C467E-979F-4375-A3BB-ECC12EEA37AB}">
      <dgm:prSet/>
      <dgm:spPr/>
      <dgm:t>
        <a:bodyPr/>
        <a:lstStyle/>
        <a:p>
          <a:r>
            <a:rPr lang="en-PH"/>
            <a:t>Function with no argument but return value</a:t>
          </a:r>
          <a:endParaRPr lang="en-US"/>
        </a:p>
      </dgm:t>
    </dgm:pt>
    <dgm:pt modelId="{CBE9E02E-E29A-4050-BE7B-5831AF9C8D0D}" type="parTrans" cxnId="{B0FA287B-835B-450D-BF1B-03C37A75AAFC}">
      <dgm:prSet/>
      <dgm:spPr/>
      <dgm:t>
        <a:bodyPr/>
        <a:lstStyle/>
        <a:p>
          <a:endParaRPr lang="en-US"/>
        </a:p>
      </dgm:t>
    </dgm:pt>
    <dgm:pt modelId="{A89C0EDD-756A-42CC-A0D1-634952C9FE58}" type="sibTrans" cxnId="{B0FA287B-835B-450D-BF1B-03C37A75AAFC}">
      <dgm:prSet/>
      <dgm:spPr/>
      <dgm:t>
        <a:bodyPr/>
        <a:lstStyle/>
        <a:p>
          <a:endParaRPr lang="en-US"/>
        </a:p>
      </dgm:t>
    </dgm:pt>
    <dgm:pt modelId="{1BB5933A-6943-4E42-9AED-E50056A1A201}">
      <dgm:prSet/>
      <dgm:spPr/>
      <dgm:t>
        <a:bodyPr/>
        <a:lstStyle/>
        <a:p>
          <a:r>
            <a:rPr lang="en-PH"/>
            <a:t>Function with argument but no return value</a:t>
          </a:r>
          <a:endParaRPr lang="en-US"/>
        </a:p>
      </dgm:t>
    </dgm:pt>
    <dgm:pt modelId="{2DA0984E-ACE3-4BCB-9404-9A870F7E51F4}" type="parTrans" cxnId="{71EAC4D4-0A88-4E62-BEE2-6BC89519F3FD}">
      <dgm:prSet/>
      <dgm:spPr/>
      <dgm:t>
        <a:bodyPr/>
        <a:lstStyle/>
        <a:p>
          <a:endParaRPr lang="en-US"/>
        </a:p>
      </dgm:t>
    </dgm:pt>
    <dgm:pt modelId="{975A06F5-0338-4AA4-8089-A0D80B0AC3B4}" type="sibTrans" cxnId="{71EAC4D4-0A88-4E62-BEE2-6BC89519F3FD}">
      <dgm:prSet/>
      <dgm:spPr/>
      <dgm:t>
        <a:bodyPr/>
        <a:lstStyle/>
        <a:p>
          <a:endParaRPr lang="en-US"/>
        </a:p>
      </dgm:t>
    </dgm:pt>
    <dgm:pt modelId="{40C59565-EE0F-401A-AF09-EABC52AC826F}">
      <dgm:prSet/>
      <dgm:spPr/>
      <dgm:t>
        <a:bodyPr/>
        <a:lstStyle/>
        <a:p>
          <a:r>
            <a:rPr lang="en-PH"/>
            <a:t>Function with argument and return value</a:t>
          </a:r>
          <a:endParaRPr lang="en-US"/>
        </a:p>
      </dgm:t>
    </dgm:pt>
    <dgm:pt modelId="{CAB70616-8E36-4AE9-9507-458BA3952CA8}" type="parTrans" cxnId="{8FB42E24-BD5A-428D-B211-4AC67DDAEF8F}">
      <dgm:prSet/>
      <dgm:spPr/>
      <dgm:t>
        <a:bodyPr/>
        <a:lstStyle/>
        <a:p>
          <a:endParaRPr lang="en-US"/>
        </a:p>
      </dgm:t>
    </dgm:pt>
    <dgm:pt modelId="{F516E9FE-EF7C-40A9-B52C-BAB832227654}" type="sibTrans" cxnId="{8FB42E24-BD5A-428D-B211-4AC67DDAEF8F}">
      <dgm:prSet/>
      <dgm:spPr/>
      <dgm:t>
        <a:bodyPr/>
        <a:lstStyle/>
        <a:p>
          <a:endParaRPr lang="en-US"/>
        </a:p>
      </dgm:t>
    </dgm:pt>
    <dgm:pt modelId="{0A38FFC8-F342-46CB-BD5F-7DA78EF9D0D3}">
      <dgm:prSet/>
      <dgm:spPr/>
      <dgm:t>
        <a:bodyPr/>
        <a:lstStyle/>
        <a:p>
          <a:r>
            <a:rPr lang="en-PH"/>
            <a:t>Program to explain Default Arguments</a:t>
          </a:r>
          <a:endParaRPr lang="en-US"/>
        </a:p>
      </dgm:t>
    </dgm:pt>
    <dgm:pt modelId="{A69EC039-8EC7-4F1B-8649-2051FE283C3E}" type="parTrans" cxnId="{DFDEE055-7989-46B6-A07B-45FCCAEF3A9F}">
      <dgm:prSet/>
      <dgm:spPr/>
      <dgm:t>
        <a:bodyPr/>
        <a:lstStyle/>
        <a:p>
          <a:endParaRPr lang="en-US"/>
        </a:p>
      </dgm:t>
    </dgm:pt>
    <dgm:pt modelId="{192B5527-544F-4F88-858F-B42E5CA904BD}" type="sibTrans" cxnId="{DFDEE055-7989-46B6-A07B-45FCCAEF3A9F}">
      <dgm:prSet/>
      <dgm:spPr/>
      <dgm:t>
        <a:bodyPr/>
        <a:lstStyle/>
        <a:p>
          <a:endParaRPr lang="en-US"/>
        </a:p>
      </dgm:t>
    </dgm:pt>
    <dgm:pt modelId="{4D71B25B-2BB9-4211-AFDB-C842FBC53821}">
      <dgm:prSet/>
      <dgm:spPr/>
      <dgm:t>
        <a:bodyPr/>
        <a:lstStyle/>
        <a:p>
          <a:r>
            <a:rPr lang="en-PH"/>
            <a:t>Program to explain Function Overloading</a:t>
          </a:r>
          <a:endParaRPr lang="en-US"/>
        </a:p>
      </dgm:t>
    </dgm:pt>
    <dgm:pt modelId="{89FE332A-9CC8-498E-AA0C-0701272DF047}" type="parTrans" cxnId="{B555A0E5-C667-4A79-A8AD-F6A560300917}">
      <dgm:prSet/>
      <dgm:spPr/>
      <dgm:t>
        <a:bodyPr/>
        <a:lstStyle/>
        <a:p>
          <a:endParaRPr lang="en-US"/>
        </a:p>
      </dgm:t>
    </dgm:pt>
    <dgm:pt modelId="{38629589-8239-468A-BB7F-65984258F986}" type="sibTrans" cxnId="{B555A0E5-C667-4A79-A8AD-F6A560300917}">
      <dgm:prSet/>
      <dgm:spPr/>
      <dgm:t>
        <a:bodyPr/>
        <a:lstStyle/>
        <a:p>
          <a:endParaRPr lang="en-US"/>
        </a:p>
      </dgm:t>
    </dgm:pt>
    <dgm:pt modelId="{88956CAD-DDD4-8547-9B4F-AF062C6E7E3A}" type="pres">
      <dgm:prSet presAssocID="{3277CA2D-79E0-4CE3-A71A-270D672C305D}" presName="diagram" presStyleCnt="0">
        <dgm:presLayoutVars>
          <dgm:dir/>
          <dgm:resizeHandles val="exact"/>
        </dgm:presLayoutVars>
      </dgm:prSet>
      <dgm:spPr/>
    </dgm:pt>
    <dgm:pt modelId="{8CDF33EC-C789-C24C-8DE3-29A8465CE7DC}" type="pres">
      <dgm:prSet presAssocID="{B1EAEE98-DC56-4D7B-99A2-6B56706C4C60}" presName="node" presStyleLbl="node1" presStyleIdx="0" presStyleCnt="9">
        <dgm:presLayoutVars>
          <dgm:bulletEnabled val="1"/>
        </dgm:presLayoutVars>
      </dgm:prSet>
      <dgm:spPr/>
    </dgm:pt>
    <dgm:pt modelId="{D00E0A8C-72AE-E946-A426-1A495DD06FE9}" type="pres">
      <dgm:prSet presAssocID="{BFA84D25-C11D-41A5-B1C8-5B2A168B7267}" presName="sibTrans" presStyleCnt="0"/>
      <dgm:spPr/>
    </dgm:pt>
    <dgm:pt modelId="{BC185DCB-6A6A-5C4C-8242-68C4FEE313EF}" type="pres">
      <dgm:prSet presAssocID="{70B6D96A-9BD5-44FB-B838-C9520EE6BFCA}" presName="node" presStyleLbl="node1" presStyleIdx="1" presStyleCnt="9">
        <dgm:presLayoutVars>
          <dgm:bulletEnabled val="1"/>
        </dgm:presLayoutVars>
      </dgm:prSet>
      <dgm:spPr/>
    </dgm:pt>
    <dgm:pt modelId="{9A12E6EA-F5EF-D84A-AAFE-A2DA3F065383}" type="pres">
      <dgm:prSet presAssocID="{7CD30D9F-3EE4-484D-8F80-A192C0A6AF50}" presName="sibTrans" presStyleCnt="0"/>
      <dgm:spPr/>
    </dgm:pt>
    <dgm:pt modelId="{222F8094-2F1E-AA47-AE58-623D8FBEEF2D}" type="pres">
      <dgm:prSet presAssocID="{3367BDFA-8CB7-4075-AC99-8921714B40D7}" presName="node" presStyleLbl="node1" presStyleIdx="2" presStyleCnt="9">
        <dgm:presLayoutVars>
          <dgm:bulletEnabled val="1"/>
        </dgm:presLayoutVars>
      </dgm:prSet>
      <dgm:spPr/>
    </dgm:pt>
    <dgm:pt modelId="{1BFD9EAC-E688-974B-BDF2-976456CEF661}" type="pres">
      <dgm:prSet presAssocID="{6C459B1D-5D21-442C-99FD-6EE5DFA2C178}" presName="sibTrans" presStyleCnt="0"/>
      <dgm:spPr/>
    </dgm:pt>
    <dgm:pt modelId="{3065DD04-6C4D-CB43-9BF7-428821E4ED77}" type="pres">
      <dgm:prSet presAssocID="{08DA3E1A-63B4-4F6B-8A26-FF93264AAC1F}" presName="node" presStyleLbl="node1" presStyleIdx="3" presStyleCnt="9">
        <dgm:presLayoutVars>
          <dgm:bulletEnabled val="1"/>
        </dgm:presLayoutVars>
      </dgm:prSet>
      <dgm:spPr/>
    </dgm:pt>
    <dgm:pt modelId="{E529287F-E08C-2942-A7D8-1FAE580866E1}" type="pres">
      <dgm:prSet presAssocID="{46A6CF35-3FAB-4A95-858D-F0F3C9E19169}" presName="sibTrans" presStyleCnt="0"/>
      <dgm:spPr/>
    </dgm:pt>
    <dgm:pt modelId="{5FC480D2-5C64-F542-B42E-B93A10AE9722}" type="pres">
      <dgm:prSet presAssocID="{0C7C467E-979F-4375-A3BB-ECC12EEA37AB}" presName="node" presStyleLbl="node1" presStyleIdx="4" presStyleCnt="9">
        <dgm:presLayoutVars>
          <dgm:bulletEnabled val="1"/>
        </dgm:presLayoutVars>
      </dgm:prSet>
      <dgm:spPr/>
    </dgm:pt>
    <dgm:pt modelId="{7F888010-E7FF-784D-A225-B1A886550AC3}" type="pres">
      <dgm:prSet presAssocID="{A89C0EDD-756A-42CC-A0D1-634952C9FE58}" presName="sibTrans" presStyleCnt="0"/>
      <dgm:spPr/>
    </dgm:pt>
    <dgm:pt modelId="{797729D4-2ED4-2549-A36B-6528BF84019B}" type="pres">
      <dgm:prSet presAssocID="{1BB5933A-6943-4E42-9AED-E50056A1A201}" presName="node" presStyleLbl="node1" presStyleIdx="5" presStyleCnt="9">
        <dgm:presLayoutVars>
          <dgm:bulletEnabled val="1"/>
        </dgm:presLayoutVars>
      </dgm:prSet>
      <dgm:spPr/>
    </dgm:pt>
    <dgm:pt modelId="{871112B3-4FFC-1C47-A794-7A3A87D8E032}" type="pres">
      <dgm:prSet presAssocID="{975A06F5-0338-4AA4-8089-A0D80B0AC3B4}" presName="sibTrans" presStyleCnt="0"/>
      <dgm:spPr/>
    </dgm:pt>
    <dgm:pt modelId="{E85294D8-37AB-5D46-A4D1-54AF6763F120}" type="pres">
      <dgm:prSet presAssocID="{40C59565-EE0F-401A-AF09-EABC52AC826F}" presName="node" presStyleLbl="node1" presStyleIdx="6" presStyleCnt="9">
        <dgm:presLayoutVars>
          <dgm:bulletEnabled val="1"/>
        </dgm:presLayoutVars>
      </dgm:prSet>
      <dgm:spPr/>
    </dgm:pt>
    <dgm:pt modelId="{0C46C7E3-47CF-4546-BAC7-22253FC941E8}" type="pres">
      <dgm:prSet presAssocID="{F516E9FE-EF7C-40A9-B52C-BAB832227654}" presName="sibTrans" presStyleCnt="0"/>
      <dgm:spPr/>
    </dgm:pt>
    <dgm:pt modelId="{046448E0-302D-864C-A8BA-EE0E4EB7E42D}" type="pres">
      <dgm:prSet presAssocID="{0A38FFC8-F342-46CB-BD5F-7DA78EF9D0D3}" presName="node" presStyleLbl="node1" presStyleIdx="7" presStyleCnt="9">
        <dgm:presLayoutVars>
          <dgm:bulletEnabled val="1"/>
        </dgm:presLayoutVars>
      </dgm:prSet>
      <dgm:spPr/>
    </dgm:pt>
    <dgm:pt modelId="{5E74A648-7D14-CA4C-813E-86F6AA106CD2}" type="pres">
      <dgm:prSet presAssocID="{192B5527-544F-4F88-858F-B42E5CA904BD}" presName="sibTrans" presStyleCnt="0"/>
      <dgm:spPr/>
    </dgm:pt>
    <dgm:pt modelId="{3A7B1566-C9B2-0A4E-8521-B7469479B0B8}" type="pres">
      <dgm:prSet presAssocID="{4D71B25B-2BB9-4211-AFDB-C842FBC53821}" presName="node" presStyleLbl="node1" presStyleIdx="8" presStyleCnt="9">
        <dgm:presLayoutVars>
          <dgm:bulletEnabled val="1"/>
        </dgm:presLayoutVars>
      </dgm:prSet>
      <dgm:spPr/>
    </dgm:pt>
  </dgm:ptLst>
  <dgm:cxnLst>
    <dgm:cxn modelId="{4DD99A23-C339-3B4E-9C5E-27069D5A06B8}" type="presOf" srcId="{4D71B25B-2BB9-4211-AFDB-C842FBC53821}" destId="{3A7B1566-C9B2-0A4E-8521-B7469479B0B8}" srcOrd="0" destOrd="0" presId="urn:microsoft.com/office/officeart/2005/8/layout/default"/>
    <dgm:cxn modelId="{8FB42E24-BD5A-428D-B211-4AC67DDAEF8F}" srcId="{3277CA2D-79E0-4CE3-A71A-270D672C305D}" destId="{40C59565-EE0F-401A-AF09-EABC52AC826F}" srcOrd="6" destOrd="0" parTransId="{CAB70616-8E36-4AE9-9507-458BA3952CA8}" sibTransId="{F516E9FE-EF7C-40A9-B52C-BAB832227654}"/>
    <dgm:cxn modelId="{B62BE92E-D3FE-2346-B034-5C3715EE0BF6}" type="presOf" srcId="{0C7C467E-979F-4375-A3BB-ECC12EEA37AB}" destId="{5FC480D2-5C64-F542-B42E-B93A10AE9722}" srcOrd="0" destOrd="0" presId="urn:microsoft.com/office/officeart/2005/8/layout/default"/>
    <dgm:cxn modelId="{FEDD3934-8F1B-4062-9944-15438EF41251}" srcId="{3277CA2D-79E0-4CE3-A71A-270D672C305D}" destId="{3367BDFA-8CB7-4075-AC99-8921714B40D7}" srcOrd="2" destOrd="0" parTransId="{750E1C1F-7D53-457E-8036-0651A893D426}" sibTransId="{6C459B1D-5D21-442C-99FD-6EE5DFA2C178}"/>
    <dgm:cxn modelId="{DFDEE055-7989-46B6-A07B-45FCCAEF3A9F}" srcId="{3277CA2D-79E0-4CE3-A71A-270D672C305D}" destId="{0A38FFC8-F342-46CB-BD5F-7DA78EF9D0D3}" srcOrd="7" destOrd="0" parTransId="{A69EC039-8EC7-4F1B-8649-2051FE283C3E}" sibTransId="{192B5527-544F-4F88-858F-B42E5CA904BD}"/>
    <dgm:cxn modelId="{F6170976-765E-764F-81D3-86AC305CFA12}" type="presOf" srcId="{0A38FFC8-F342-46CB-BD5F-7DA78EF9D0D3}" destId="{046448E0-302D-864C-A8BA-EE0E4EB7E42D}" srcOrd="0" destOrd="0" presId="urn:microsoft.com/office/officeart/2005/8/layout/default"/>
    <dgm:cxn modelId="{B0FA287B-835B-450D-BF1B-03C37A75AAFC}" srcId="{3277CA2D-79E0-4CE3-A71A-270D672C305D}" destId="{0C7C467E-979F-4375-A3BB-ECC12EEA37AB}" srcOrd="4" destOrd="0" parTransId="{CBE9E02E-E29A-4050-BE7B-5831AF9C8D0D}" sibTransId="{A89C0EDD-756A-42CC-A0D1-634952C9FE58}"/>
    <dgm:cxn modelId="{404FC17B-F098-478E-BD5F-7E81CF7A4056}" srcId="{3277CA2D-79E0-4CE3-A71A-270D672C305D}" destId="{70B6D96A-9BD5-44FB-B838-C9520EE6BFCA}" srcOrd="1" destOrd="0" parTransId="{998BCA2E-E1A8-43D9-B397-E7004F125846}" sibTransId="{7CD30D9F-3EE4-484D-8F80-A192C0A6AF50}"/>
    <dgm:cxn modelId="{9D927981-BCF8-F04E-B917-8AE4F7CC7FFE}" type="presOf" srcId="{3277CA2D-79E0-4CE3-A71A-270D672C305D}" destId="{88956CAD-DDD4-8547-9B4F-AF062C6E7E3A}" srcOrd="0" destOrd="0" presId="urn:microsoft.com/office/officeart/2005/8/layout/default"/>
    <dgm:cxn modelId="{DB5BEA8F-FCB8-334A-BABD-5C004B207D4D}" type="presOf" srcId="{B1EAEE98-DC56-4D7B-99A2-6B56706C4C60}" destId="{8CDF33EC-C789-C24C-8DE3-29A8465CE7DC}" srcOrd="0" destOrd="0" presId="urn:microsoft.com/office/officeart/2005/8/layout/default"/>
    <dgm:cxn modelId="{AE98A295-B7FC-574B-803B-392ECA826831}" type="presOf" srcId="{08DA3E1A-63B4-4F6B-8A26-FF93264AAC1F}" destId="{3065DD04-6C4D-CB43-9BF7-428821E4ED77}" srcOrd="0" destOrd="0" presId="urn:microsoft.com/office/officeart/2005/8/layout/default"/>
    <dgm:cxn modelId="{22F9B99E-DEC7-C241-B14E-5BCF3CC02B9A}" type="presOf" srcId="{3367BDFA-8CB7-4075-AC99-8921714B40D7}" destId="{222F8094-2F1E-AA47-AE58-623D8FBEEF2D}" srcOrd="0" destOrd="0" presId="urn:microsoft.com/office/officeart/2005/8/layout/default"/>
    <dgm:cxn modelId="{7D6AC3AD-7E0F-4D1A-8083-E986307A52AD}" srcId="{3277CA2D-79E0-4CE3-A71A-270D672C305D}" destId="{08DA3E1A-63B4-4F6B-8A26-FF93264AAC1F}" srcOrd="3" destOrd="0" parTransId="{8B035056-82AA-440A-B091-AFABC92F1EAE}" sibTransId="{46A6CF35-3FAB-4A95-858D-F0F3C9E19169}"/>
    <dgm:cxn modelId="{847E42B6-4E8A-C941-BE2C-0B148C02721D}" type="presOf" srcId="{1BB5933A-6943-4E42-9AED-E50056A1A201}" destId="{797729D4-2ED4-2549-A36B-6528BF84019B}" srcOrd="0" destOrd="0" presId="urn:microsoft.com/office/officeart/2005/8/layout/default"/>
    <dgm:cxn modelId="{93F5CEC5-57DC-3B49-8146-B8A369E71746}" type="presOf" srcId="{40C59565-EE0F-401A-AF09-EABC52AC826F}" destId="{E85294D8-37AB-5D46-A4D1-54AF6763F120}" srcOrd="0" destOrd="0" presId="urn:microsoft.com/office/officeart/2005/8/layout/default"/>
    <dgm:cxn modelId="{71EAC4D4-0A88-4E62-BEE2-6BC89519F3FD}" srcId="{3277CA2D-79E0-4CE3-A71A-270D672C305D}" destId="{1BB5933A-6943-4E42-9AED-E50056A1A201}" srcOrd="5" destOrd="0" parTransId="{2DA0984E-ACE3-4BCB-9404-9A870F7E51F4}" sibTransId="{975A06F5-0338-4AA4-8089-A0D80B0AC3B4}"/>
    <dgm:cxn modelId="{CF7B9ADA-C36B-4538-A841-D33752B445EF}" srcId="{3277CA2D-79E0-4CE3-A71A-270D672C305D}" destId="{B1EAEE98-DC56-4D7B-99A2-6B56706C4C60}" srcOrd="0" destOrd="0" parTransId="{006C8E54-5461-4C28-8B37-90008F25EF37}" sibTransId="{BFA84D25-C11D-41A5-B1C8-5B2A168B7267}"/>
    <dgm:cxn modelId="{B555A0E5-C667-4A79-A8AD-F6A560300917}" srcId="{3277CA2D-79E0-4CE3-A71A-270D672C305D}" destId="{4D71B25B-2BB9-4211-AFDB-C842FBC53821}" srcOrd="8" destOrd="0" parTransId="{89FE332A-9CC8-498E-AA0C-0701272DF047}" sibTransId="{38629589-8239-468A-BB7F-65984258F986}"/>
    <dgm:cxn modelId="{A0721BF3-B459-904B-865D-0CCCA882C2E6}" type="presOf" srcId="{70B6D96A-9BD5-44FB-B838-C9520EE6BFCA}" destId="{BC185DCB-6A6A-5C4C-8242-68C4FEE313EF}" srcOrd="0" destOrd="0" presId="urn:microsoft.com/office/officeart/2005/8/layout/default"/>
    <dgm:cxn modelId="{07EDEFDE-C4B9-284A-B6D3-2531D91466D3}" type="presParOf" srcId="{88956CAD-DDD4-8547-9B4F-AF062C6E7E3A}" destId="{8CDF33EC-C789-C24C-8DE3-29A8465CE7DC}" srcOrd="0" destOrd="0" presId="urn:microsoft.com/office/officeart/2005/8/layout/default"/>
    <dgm:cxn modelId="{E7E69881-128A-F740-94FD-223152F53D34}" type="presParOf" srcId="{88956CAD-DDD4-8547-9B4F-AF062C6E7E3A}" destId="{D00E0A8C-72AE-E946-A426-1A495DD06FE9}" srcOrd="1" destOrd="0" presId="urn:microsoft.com/office/officeart/2005/8/layout/default"/>
    <dgm:cxn modelId="{D58981FD-7831-7444-9399-41801C0051DB}" type="presParOf" srcId="{88956CAD-DDD4-8547-9B4F-AF062C6E7E3A}" destId="{BC185DCB-6A6A-5C4C-8242-68C4FEE313EF}" srcOrd="2" destOrd="0" presId="urn:microsoft.com/office/officeart/2005/8/layout/default"/>
    <dgm:cxn modelId="{9B529FDF-79D8-0A4D-BEFB-2CB715677609}" type="presParOf" srcId="{88956CAD-DDD4-8547-9B4F-AF062C6E7E3A}" destId="{9A12E6EA-F5EF-D84A-AAFE-A2DA3F065383}" srcOrd="3" destOrd="0" presId="urn:microsoft.com/office/officeart/2005/8/layout/default"/>
    <dgm:cxn modelId="{B14DFE45-378F-AB47-BB3F-12B0DC1F1D26}" type="presParOf" srcId="{88956CAD-DDD4-8547-9B4F-AF062C6E7E3A}" destId="{222F8094-2F1E-AA47-AE58-623D8FBEEF2D}" srcOrd="4" destOrd="0" presId="urn:microsoft.com/office/officeart/2005/8/layout/default"/>
    <dgm:cxn modelId="{1A702EB3-4C2A-1047-A687-3003EC53F7F6}" type="presParOf" srcId="{88956CAD-DDD4-8547-9B4F-AF062C6E7E3A}" destId="{1BFD9EAC-E688-974B-BDF2-976456CEF661}" srcOrd="5" destOrd="0" presId="urn:microsoft.com/office/officeart/2005/8/layout/default"/>
    <dgm:cxn modelId="{2C98CD3E-989B-0848-AAFA-6E20A0F89BCA}" type="presParOf" srcId="{88956CAD-DDD4-8547-9B4F-AF062C6E7E3A}" destId="{3065DD04-6C4D-CB43-9BF7-428821E4ED77}" srcOrd="6" destOrd="0" presId="urn:microsoft.com/office/officeart/2005/8/layout/default"/>
    <dgm:cxn modelId="{EA51465C-CD2C-8B47-A392-9259038C6950}" type="presParOf" srcId="{88956CAD-DDD4-8547-9B4F-AF062C6E7E3A}" destId="{E529287F-E08C-2942-A7D8-1FAE580866E1}" srcOrd="7" destOrd="0" presId="urn:microsoft.com/office/officeart/2005/8/layout/default"/>
    <dgm:cxn modelId="{5CF4A4AA-F064-C24A-B4A0-10C23E39D2D1}" type="presParOf" srcId="{88956CAD-DDD4-8547-9B4F-AF062C6E7E3A}" destId="{5FC480D2-5C64-F542-B42E-B93A10AE9722}" srcOrd="8" destOrd="0" presId="urn:microsoft.com/office/officeart/2005/8/layout/default"/>
    <dgm:cxn modelId="{5A4D2483-DDD7-D543-8723-DFA94D83834C}" type="presParOf" srcId="{88956CAD-DDD4-8547-9B4F-AF062C6E7E3A}" destId="{7F888010-E7FF-784D-A225-B1A886550AC3}" srcOrd="9" destOrd="0" presId="urn:microsoft.com/office/officeart/2005/8/layout/default"/>
    <dgm:cxn modelId="{4E0DBB35-43E7-624F-85AE-454DF21886A7}" type="presParOf" srcId="{88956CAD-DDD4-8547-9B4F-AF062C6E7E3A}" destId="{797729D4-2ED4-2549-A36B-6528BF84019B}" srcOrd="10" destOrd="0" presId="urn:microsoft.com/office/officeart/2005/8/layout/default"/>
    <dgm:cxn modelId="{79AC7D51-BB94-BF47-99CC-68C9791D790B}" type="presParOf" srcId="{88956CAD-DDD4-8547-9B4F-AF062C6E7E3A}" destId="{871112B3-4FFC-1C47-A794-7A3A87D8E032}" srcOrd="11" destOrd="0" presId="urn:microsoft.com/office/officeart/2005/8/layout/default"/>
    <dgm:cxn modelId="{4BA5F811-E5CD-0448-9A3F-34E6EA1A7AED}" type="presParOf" srcId="{88956CAD-DDD4-8547-9B4F-AF062C6E7E3A}" destId="{E85294D8-37AB-5D46-A4D1-54AF6763F120}" srcOrd="12" destOrd="0" presId="urn:microsoft.com/office/officeart/2005/8/layout/default"/>
    <dgm:cxn modelId="{567C8A24-A981-164C-B1A7-9FF28A8C9756}" type="presParOf" srcId="{88956CAD-DDD4-8547-9B4F-AF062C6E7E3A}" destId="{0C46C7E3-47CF-4546-BAC7-22253FC941E8}" srcOrd="13" destOrd="0" presId="urn:microsoft.com/office/officeart/2005/8/layout/default"/>
    <dgm:cxn modelId="{B8FCC8D1-28C2-4F4D-9146-333D4F538860}" type="presParOf" srcId="{88956CAD-DDD4-8547-9B4F-AF062C6E7E3A}" destId="{046448E0-302D-864C-A8BA-EE0E4EB7E42D}" srcOrd="14" destOrd="0" presId="urn:microsoft.com/office/officeart/2005/8/layout/default"/>
    <dgm:cxn modelId="{BF344B7D-FCC1-564F-8C1E-2AE863C8A9EF}" type="presParOf" srcId="{88956CAD-DDD4-8547-9B4F-AF062C6E7E3A}" destId="{5E74A648-7D14-CA4C-813E-86F6AA106CD2}" srcOrd="15" destOrd="0" presId="urn:microsoft.com/office/officeart/2005/8/layout/default"/>
    <dgm:cxn modelId="{14F189AE-1482-BE47-B64B-36205A622F32}" type="presParOf" srcId="{88956CAD-DDD4-8547-9B4F-AF062C6E7E3A}" destId="{3A7B1566-C9B2-0A4E-8521-B7469479B0B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D9C0E-E196-784F-9B69-0305C4CE3C92}">
      <dsp:nvSpPr>
        <dsp:cNvPr id="0" name=""/>
        <dsp:cNvSpPr/>
      </dsp:nvSpPr>
      <dsp:spPr>
        <a:xfrm>
          <a:off x="3192" y="56128"/>
          <a:ext cx="2532322" cy="15193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Logic and Design Formulation</a:t>
          </a:r>
          <a:endParaRPr lang="en-US" sz="1900" kern="1200"/>
        </a:p>
      </dsp:txBody>
      <dsp:txXfrm>
        <a:off x="3192" y="56128"/>
        <a:ext cx="2532322" cy="1519393"/>
      </dsp:txXfrm>
    </dsp:sp>
    <dsp:sp modelId="{5C71B230-990F-7341-B770-D18BCB2929C5}">
      <dsp:nvSpPr>
        <dsp:cNvPr id="0" name=""/>
        <dsp:cNvSpPr/>
      </dsp:nvSpPr>
      <dsp:spPr>
        <a:xfrm>
          <a:off x="2788746" y="56128"/>
          <a:ext cx="2532322" cy="1519393"/>
        </a:xfrm>
        <a:prstGeom prst="rect">
          <a:avLst/>
        </a:prstGeom>
        <a:solidFill>
          <a:schemeClr val="accent5">
            <a:hueOff val="1039540"/>
            <a:satOff val="-669"/>
            <a:lumOff val="4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Basic Input and Output </a:t>
          </a:r>
          <a:endParaRPr lang="en-US" sz="1900" kern="1200"/>
        </a:p>
      </dsp:txBody>
      <dsp:txXfrm>
        <a:off x="2788746" y="56128"/>
        <a:ext cx="2532322" cy="1519393"/>
      </dsp:txXfrm>
    </dsp:sp>
    <dsp:sp modelId="{883CCBCE-508C-E340-8C94-EAEFBC796749}">
      <dsp:nvSpPr>
        <dsp:cNvPr id="0" name=""/>
        <dsp:cNvSpPr/>
      </dsp:nvSpPr>
      <dsp:spPr>
        <a:xfrm>
          <a:off x="5574301" y="56128"/>
          <a:ext cx="2532322" cy="1519393"/>
        </a:xfrm>
        <a:prstGeom prst="rect">
          <a:avLst/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Conditional Control Structure</a:t>
          </a:r>
          <a:endParaRPr lang="en-US" sz="1900" kern="1200"/>
        </a:p>
      </dsp:txBody>
      <dsp:txXfrm>
        <a:off x="5574301" y="56128"/>
        <a:ext cx="2532322" cy="1519393"/>
      </dsp:txXfrm>
    </dsp:sp>
    <dsp:sp modelId="{ADA615B9-46AF-BF42-840B-7DBB400055E0}">
      <dsp:nvSpPr>
        <dsp:cNvPr id="0" name=""/>
        <dsp:cNvSpPr/>
      </dsp:nvSpPr>
      <dsp:spPr>
        <a:xfrm>
          <a:off x="8359855" y="56128"/>
          <a:ext cx="2532322" cy="1519393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Repetition Control Structure</a:t>
          </a:r>
          <a:endParaRPr lang="en-US" sz="1900" kern="1200"/>
        </a:p>
      </dsp:txBody>
      <dsp:txXfrm>
        <a:off x="8359855" y="56128"/>
        <a:ext cx="2532322" cy="1519393"/>
      </dsp:txXfrm>
    </dsp:sp>
    <dsp:sp modelId="{1C341C51-D51E-384B-A43B-223543494028}">
      <dsp:nvSpPr>
        <dsp:cNvPr id="0" name=""/>
        <dsp:cNvSpPr/>
      </dsp:nvSpPr>
      <dsp:spPr>
        <a:xfrm>
          <a:off x="1395969" y="1828754"/>
          <a:ext cx="2532322" cy="1519393"/>
        </a:xfrm>
        <a:prstGeom prst="rect">
          <a:avLst/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Function and Recursion</a:t>
          </a:r>
          <a:endParaRPr lang="en-US" sz="1900" kern="1200"/>
        </a:p>
      </dsp:txBody>
      <dsp:txXfrm>
        <a:off x="1395969" y="1828754"/>
        <a:ext cx="2532322" cy="1519393"/>
      </dsp:txXfrm>
    </dsp:sp>
    <dsp:sp modelId="{904DE403-9481-FA4F-A805-C0E050481BE7}">
      <dsp:nvSpPr>
        <dsp:cNvPr id="0" name=""/>
        <dsp:cNvSpPr/>
      </dsp:nvSpPr>
      <dsp:spPr>
        <a:xfrm>
          <a:off x="4181523" y="1828754"/>
          <a:ext cx="2532322" cy="1519393"/>
        </a:xfrm>
        <a:prstGeom prst="rect">
          <a:avLst/>
        </a:prstGeom>
        <a:solidFill>
          <a:schemeClr val="accent5">
            <a:hueOff val="5197698"/>
            <a:satOff val="-3344"/>
            <a:lumOff val="2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Array Manipulation</a:t>
          </a:r>
          <a:endParaRPr lang="en-US" sz="1900" kern="1200"/>
        </a:p>
      </dsp:txBody>
      <dsp:txXfrm>
        <a:off x="4181523" y="1828754"/>
        <a:ext cx="2532322" cy="1519393"/>
      </dsp:txXfrm>
    </dsp:sp>
    <dsp:sp modelId="{A9C73741-23DE-1045-810F-D868ECC96E30}">
      <dsp:nvSpPr>
        <dsp:cNvPr id="0" name=""/>
        <dsp:cNvSpPr/>
      </dsp:nvSpPr>
      <dsp:spPr>
        <a:xfrm>
          <a:off x="6967078" y="1828754"/>
          <a:ext cx="2532322" cy="1519393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900" kern="1200"/>
            <a:t>Object and Classes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500" kern="1200"/>
            <a:t>Inheritance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500" kern="1200"/>
            <a:t>Encapsulation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500" kern="1200"/>
            <a:t>Polymorphism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H" sz="1500" kern="1200"/>
            <a:t>Abstraction</a:t>
          </a:r>
          <a:endParaRPr lang="en-US" sz="1500" kern="1200"/>
        </a:p>
      </dsp:txBody>
      <dsp:txXfrm>
        <a:off x="6967078" y="1828754"/>
        <a:ext cx="2532322" cy="151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6253B-108C-4A76-998C-35590F7AAA0F}">
      <dsp:nvSpPr>
        <dsp:cNvPr id="0" name=""/>
        <dsp:cNvSpPr/>
      </dsp:nvSpPr>
      <dsp:spPr>
        <a:xfrm>
          <a:off x="668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24E2A-5328-48EF-B4D1-43660C31D96C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746A4-CAEC-4BCE-AB61-D3CF13AE472D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H" sz="1200" kern="1200"/>
            <a:t>All programming involves creating something that solves a problem. </a:t>
          </a:r>
          <a:endParaRPr lang="en-US" sz="1200" kern="1200"/>
        </a:p>
      </dsp:txBody>
      <dsp:txXfrm>
        <a:off x="317684" y="2062138"/>
        <a:ext cx="1800000" cy="720000"/>
      </dsp:txXfrm>
    </dsp:sp>
    <dsp:sp modelId="{14C25EC9-6B2D-40D8-A7B1-287D614AA0C3}">
      <dsp:nvSpPr>
        <dsp:cNvPr id="0" name=""/>
        <dsp:cNvSpPr/>
      </dsp:nvSpPr>
      <dsp:spPr>
        <a:xfrm>
          <a:off x="2783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E976E-E2AE-4304-B2D5-4659C4BAFC58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2DD81-DBD8-48A9-AF98-C1ED15578C8C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H" sz="1200" kern="1200"/>
            <a:t>Identify the Problem</a:t>
          </a:r>
          <a:endParaRPr lang="en-US" sz="1200" kern="1200"/>
        </a:p>
      </dsp:txBody>
      <dsp:txXfrm>
        <a:off x="2432684" y="2062138"/>
        <a:ext cx="1800000" cy="720000"/>
      </dsp:txXfrm>
    </dsp:sp>
    <dsp:sp modelId="{C5F69C53-60E0-4779-8E48-DD451E2B05E1}">
      <dsp:nvSpPr>
        <dsp:cNvPr id="0" name=""/>
        <dsp:cNvSpPr/>
      </dsp:nvSpPr>
      <dsp:spPr>
        <a:xfrm>
          <a:off x="489868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9C144-C985-4A86-839C-3B4E303DD3C2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77F12-686B-4DA3-A772-226D5A70433D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H" sz="1200" kern="1200"/>
            <a:t>Design a Solution</a:t>
          </a:r>
          <a:endParaRPr lang="en-US" sz="1200" kern="1200"/>
        </a:p>
      </dsp:txBody>
      <dsp:txXfrm>
        <a:off x="4547684" y="2062138"/>
        <a:ext cx="1800000" cy="720000"/>
      </dsp:txXfrm>
    </dsp:sp>
    <dsp:sp modelId="{F1A56B7D-66F7-41FC-996A-2F41AB9EB10A}">
      <dsp:nvSpPr>
        <dsp:cNvPr id="0" name=""/>
        <dsp:cNvSpPr/>
      </dsp:nvSpPr>
      <dsp:spPr>
        <a:xfrm>
          <a:off x="7013685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FF222-504D-48C5-95CA-DD11BFE7569F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518D8-F381-4F1A-816E-C72195F73C2B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H" sz="1200" kern="1200"/>
            <a:t>Write the Program</a:t>
          </a:r>
          <a:endParaRPr lang="en-US" sz="1200" kern="1200"/>
        </a:p>
      </dsp:txBody>
      <dsp:txXfrm>
        <a:off x="6662684" y="2062138"/>
        <a:ext cx="1800000" cy="720000"/>
      </dsp:txXfrm>
    </dsp:sp>
    <dsp:sp modelId="{5B3FA179-B48E-4A29-B13C-79F49B536A63}">
      <dsp:nvSpPr>
        <dsp:cNvPr id="0" name=""/>
        <dsp:cNvSpPr/>
      </dsp:nvSpPr>
      <dsp:spPr>
        <a:xfrm>
          <a:off x="9128685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1EC50-94EF-4A7C-BDA9-0821324879A9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AE7F1-72A8-4BB4-A31B-2B8D537A1A18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H" sz="1200" kern="1200"/>
            <a:t>Check the Solution</a:t>
          </a:r>
          <a:endParaRPr lang="en-US" sz="1200" kern="1200"/>
        </a:p>
      </dsp:txBody>
      <dsp:txXfrm>
        <a:off x="8777685" y="206213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0CD79-0903-D84E-91E8-3B4DBB6D2C64}">
      <dsp:nvSpPr>
        <dsp:cNvPr id="0" name=""/>
        <dsp:cNvSpPr/>
      </dsp:nvSpPr>
      <dsp:spPr>
        <a:xfrm>
          <a:off x="3192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F721-273E-AB47-8546-7EC5BDB513D2}">
      <dsp:nvSpPr>
        <dsp:cNvPr id="0" name=""/>
        <dsp:cNvSpPr/>
      </dsp:nvSpPr>
      <dsp:spPr>
        <a:xfrm>
          <a:off x="256424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/>
            <a:t>Arithmetic Operators</a:t>
          </a:r>
          <a:endParaRPr lang="en-US" sz="2800" kern="1200"/>
        </a:p>
      </dsp:txBody>
      <dsp:txXfrm>
        <a:off x="298812" y="1141200"/>
        <a:ext cx="2194314" cy="1362446"/>
      </dsp:txXfrm>
    </dsp:sp>
    <dsp:sp modelId="{CD28427D-D85A-A14A-AEDA-8AD1F481A16A}">
      <dsp:nvSpPr>
        <dsp:cNvPr id="0" name=""/>
        <dsp:cNvSpPr/>
      </dsp:nvSpPr>
      <dsp:spPr>
        <a:xfrm>
          <a:off x="2788746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BF07-4CE7-D441-961F-C7538F546005}">
      <dsp:nvSpPr>
        <dsp:cNvPr id="0" name=""/>
        <dsp:cNvSpPr/>
      </dsp:nvSpPr>
      <dsp:spPr>
        <a:xfrm>
          <a:off x="3041978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/>
            <a:t>Assignment Operators</a:t>
          </a:r>
          <a:endParaRPr lang="en-US" sz="2800" kern="1200"/>
        </a:p>
      </dsp:txBody>
      <dsp:txXfrm>
        <a:off x="3084366" y="1141200"/>
        <a:ext cx="2194314" cy="1362446"/>
      </dsp:txXfrm>
    </dsp:sp>
    <dsp:sp modelId="{C41B17F1-41FD-3C4E-A424-BE2B1F96E470}">
      <dsp:nvSpPr>
        <dsp:cNvPr id="0" name=""/>
        <dsp:cNvSpPr/>
      </dsp:nvSpPr>
      <dsp:spPr>
        <a:xfrm>
          <a:off x="5574301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F5EBA-E933-6C4F-8FA8-B9A15D2A10B9}">
      <dsp:nvSpPr>
        <dsp:cNvPr id="0" name=""/>
        <dsp:cNvSpPr/>
      </dsp:nvSpPr>
      <dsp:spPr>
        <a:xfrm>
          <a:off x="5827533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/>
            <a:t>Relational Operators</a:t>
          </a:r>
          <a:endParaRPr lang="en-US" sz="2800" kern="1200"/>
        </a:p>
      </dsp:txBody>
      <dsp:txXfrm>
        <a:off x="5869921" y="1141200"/>
        <a:ext cx="2194314" cy="1362446"/>
      </dsp:txXfrm>
    </dsp:sp>
    <dsp:sp modelId="{218D1407-06CA-4244-929C-5CCB6A9EE0B4}">
      <dsp:nvSpPr>
        <dsp:cNvPr id="0" name=""/>
        <dsp:cNvSpPr/>
      </dsp:nvSpPr>
      <dsp:spPr>
        <a:xfrm>
          <a:off x="8359855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0B890-31E1-BD43-AD49-398265CB55FF}">
      <dsp:nvSpPr>
        <dsp:cNvPr id="0" name=""/>
        <dsp:cNvSpPr/>
      </dsp:nvSpPr>
      <dsp:spPr>
        <a:xfrm>
          <a:off x="8613087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/>
            <a:t>Logical Operators</a:t>
          </a:r>
          <a:endParaRPr lang="en-US" sz="2800" kern="1200"/>
        </a:p>
      </dsp:txBody>
      <dsp:txXfrm>
        <a:off x="8655475" y="1141200"/>
        <a:ext cx="2194314" cy="1362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F33EC-C789-C24C-8DE3-29A8465CE7DC}">
      <dsp:nvSpPr>
        <dsp:cNvPr id="0" name=""/>
        <dsp:cNvSpPr/>
      </dsp:nvSpPr>
      <dsp:spPr>
        <a:xfrm>
          <a:off x="3724" y="391555"/>
          <a:ext cx="2016281" cy="1209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/>
            <a:t>There are two types of function:</a:t>
          </a:r>
          <a:endParaRPr lang="en-US" sz="1400" kern="1200"/>
        </a:p>
      </dsp:txBody>
      <dsp:txXfrm>
        <a:off x="3724" y="391555"/>
        <a:ext cx="2016281" cy="1209769"/>
      </dsp:txXfrm>
    </dsp:sp>
    <dsp:sp modelId="{BC185DCB-6A6A-5C4C-8242-68C4FEE313EF}">
      <dsp:nvSpPr>
        <dsp:cNvPr id="0" name=""/>
        <dsp:cNvSpPr/>
      </dsp:nvSpPr>
      <dsp:spPr>
        <a:xfrm>
          <a:off x="2221634" y="391555"/>
          <a:ext cx="2016281" cy="12097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b="1" kern="1200"/>
            <a:t>Standard Library Functions:</a:t>
          </a:r>
          <a:r>
            <a:rPr lang="en-PH" sz="1400" kern="1200"/>
            <a:t> Predefined in C++</a:t>
          </a:r>
          <a:endParaRPr lang="en-US" sz="1400" kern="1200"/>
        </a:p>
      </dsp:txBody>
      <dsp:txXfrm>
        <a:off x="2221634" y="391555"/>
        <a:ext cx="2016281" cy="1209769"/>
      </dsp:txXfrm>
    </dsp:sp>
    <dsp:sp modelId="{222F8094-2F1E-AA47-AE58-623D8FBEEF2D}">
      <dsp:nvSpPr>
        <dsp:cNvPr id="0" name=""/>
        <dsp:cNvSpPr/>
      </dsp:nvSpPr>
      <dsp:spPr>
        <a:xfrm>
          <a:off x="4439544" y="391555"/>
          <a:ext cx="2016281" cy="1209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b="1" kern="1200"/>
            <a:t>User-defined Function:</a:t>
          </a:r>
          <a:r>
            <a:rPr lang="en-PH" sz="1400" kern="1200"/>
            <a:t> Created by users</a:t>
          </a:r>
          <a:endParaRPr lang="en-US" sz="1400" kern="1200"/>
        </a:p>
      </dsp:txBody>
      <dsp:txXfrm>
        <a:off x="4439544" y="391555"/>
        <a:ext cx="2016281" cy="1209769"/>
      </dsp:txXfrm>
    </dsp:sp>
    <dsp:sp modelId="{3065DD04-6C4D-CB43-9BF7-428821E4ED77}">
      <dsp:nvSpPr>
        <dsp:cNvPr id="0" name=""/>
        <dsp:cNvSpPr/>
      </dsp:nvSpPr>
      <dsp:spPr>
        <a:xfrm>
          <a:off x="6657454" y="391555"/>
          <a:ext cx="2016281" cy="1209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/>
            <a:t>Function with no argument and no return value</a:t>
          </a:r>
          <a:endParaRPr lang="en-US" sz="1400" kern="1200"/>
        </a:p>
      </dsp:txBody>
      <dsp:txXfrm>
        <a:off x="6657454" y="391555"/>
        <a:ext cx="2016281" cy="1209769"/>
      </dsp:txXfrm>
    </dsp:sp>
    <dsp:sp modelId="{5FC480D2-5C64-F542-B42E-B93A10AE9722}">
      <dsp:nvSpPr>
        <dsp:cNvPr id="0" name=""/>
        <dsp:cNvSpPr/>
      </dsp:nvSpPr>
      <dsp:spPr>
        <a:xfrm>
          <a:off x="8875364" y="391555"/>
          <a:ext cx="2016281" cy="12097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/>
            <a:t>Function with no argument but return value</a:t>
          </a:r>
          <a:endParaRPr lang="en-US" sz="1400" kern="1200"/>
        </a:p>
      </dsp:txBody>
      <dsp:txXfrm>
        <a:off x="8875364" y="391555"/>
        <a:ext cx="2016281" cy="1209769"/>
      </dsp:txXfrm>
    </dsp:sp>
    <dsp:sp modelId="{797729D4-2ED4-2549-A36B-6528BF84019B}">
      <dsp:nvSpPr>
        <dsp:cNvPr id="0" name=""/>
        <dsp:cNvSpPr/>
      </dsp:nvSpPr>
      <dsp:spPr>
        <a:xfrm>
          <a:off x="1112679" y="1802952"/>
          <a:ext cx="2016281" cy="12097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/>
            <a:t>Function with argument but no return value</a:t>
          </a:r>
          <a:endParaRPr lang="en-US" sz="1400" kern="1200"/>
        </a:p>
      </dsp:txBody>
      <dsp:txXfrm>
        <a:off x="1112679" y="1802952"/>
        <a:ext cx="2016281" cy="1209769"/>
      </dsp:txXfrm>
    </dsp:sp>
    <dsp:sp modelId="{E85294D8-37AB-5D46-A4D1-54AF6763F120}">
      <dsp:nvSpPr>
        <dsp:cNvPr id="0" name=""/>
        <dsp:cNvSpPr/>
      </dsp:nvSpPr>
      <dsp:spPr>
        <a:xfrm>
          <a:off x="3330589" y="1802952"/>
          <a:ext cx="2016281" cy="12097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/>
            <a:t>Function with argument and return value</a:t>
          </a:r>
          <a:endParaRPr lang="en-US" sz="1400" kern="1200"/>
        </a:p>
      </dsp:txBody>
      <dsp:txXfrm>
        <a:off x="3330589" y="1802952"/>
        <a:ext cx="2016281" cy="1209769"/>
      </dsp:txXfrm>
    </dsp:sp>
    <dsp:sp modelId="{046448E0-302D-864C-A8BA-EE0E4EB7E42D}">
      <dsp:nvSpPr>
        <dsp:cNvPr id="0" name=""/>
        <dsp:cNvSpPr/>
      </dsp:nvSpPr>
      <dsp:spPr>
        <a:xfrm>
          <a:off x="5548499" y="1802952"/>
          <a:ext cx="2016281" cy="1209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/>
            <a:t>Program to explain Default Arguments</a:t>
          </a:r>
          <a:endParaRPr lang="en-US" sz="1400" kern="1200"/>
        </a:p>
      </dsp:txBody>
      <dsp:txXfrm>
        <a:off x="5548499" y="1802952"/>
        <a:ext cx="2016281" cy="1209769"/>
      </dsp:txXfrm>
    </dsp:sp>
    <dsp:sp modelId="{3A7B1566-C9B2-0A4E-8521-B7469479B0B8}">
      <dsp:nvSpPr>
        <dsp:cNvPr id="0" name=""/>
        <dsp:cNvSpPr/>
      </dsp:nvSpPr>
      <dsp:spPr>
        <a:xfrm>
          <a:off x="7766409" y="1802952"/>
          <a:ext cx="2016281" cy="12097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/>
            <a:t>Program to explain Function Overloading</a:t>
          </a:r>
          <a:endParaRPr lang="en-US" sz="1400" kern="1200"/>
        </a:p>
      </dsp:txBody>
      <dsp:txXfrm>
        <a:off x="7766409" y="1802952"/>
        <a:ext cx="2016281" cy="1209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0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2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13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47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7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3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43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7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3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6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0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AD9C-94C8-974E-813A-14670B0B9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1454964"/>
            <a:ext cx="3339281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Code to success review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76E8-B611-7749-AC41-CC52A36DF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1" y="4763803"/>
            <a:ext cx="3339281" cy="1464378"/>
          </a:xfrm>
        </p:spPr>
        <p:txBody>
          <a:bodyPr>
            <a:normAutofit/>
          </a:bodyPr>
          <a:lstStyle/>
          <a:p>
            <a:r>
              <a:rPr lang="en-US" sz="1800"/>
              <a:t>DR. HADJI J. TEJUCO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0CBC7D8F-36B5-445E-8093-A5006AC75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42" b="-1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29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FA054-2E0E-2049-9A5B-71B0711BC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313765"/>
            <a:ext cx="8270080" cy="3618160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208F5-2373-F04F-B693-200C91C0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Relational Operators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443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E1BBF-E814-FE4F-B2DF-7C04C52E4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77" y="76200"/>
            <a:ext cx="9894658" cy="3562076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8F32A-8257-2C48-972C-07EF403C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Logical Operators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333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4073-1674-B746-81E6-E27F0AF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PH">
                <a:solidFill>
                  <a:srgbClr val="FFFFFF"/>
                </a:solidFill>
              </a:rPr>
              <a:t>Conditional Control Structure</a:t>
            </a:r>
            <a:br>
              <a:rPr lang="en-PH">
                <a:solidFill>
                  <a:srgbClr val="FFFFFF"/>
                </a:solidFill>
              </a:rPr>
            </a:br>
            <a:endParaRPr lang="en-PH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5B2A-416F-6543-BD72-340BB3D3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IF</a:t>
            </a:r>
          </a:p>
          <a:p>
            <a:r>
              <a:rPr lang="en-US" dirty="0"/>
              <a:t>IF ELSE</a:t>
            </a:r>
          </a:p>
          <a:p>
            <a:r>
              <a:rPr lang="en-US" dirty="0"/>
              <a:t>IF ELSE IF ELSE</a:t>
            </a:r>
          </a:p>
          <a:p>
            <a:r>
              <a:rPr lang="en-US" dirty="0"/>
              <a:t>NESTED IF ELSE</a:t>
            </a:r>
          </a:p>
          <a:p>
            <a:r>
              <a:rPr lang="en-US" dirty="0"/>
              <a:t>SWITCH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7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EA5FE-23B2-2C43-B306-09D28E3819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1"/>
            <a:ext cx="7745515" cy="3291844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B6266-E022-3549-86A4-CCCC3C84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if Statement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738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58354-9080-E748-852B-B1DCCD9E7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017" y="255913"/>
            <a:ext cx="9687303" cy="3124154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E746B-6CFA-6640-93E0-89591BCE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if...else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0031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E4A74-C994-0041-81B8-FAE0F0649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797775"/>
            <a:ext cx="9150807" cy="3134150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AA535-36FB-7849-8056-59EEA505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if...else...else if statement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978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40BC97-A718-C043-B6BA-960E5AAD1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96621" y="325062"/>
            <a:ext cx="9808946" cy="2893639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F25BA-88EF-7949-B1B9-E8EDFC25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Nested if...else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1440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62422-489B-4D40-935A-8CFB71B28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640081"/>
            <a:ext cx="5509361" cy="3291844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51463-3878-AE4C-83D4-DCC45B7D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switch..case Statement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613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4073-1674-B746-81E6-E27F0AF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PH">
                <a:solidFill>
                  <a:srgbClr val="FFFFFF"/>
                </a:solidFill>
              </a:rPr>
              <a:t>Repetition Control Structure</a:t>
            </a:r>
            <a:br>
              <a:rPr lang="en-PH">
                <a:solidFill>
                  <a:srgbClr val="FFFFFF"/>
                </a:solidFill>
              </a:rPr>
            </a:br>
            <a:endParaRPr lang="en-PH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5B2A-416F-6543-BD72-340BB3D3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DO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8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D10FDB-0041-3145-8A40-91C674C28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1"/>
            <a:ext cx="6423109" cy="3291844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49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DD54A-629E-6743-812A-C8CF697A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TOPICS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636D92-9C5C-4295-94E3-6813B0C91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08711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376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9E445-83D7-4F7C-8B6B-79EDEFA5F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C4FB2-EA70-9640-9601-6CA650A1A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611" y="681134"/>
            <a:ext cx="9475396" cy="549573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E43DD8-7DEF-4A83-A303-10947F34B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042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59E445-83D7-4F7C-8B6B-79EDEFA5F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509B2-B7B3-444D-8E73-EBCEA63CF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493" y="643466"/>
            <a:ext cx="7007631" cy="557106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1E43DD8-7DEF-4A83-A303-10947F34B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953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4073-1674-B746-81E6-E27F0AF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sz="3300">
                <a:solidFill>
                  <a:srgbClr val="EBEBEB"/>
                </a:solidFill>
              </a:rPr>
              <a:t>Function and Recursion</a:t>
            </a:r>
            <a:br>
              <a:rPr lang="en-PH" sz="3300">
                <a:solidFill>
                  <a:srgbClr val="EBEBEB"/>
                </a:solidFill>
              </a:rPr>
            </a:br>
            <a:endParaRPr lang="en-PH" sz="330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A65A14-7CC9-4E31-8FD7-73C152D61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88284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588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59E445-83D7-4F7C-8B6B-79EDEFA5F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77B2B-8536-E64D-A64A-E1155325DBB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3511"/>
          <a:stretch/>
        </p:blipFill>
        <p:spPr>
          <a:xfrm>
            <a:off x="646611" y="1008634"/>
            <a:ext cx="9475396" cy="484073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1E43DD8-7DEF-4A83-A303-10947F34B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592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38C49-BAFA-C84F-BEF8-88F8C2C8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sz="3300">
                <a:solidFill>
                  <a:srgbClr val="EBEBEB"/>
                </a:solidFill>
              </a:rPr>
              <a:t>Array Manipulation</a:t>
            </a:r>
            <a:br>
              <a:rPr lang="en-PH" sz="3300">
                <a:solidFill>
                  <a:srgbClr val="EBEBEB"/>
                </a:solidFill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181D-B093-8641-B350-968B0D7C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PH" dirty="0"/>
              <a:t>In C++, an array is a variable that can store multiple values of the same type. </a:t>
            </a:r>
          </a:p>
          <a:p>
            <a:r>
              <a:rPr lang="en-PH" b="1" dirty="0"/>
              <a:t>C++ Array Declaration</a:t>
            </a:r>
          </a:p>
          <a:p>
            <a:pPr lvl="1"/>
            <a:r>
              <a:rPr lang="en-PH" dirty="0" err="1"/>
              <a:t>dataType</a:t>
            </a:r>
            <a:r>
              <a:rPr lang="en-PH" dirty="0"/>
              <a:t> </a:t>
            </a:r>
            <a:r>
              <a:rPr lang="en-PH" dirty="0" err="1"/>
              <a:t>arrayName</a:t>
            </a:r>
            <a:r>
              <a:rPr lang="en-PH" dirty="0"/>
              <a:t>[</a:t>
            </a:r>
            <a:r>
              <a:rPr lang="en-PH" dirty="0" err="1"/>
              <a:t>arraySize</a:t>
            </a:r>
            <a:r>
              <a:rPr lang="en-PH" dirty="0"/>
              <a:t>];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63033-9E08-324F-9ED4-D88B0EED9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3820284"/>
            <a:ext cx="6865003" cy="19171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97469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C8B8E-A4F1-1B42-95EF-5A3C8B2E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PH">
                <a:solidFill>
                  <a:srgbClr val="FFFFFF"/>
                </a:solidFill>
              </a:rPr>
              <a:t>Object and Classes</a:t>
            </a:r>
            <a:br>
              <a:rPr lang="en-PH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432E-2D20-0C4F-AADE-73DBCA8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b="1" dirty="0"/>
              <a:t>C++ Class</a:t>
            </a:r>
            <a:endParaRPr lang="en-PH" b="1"/>
          </a:p>
          <a:p>
            <a:pPr lvl="1">
              <a:lnSpc>
                <a:spcPct val="90000"/>
              </a:lnSpc>
            </a:pPr>
            <a:r>
              <a:rPr lang="en-PH" dirty="0"/>
              <a:t>A class is a blueprint for the object.</a:t>
            </a:r>
            <a:br>
              <a:rPr lang="en-PH" dirty="0"/>
            </a:br>
            <a:br>
              <a:rPr lang="en-PH" dirty="0"/>
            </a:br>
            <a:r>
              <a:rPr lang="en-PH" dirty="0"/>
              <a:t>We can think of a class as a sketch (prototype) of a house. It contains all the details about the floors, doors, windows, etc. Based on these descriptions we build the house. House is the object.</a:t>
            </a:r>
            <a:endParaRPr lang="en-PH"/>
          </a:p>
          <a:p>
            <a:pPr>
              <a:lnSpc>
                <a:spcPct val="90000"/>
              </a:lnSpc>
            </a:pPr>
            <a:r>
              <a:rPr lang="en-PH" b="1" dirty="0"/>
              <a:t>Create a Class</a:t>
            </a:r>
            <a:endParaRPr lang="en-PH" b="1"/>
          </a:p>
          <a:p>
            <a:pPr lvl="1">
              <a:lnSpc>
                <a:spcPct val="90000"/>
              </a:lnSpc>
            </a:pPr>
            <a:r>
              <a:rPr lang="en-PH" dirty="0"/>
              <a:t>A class is defined in C++ using keyword class followed by the name of the class.</a:t>
            </a:r>
            <a:endParaRPr lang="en-PH"/>
          </a:p>
          <a:p>
            <a:pPr lvl="1">
              <a:lnSpc>
                <a:spcPct val="90000"/>
              </a:lnSpc>
            </a:pPr>
            <a:r>
              <a:rPr lang="en-PH" dirty="0"/>
              <a:t>The body of the class is defined inside the curly brackets and terminated by a semicolon at the end.</a:t>
            </a:r>
            <a:endParaRPr lang="en-PH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2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4073-1674-B746-81E6-E27F0AF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sz="3300">
                <a:solidFill>
                  <a:srgbClr val="EBEBEB"/>
                </a:solidFill>
              </a:rPr>
              <a:t>Logic and Design Formulation</a:t>
            </a:r>
            <a:br>
              <a:rPr lang="en-PH" sz="3300">
                <a:solidFill>
                  <a:srgbClr val="EBEBEB"/>
                </a:solidFill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71294-D382-4BB1-8959-BBCACD86B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1339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57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4073-1674-B746-81E6-E27F0AF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PH" dirty="0"/>
              <a:t>Basic Input and Output </a:t>
            </a:r>
            <a:br>
              <a:rPr lang="en-PH" dirty="0"/>
            </a:b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5B2A-416F-6543-BD72-340BB3D3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PH" sz="1700" b="1"/>
              <a:t>C++ Output</a:t>
            </a:r>
            <a:endParaRPr lang="en-PH" sz="1700"/>
          </a:p>
          <a:p>
            <a:pPr>
              <a:lnSpc>
                <a:spcPct val="90000"/>
              </a:lnSpc>
            </a:pPr>
            <a:r>
              <a:rPr lang="en-PH" sz="1700"/>
              <a:t>In C++, </a:t>
            </a:r>
            <a:r>
              <a:rPr lang="en-PH" sz="1700" err="1"/>
              <a:t>cout</a:t>
            </a:r>
            <a:r>
              <a:rPr lang="en-PH" sz="1700"/>
              <a:t> sends formatted output to standard output devices, such as the screen. We use the </a:t>
            </a:r>
            <a:r>
              <a:rPr lang="en-PH" sz="1700" err="1"/>
              <a:t>cout</a:t>
            </a:r>
            <a:r>
              <a:rPr lang="en-PH" sz="1700"/>
              <a:t> object along with the &lt;&lt; operator for displaying output.</a:t>
            </a:r>
          </a:p>
          <a:p>
            <a:pPr>
              <a:lnSpc>
                <a:spcPct val="90000"/>
              </a:lnSpc>
            </a:pPr>
            <a:endParaRPr lang="en-PH" sz="1700"/>
          </a:p>
          <a:p>
            <a:pPr>
              <a:lnSpc>
                <a:spcPct val="90000"/>
              </a:lnSpc>
            </a:pPr>
            <a:r>
              <a:rPr lang="en-PH" sz="1700" b="1"/>
              <a:t>C++ Input</a:t>
            </a:r>
          </a:p>
          <a:p>
            <a:pPr>
              <a:lnSpc>
                <a:spcPct val="90000"/>
              </a:lnSpc>
            </a:pPr>
            <a:r>
              <a:rPr lang="en-PH" sz="1700"/>
              <a:t>In C++, </a:t>
            </a:r>
            <a:r>
              <a:rPr lang="en-PH" sz="1700" err="1"/>
              <a:t>cin</a:t>
            </a:r>
            <a:r>
              <a:rPr lang="en-PH" sz="1700"/>
              <a:t> takes formatted input from standard input devices such as the keyboard. We use the </a:t>
            </a:r>
            <a:r>
              <a:rPr lang="en-PH" sz="1700" err="1"/>
              <a:t>cin</a:t>
            </a:r>
            <a:r>
              <a:rPr lang="en-PH" sz="1700"/>
              <a:t> object along with the &gt;&gt; operator for taking input.</a:t>
            </a:r>
          </a:p>
          <a:p>
            <a:pPr>
              <a:lnSpc>
                <a:spcPct val="90000"/>
              </a:lnSpc>
            </a:pPr>
            <a:endParaRPr lang="en-PH" sz="1700"/>
          </a:p>
          <a:p>
            <a:pPr>
              <a:lnSpc>
                <a:spcPct val="90000"/>
              </a:lnSpc>
            </a:pPr>
            <a:r>
              <a:rPr lang="en-PH" sz="1700"/>
              <a:t>Cascading of Insertion ( &lt;&lt; )  operator and Cascading of Extraction ( &gt;&gt; ) operator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PH" sz="1700"/>
            </a:br>
            <a:br>
              <a:rPr lang="en-PH" sz="170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74503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F37DF3-FB9B-264D-8015-CB64044D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9EE9F-DB7D-2748-BA28-D34EC20A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PH" sz="3300" b="1">
                <a:solidFill>
                  <a:srgbClr val="EBEBEB"/>
                </a:solidFill>
              </a:rPr>
              <a:t>C++ Operators</a:t>
            </a:r>
            <a:br>
              <a:rPr lang="en-PH" sz="3300" b="1">
                <a:solidFill>
                  <a:srgbClr val="EBEBEB"/>
                </a:solidFill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2364C6-3498-408B-A8EA-E8237C9B4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44255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726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9EA01-10C7-464D-8866-255615647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16" y="121578"/>
            <a:ext cx="9573884" cy="3709880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B189E-DE60-904A-94F8-3FA707FC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Arithmetic Operators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895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4FA2D-8052-0140-A7BB-5F9E0A2F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PH" sz="3600" b="1">
                <a:solidFill>
                  <a:srgbClr val="FFFFFF"/>
                </a:solidFill>
              </a:rPr>
              <a:t>Increment and Decrement Operators</a:t>
            </a:r>
            <a:br>
              <a:rPr lang="en-PH" sz="3600" b="1">
                <a:solidFill>
                  <a:srgbClr val="FFFFFF"/>
                </a:solidFill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D0C9-2CA1-4443-9DD7-AB88D57C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PH" dirty="0"/>
              <a:t>C++ also provides increment and decrement operators: ++ and --respectively. ++ increases the value of the operand by </a:t>
            </a:r>
            <a:r>
              <a:rPr lang="en-PH" b="1" dirty="0"/>
              <a:t>1</a:t>
            </a:r>
            <a:r>
              <a:rPr lang="en-PH" dirty="0"/>
              <a:t>, while -- decreases it by </a:t>
            </a:r>
            <a:r>
              <a:rPr lang="en-PH" b="1" dirty="0"/>
              <a:t>1</a:t>
            </a:r>
            <a:r>
              <a:rPr lang="en-PH" dirty="0"/>
              <a:t>.</a:t>
            </a:r>
          </a:p>
          <a:p>
            <a:br>
              <a:rPr lang="en-PH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22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09605-D7B6-BA44-8D39-A57A22DFF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81" y="137155"/>
            <a:ext cx="8956290" cy="3918377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F9C5B-5C5B-FF42-86D0-B562E1F3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C++ Assignment Operators</a:t>
            </a:r>
            <a:b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6384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{A62410C8-D0F6-5C41-89F2-D8CA07BE9F7A}tf10001062</Template>
  <TotalTime>191</TotalTime>
  <Words>479</Words>
  <Application>Microsoft Macintosh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Code to success review session</vt:lpstr>
      <vt:lpstr>TOPICS</vt:lpstr>
      <vt:lpstr>Logic and Design Formulation </vt:lpstr>
      <vt:lpstr>Basic Input and Output  </vt:lpstr>
      <vt:lpstr>PowerPoint Presentation</vt:lpstr>
      <vt:lpstr>C++ Operators </vt:lpstr>
      <vt:lpstr>C++ Arithmetic Operators </vt:lpstr>
      <vt:lpstr>Increment and Decrement Operators </vt:lpstr>
      <vt:lpstr>C++ Assignment Operators </vt:lpstr>
      <vt:lpstr>C++ Relational Operators </vt:lpstr>
      <vt:lpstr>C++ Logical Operators </vt:lpstr>
      <vt:lpstr>Conditional Control Structure </vt:lpstr>
      <vt:lpstr>C++ if Statement </vt:lpstr>
      <vt:lpstr>C++ if...else </vt:lpstr>
      <vt:lpstr>C++ if...else...else if statement </vt:lpstr>
      <vt:lpstr>C++ Nested if...else </vt:lpstr>
      <vt:lpstr>C++ switch..case Statement </vt:lpstr>
      <vt:lpstr>Repetition Control Structure </vt:lpstr>
      <vt:lpstr>PowerPoint Presentation</vt:lpstr>
      <vt:lpstr>PowerPoint Presentation</vt:lpstr>
      <vt:lpstr>PowerPoint Presentation</vt:lpstr>
      <vt:lpstr>Function and Recursion </vt:lpstr>
      <vt:lpstr>PowerPoint Presentation</vt:lpstr>
      <vt:lpstr>Array Manipulation </vt:lpstr>
      <vt:lpstr>Object and Classes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to success review session</dc:title>
  <dc:creator>Hadji Tejuco</dc:creator>
  <cp:lastModifiedBy>Hadji Tejuco</cp:lastModifiedBy>
  <cp:revision>14</cp:revision>
  <dcterms:created xsi:type="dcterms:W3CDTF">2021-03-11T07:19:17Z</dcterms:created>
  <dcterms:modified xsi:type="dcterms:W3CDTF">2021-03-13T04:55:58Z</dcterms:modified>
</cp:coreProperties>
</file>