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10"/>
  </p:notesMasterIdLst>
  <p:sldIdLst>
    <p:sldId id="256" r:id="rId2"/>
    <p:sldId id="294" r:id="rId3"/>
    <p:sldId id="258" r:id="rId4"/>
    <p:sldId id="261" r:id="rId5"/>
    <p:sldId id="262" r:id="rId6"/>
    <p:sldId id="295" r:id="rId7"/>
    <p:sldId id="296" r:id="rId8"/>
    <p:sldId id="29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7"/>
    <p:restoredTop sz="93676"/>
  </p:normalViewPr>
  <p:slideViewPr>
    <p:cSldViewPr snapToGrid="0" snapToObjects="1">
      <p:cViewPr>
        <p:scale>
          <a:sx n="78" d="100"/>
          <a:sy n="78" d="100"/>
        </p:scale>
        <p:origin x="1872" y="86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362D6E-671D-3C47-B692-5E2B5F8011F3}" type="datetimeFigureOut">
              <a:rPr lang="en-US" smtClean="0"/>
              <a:t>1/27/19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D41188-8DD3-2B41-8D35-863A887554F3}" type="slidenum">
              <a:rPr lang="en-US" smtClean="0"/>
              <a:t>‹#›</a:t>
            </a:fld>
            <a:endParaRPr lang="en-US"/>
          </a:p>
        </p:txBody>
      </p:sp>
    </p:spTree>
    <p:extLst>
      <p:ext uri="{BB962C8B-B14F-4D97-AF65-F5344CB8AC3E}">
        <p14:creationId xmlns:p14="http://schemas.microsoft.com/office/powerpoint/2010/main" val="999596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1C32B0A-52A8-A64D-8708-41E99C038C32}" type="datetimeFigureOut">
              <a:rPr lang="en-US" smtClean="0"/>
              <a:t>1/27/19</a:t>
            </a:fld>
            <a:endParaRPr lang="en-US"/>
          </a:p>
        </p:txBody>
      </p:sp>
      <p:sp>
        <p:nvSpPr>
          <p:cNvPr id="5" name="Footer Placeholder 4"/>
          <p:cNvSpPr>
            <a:spLocks noGrp="1"/>
          </p:cNvSpPr>
          <p:nvPr>
            <p:ph type="ftr" sz="quarter" idx="11"/>
          </p:nvPr>
        </p:nvSpPr>
        <p:spPr/>
        <p:txBody>
          <a:bodyPr/>
          <a:lstStyle/>
          <a:p>
            <a:r>
              <a:rPr lang="en-US" dirty="0" smtClean="0"/>
              <a:t>DR. Hadji j. </a:t>
            </a:r>
            <a:r>
              <a:rPr lang="en-US" dirty="0" err="1" smtClean="0"/>
              <a:t>tejuco</a:t>
            </a:r>
            <a:endParaRPr lang="en-US" dirty="0"/>
          </a:p>
        </p:txBody>
      </p:sp>
      <p:sp>
        <p:nvSpPr>
          <p:cNvPr id="6" name="Slide Number Placeholder 5"/>
          <p:cNvSpPr>
            <a:spLocks noGrp="1"/>
          </p:cNvSpPr>
          <p:nvPr>
            <p:ph type="sldNum" sz="quarter" idx="12"/>
          </p:nvPr>
        </p:nvSpPr>
        <p:spPr/>
        <p:txBody>
          <a:bodyPr/>
          <a:lstStyle/>
          <a:p>
            <a:fld id="{B380EDAF-0F44-8A42-9072-A465DB3F073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324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C32B0A-52A8-A64D-8708-41E99C038C32}" type="datetimeFigureOut">
              <a:rPr lang="en-US" smtClean="0"/>
              <a:t>1/27/19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80EDAF-0F44-8A42-9072-A465DB3F0732}" type="slidenum">
              <a:rPr lang="en-US" smtClean="0"/>
              <a:t>‹#›</a:t>
            </a:fld>
            <a:endParaRPr lang="en-US"/>
          </a:p>
        </p:txBody>
      </p:sp>
    </p:spTree>
    <p:extLst>
      <p:ext uri="{BB962C8B-B14F-4D97-AF65-F5344CB8AC3E}">
        <p14:creationId xmlns:p14="http://schemas.microsoft.com/office/powerpoint/2010/main" val="1682941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C32B0A-52A8-A64D-8708-41E99C038C32}" type="datetimeFigureOut">
              <a:rPr lang="en-US" smtClean="0"/>
              <a:t>1/27/19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80EDAF-0F44-8A42-9072-A465DB3F0732}" type="slidenum">
              <a:rPr lang="en-US" smtClean="0"/>
              <a:t>‹#›</a:t>
            </a:fld>
            <a:endParaRPr lang="en-US"/>
          </a:p>
        </p:txBody>
      </p:sp>
    </p:spTree>
    <p:extLst>
      <p:ext uri="{BB962C8B-B14F-4D97-AF65-F5344CB8AC3E}">
        <p14:creationId xmlns:p14="http://schemas.microsoft.com/office/powerpoint/2010/main" val="686776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C32B0A-52A8-A64D-8708-41E99C038C32}" type="datetimeFigureOut">
              <a:rPr lang="en-US" smtClean="0"/>
              <a:t>1/27/19</a:t>
            </a:fld>
            <a:endParaRPr lang="en-US"/>
          </a:p>
        </p:txBody>
      </p:sp>
      <p:sp>
        <p:nvSpPr>
          <p:cNvPr id="5" name="Footer Placeholder 4"/>
          <p:cNvSpPr>
            <a:spLocks noGrp="1"/>
          </p:cNvSpPr>
          <p:nvPr>
            <p:ph type="ftr" sz="quarter" idx="11"/>
          </p:nvPr>
        </p:nvSpPr>
        <p:spPr/>
        <p:txBody>
          <a:bodyPr/>
          <a:lstStyle/>
          <a:p>
            <a:r>
              <a:rPr lang="en-US" dirty="0" smtClean="0"/>
              <a:t>Dr. </a:t>
            </a:r>
            <a:r>
              <a:rPr lang="en-US" dirty="0" err="1" smtClean="0"/>
              <a:t>hadji</a:t>
            </a:r>
            <a:r>
              <a:rPr lang="en-US" dirty="0" smtClean="0"/>
              <a:t> j. </a:t>
            </a:r>
            <a:r>
              <a:rPr lang="en-US" dirty="0" err="1" smtClean="0"/>
              <a:t>tejuco</a:t>
            </a:r>
            <a:endParaRPr lang="en-US" dirty="0"/>
          </a:p>
        </p:txBody>
      </p:sp>
      <p:sp>
        <p:nvSpPr>
          <p:cNvPr id="6" name="Slide Number Placeholder 5"/>
          <p:cNvSpPr>
            <a:spLocks noGrp="1"/>
          </p:cNvSpPr>
          <p:nvPr>
            <p:ph type="sldNum" sz="quarter" idx="12"/>
          </p:nvPr>
        </p:nvSpPr>
        <p:spPr/>
        <p:txBody>
          <a:bodyPr/>
          <a:lstStyle/>
          <a:p>
            <a:fld id="{B380EDAF-0F44-8A42-9072-A465DB3F0732}" type="slidenum">
              <a:rPr lang="en-US" smtClean="0"/>
              <a:t>‹#›</a:t>
            </a:fld>
            <a:endParaRPr lang="en-US"/>
          </a:p>
        </p:txBody>
      </p:sp>
    </p:spTree>
    <p:extLst>
      <p:ext uri="{BB962C8B-B14F-4D97-AF65-F5344CB8AC3E}">
        <p14:creationId xmlns:p14="http://schemas.microsoft.com/office/powerpoint/2010/main" val="361629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C32B0A-52A8-A64D-8708-41E99C038C32}" type="datetimeFigureOut">
              <a:rPr lang="en-US" smtClean="0"/>
              <a:t>1/27/19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80EDAF-0F44-8A42-9072-A465DB3F073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1025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1C32B0A-52A8-A64D-8708-41E99C038C32}" type="datetimeFigureOut">
              <a:rPr lang="en-US" smtClean="0"/>
              <a:t>1/27/19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80EDAF-0F44-8A42-9072-A465DB3F0732}" type="slidenum">
              <a:rPr lang="en-US" smtClean="0"/>
              <a:t>‹#›</a:t>
            </a:fld>
            <a:endParaRPr lang="en-US"/>
          </a:p>
        </p:txBody>
      </p:sp>
    </p:spTree>
    <p:extLst>
      <p:ext uri="{BB962C8B-B14F-4D97-AF65-F5344CB8AC3E}">
        <p14:creationId xmlns:p14="http://schemas.microsoft.com/office/powerpoint/2010/main" val="2143142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1C32B0A-52A8-A64D-8708-41E99C038C32}" type="datetimeFigureOut">
              <a:rPr lang="en-US" smtClean="0"/>
              <a:t>1/27/19</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380EDAF-0F44-8A42-9072-A465DB3F0732}" type="slidenum">
              <a:rPr lang="en-US" smtClean="0"/>
              <a:t>‹#›</a:t>
            </a:fld>
            <a:endParaRPr lang="en-US"/>
          </a:p>
        </p:txBody>
      </p:sp>
    </p:spTree>
    <p:extLst>
      <p:ext uri="{BB962C8B-B14F-4D97-AF65-F5344CB8AC3E}">
        <p14:creationId xmlns:p14="http://schemas.microsoft.com/office/powerpoint/2010/main" val="56685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1C32B0A-52A8-A64D-8708-41E99C038C32}" type="datetimeFigureOut">
              <a:rPr lang="en-US" smtClean="0"/>
              <a:t>1/27/19</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380EDAF-0F44-8A42-9072-A465DB3F0732}" type="slidenum">
              <a:rPr lang="en-US" smtClean="0"/>
              <a:t>‹#›</a:t>
            </a:fld>
            <a:endParaRPr lang="en-US"/>
          </a:p>
        </p:txBody>
      </p:sp>
    </p:spTree>
    <p:extLst>
      <p:ext uri="{BB962C8B-B14F-4D97-AF65-F5344CB8AC3E}">
        <p14:creationId xmlns:p14="http://schemas.microsoft.com/office/powerpoint/2010/main" val="137950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51C4CBE-F23A-41CE-8463-573FD96F4BCC}" type="datetimeFigureOut">
              <a:rPr lang="en-PH" smtClean="0"/>
              <a:t>27/01/2019</a:t>
            </a:fld>
            <a:endParaRPr lang="en-PH"/>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PH"/>
          </a:p>
        </p:txBody>
      </p:sp>
      <p:sp>
        <p:nvSpPr>
          <p:cNvPr id="9" name="Slide Number Placeholder 8"/>
          <p:cNvSpPr>
            <a:spLocks noGrp="1"/>
          </p:cNvSpPr>
          <p:nvPr>
            <p:ph type="sldNum" sz="quarter" idx="12"/>
          </p:nvPr>
        </p:nvSpPr>
        <p:spPr/>
        <p:txBody>
          <a:bodyPr/>
          <a:lstStyle/>
          <a:p>
            <a:fld id="{2840E1A2-4BFE-4BB4-8B19-383F4E5CC5CD}" type="slidenum">
              <a:rPr lang="en-PH" smtClean="0"/>
              <a:t>‹#›</a:t>
            </a:fld>
            <a:endParaRPr lang="en-PH"/>
          </a:p>
        </p:txBody>
      </p:sp>
    </p:spTree>
    <p:extLst>
      <p:ext uri="{BB962C8B-B14F-4D97-AF65-F5344CB8AC3E}">
        <p14:creationId xmlns:p14="http://schemas.microsoft.com/office/powerpoint/2010/main" val="1122712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1C32B0A-52A8-A64D-8708-41E99C038C32}" type="datetimeFigureOut">
              <a:rPr lang="en-US" smtClean="0"/>
              <a:t>1/27/19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380EDAF-0F44-8A42-9072-A465DB3F0732}" type="slidenum">
              <a:rPr lang="en-US" smtClean="0"/>
              <a:t>‹#›</a:t>
            </a:fld>
            <a:endParaRPr lang="en-US"/>
          </a:p>
        </p:txBody>
      </p:sp>
    </p:spTree>
    <p:extLst>
      <p:ext uri="{BB962C8B-B14F-4D97-AF65-F5344CB8AC3E}">
        <p14:creationId xmlns:p14="http://schemas.microsoft.com/office/powerpoint/2010/main" val="1637631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C32B0A-52A8-A64D-8708-41E99C038C32}" type="datetimeFigureOut">
              <a:rPr lang="en-US" smtClean="0"/>
              <a:t>1/27/19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80EDAF-0F44-8A42-9072-A465DB3F0732}" type="slidenum">
              <a:rPr lang="en-US" smtClean="0"/>
              <a:t>‹#›</a:t>
            </a:fld>
            <a:endParaRPr lang="en-US"/>
          </a:p>
        </p:txBody>
      </p:sp>
    </p:spTree>
    <p:extLst>
      <p:ext uri="{BB962C8B-B14F-4D97-AF65-F5344CB8AC3E}">
        <p14:creationId xmlns:p14="http://schemas.microsoft.com/office/powerpoint/2010/main" val="15195786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1C32B0A-52A8-A64D-8708-41E99C038C32}" type="datetimeFigureOut">
              <a:rPr lang="en-US" smtClean="0"/>
              <a:t>1/27/19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smtClean="0"/>
              <a:t>Dr. </a:t>
            </a:r>
            <a:r>
              <a:rPr lang="en-US" dirty="0" err="1" smtClean="0"/>
              <a:t>hadji</a:t>
            </a:r>
            <a:r>
              <a:rPr lang="en-US" dirty="0" smtClean="0"/>
              <a:t> j. </a:t>
            </a:r>
            <a:r>
              <a:rPr lang="en-US" dirty="0" err="1" smtClean="0"/>
              <a:t>tejuco</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380EDAF-0F44-8A42-9072-A465DB3F073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241419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e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a:t>
            </a:r>
            <a:r>
              <a:rPr lang="en-US" dirty="0" smtClean="0"/>
              <a:t>to PHP</a:t>
            </a:r>
            <a:endParaRPr lang="en-US" dirty="0"/>
          </a:p>
        </p:txBody>
      </p:sp>
      <p:sp>
        <p:nvSpPr>
          <p:cNvPr id="3" name="Subtitle 2"/>
          <p:cNvSpPr>
            <a:spLocks noGrp="1"/>
          </p:cNvSpPr>
          <p:nvPr>
            <p:ph type="subTitle" idx="1"/>
          </p:nvPr>
        </p:nvSpPr>
        <p:spPr/>
        <p:txBody>
          <a:bodyPr/>
          <a:lstStyle/>
          <a:p>
            <a:r>
              <a:rPr lang="en-US" dirty="0" smtClean="0"/>
              <a:t>Dr. </a:t>
            </a:r>
            <a:r>
              <a:rPr lang="en-US" dirty="0" err="1" smtClean="0"/>
              <a:t>hadji</a:t>
            </a:r>
            <a:r>
              <a:rPr lang="en-US" dirty="0" smtClean="0"/>
              <a:t> j. </a:t>
            </a:r>
            <a:r>
              <a:rPr lang="en-US" dirty="0" err="1" smtClean="0"/>
              <a:t>tejuco</a:t>
            </a:r>
            <a:endParaRPr lang="en-US" dirty="0"/>
          </a:p>
        </p:txBody>
      </p:sp>
    </p:spTree>
    <p:extLst>
      <p:ext uri="{BB962C8B-B14F-4D97-AF65-F5344CB8AC3E}">
        <p14:creationId xmlns:p14="http://schemas.microsoft.com/office/powerpoint/2010/main" val="2138955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Introduction to PHP</a:t>
            </a:r>
          </a:p>
          <a:p>
            <a:pPr marL="457200" indent="-457200">
              <a:buFont typeface="+mj-lt"/>
              <a:buAutoNum type="arabicPeriod"/>
            </a:pPr>
            <a:r>
              <a:rPr lang="en-US" dirty="0" smtClean="0"/>
              <a:t>What PHP can do?</a:t>
            </a:r>
          </a:p>
          <a:p>
            <a:pPr marL="457200" indent="-457200">
              <a:buFont typeface="+mj-lt"/>
              <a:buAutoNum type="arabicPeriod"/>
            </a:pPr>
            <a:r>
              <a:rPr lang="en-US" dirty="0" smtClean="0"/>
              <a:t>Why use PHP?</a:t>
            </a:r>
          </a:p>
          <a:p>
            <a:pPr marL="457200" indent="-457200">
              <a:buFont typeface="+mj-lt"/>
              <a:buAutoNum type="arabicPeriod"/>
            </a:pPr>
            <a:r>
              <a:rPr lang="en-US" dirty="0" smtClean="0"/>
              <a:t>How to install?</a:t>
            </a:r>
          </a:p>
          <a:p>
            <a:pPr marL="457200" indent="-457200">
              <a:buFont typeface="+mj-lt"/>
              <a:buAutoNum type="arabicPeriod"/>
            </a:pPr>
            <a:r>
              <a:rPr lang="en-US" dirty="0" smtClean="0"/>
              <a:t>Additional software</a:t>
            </a:r>
          </a:p>
          <a:p>
            <a:endParaRPr lang="en-US" dirty="0"/>
          </a:p>
        </p:txBody>
      </p:sp>
    </p:spTree>
    <p:extLst>
      <p:ext uri="{BB962C8B-B14F-4D97-AF65-F5344CB8AC3E}">
        <p14:creationId xmlns:p14="http://schemas.microsoft.com/office/powerpoint/2010/main" val="9424640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a:xfrm>
            <a:off x="1097280" y="1890954"/>
            <a:ext cx="4903238" cy="4052645"/>
          </a:xfrm>
        </p:spPr>
        <p:txBody>
          <a:bodyPr>
            <a:normAutofit fontScale="92500" lnSpcReduction="10000"/>
          </a:bodyPr>
          <a:lstStyle/>
          <a:p>
            <a:r>
              <a:rPr lang="en-US" dirty="0"/>
              <a:t>PHP is one of the most widely used and recognizable web technology use on the internet. Originally PHP is known as “Personal Home Page”, though more recently it has been changed to stand for "PHP: Hypertext Preprocessor". </a:t>
            </a:r>
            <a:endParaRPr lang="en-US" dirty="0" smtClean="0"/>
          </a:p>
          <a:p>
            <a:endParaRPr lang="en-US" dirty="0"/>
          </a:p>
          <a:p>
            <a:r>
              <a:rPr lang="en-US" dirty="0"/>
              <a:t>PHP (recursive acronym for </a:t>
            </a:r>
            <a:r>
              <a:rPr lang="en-US" i="1" dirty="0"/>
              <a:t>PHP: Hypertext Preprocessor</a:t>
            </a:r>
            <a:r>
              <a:rPr lang="en-US" dirty="0"/>
              <a:t>) is a widely-used open source general-purpose scripting language that is especially suited for web development and can be embedded into HTML.</a:t>
            </a:r>
          </a:p>
          <a:p>
            <a:r>
              <a:rPr lang="en-US" dirty="0"/>
              <a:t>http://</a:t>
            </a:r>
            <a:r>
              <a:rPr lang="en-US" dirty="0" err="1"/>
              <a:t>php.net</a:t>
            </a:r>
            <a:r>
              <a:rPr lang="en-US" dirty="0"/>
              <a:t>/manual/</a:t>
            </a:r>
            <a:r>
              <a:rPr lang="en-US" dirty="0" err="1"/>
              <a:t>en</a:t>
            </a:r>
            <a:r>
              <a:rPr lang="en-US" dirty="0"/>
              <a:t>/intro-</a:t>
            </a:r>
            <a:r>
              <a:rPr lang="en-US" dirty="0" err="1"/>
              <a:t>whatis.php</a:t>
            </a:r>
            <a:r>
              <a:rPr lang="en-US" dirty="0"/>
              <a:t/>
            </a:r>
            <a:br>
              <a:rPr lang="en-US" dirty="0"/>
            </a:br>
            <a:endParaRPr lang="en-US" dirty="0"/>
          </a:p>
          <a:p>
            <a:endParaRPr lang="en-US" dirty="0"/>
          </a:p>
        </p:txBody>
      </p:sp>
      <p:pic>
        <p:nvPicPr>
          <p:cNvPr id="5" name="Picture 4"/>
          <p:cNvPicPr>
            <a:picLocks noChangeAspect="1"/>
          </p:cNvPicPr>
          <p:nvPr/>
        </p:nvPicPr>
        <p:blipFill>
          <a:blip r:embed="rId2"/>
          <a:stretch>
            <a:fillRect/>
          </a:stretch>
        </p:blipFill>
        <p:spPr>
          <a:xfrm>
            <a:off x="6538322" y="1890954"/>
            <a:ext cx="4617358" cy="3828167"/>
          </a:xfrm>
          <a:prstGeom prst="rect">
            <a:avLst/>
          </a:prstGeom>
        </p:spPr>
      </p:pic>
    </p:spTree>
    <p:extLst>
      <p:ext uri="{BB962C8B-B14F-4D97-AF65-F5344CB8AC3E}">
        <p14:creationId xmlns:p14="http://schemas.microsoft.com/office/powerpoint/2010/main" val="9950173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Can PHP Do</a:t>
            </a:r>
            <a:r>
              <a:rPr lang="en-US" b="1" dirty="0" smtClean="0"/>
              <a:t>?</a:t>
            </a:r>
            <a:endParaRPr lang="en-US" dirty="0"/>
          </a:p>
        </p:txBody>
      </p:sp>
      <p:sp>
        <p:nvSpPr>
          <p:cNvPr id="3" name="Content Placeholder 2"/>
          <p:cNvSpPr>
            <a:spLocks noGrp="1"/>
          </p:cNvSpPr>
          <p:nvPr>
            <p:ph idx="1"/>
          </p:nvPr>
        </p:nvSpPr>
        <p:spPr>
          <a:xfrm>
            <a:off x="1097280" y="1845733"/>
            <a:ext cx="10058400" cy="4195837"/>
          </a:xfrm>
        </p:spPr>
        <p:txBody>
          <a:bodyPr>
            <a:normAutofit fontScale="92500"/>
          </a:bodyPr>
          <a:lstStyle/>
          <a:p>
            <a:pPr lvl="0"/>
            <a:r>
              <a:rPr lang="en-US" dirty="0"/>
              <a:t>There are three main areas where PHP scripts are </a:t>
            </a:r>
            <a:r>
              <a:rPr lang="en-US" dirty="0" smtClean="0"/>
              <a:t>used</a:t>
            </a:r>
          </a:p>
          <a:p>
            <a:pPr marL="457200" indent="-457200">
              <a:buFont typeface="+mj-lt"/>
              <a:buAutoNum type="arabicPeriod"/>
            </a:pPr>
            <a:r>
              <a:rPr lang="en-US" dirty="0"/>
              <a:t>Server-side scripting. This is the most traditional and main target field for PHP. You need three things to make this work: the PHP parser (CGI or server module), a web server and a web browser. You need to run the web server, with a connected PHP installation. You can access the PHP program output with a web browser, viewing the PHP page through the server. </a:t>
            </a:r>
            <a:endParaRPr lang="en-US" dirty="0" smtClean="0"/>
          </a:p>
          <a:p>
            <a:pPr marL="457200" indent="-457200">
              <a:buFont typeface="+mj-lt"/>
              <a:buAutoNum type="arabicPeriod"/>
            </a:pPr>
            <a:r>
              <a:rPr lang="en-US" dirty="0" smtClean="0"/>
              <a:t>Command </a:t>
            </a:r>
            <a:r>
              <a:rPr lang="en-US" dirty="0"/>
              <a:t>line scripting. You can make a PHP script to run it without any server or browser. You only need the PHP parser to use it this way. This type of usage is ideal for scripts regularly executed using </a:t>
            </a:r>
            <a:r>
              <a:rPr lang="en-US" dirty="0" err="1"/>
              <a:t>cron</a:t>
            </a:r>
            <a:r>
              <a:rPr lang="en-US" dirty="0"/>
              <a:t> (on *nix or Linux) or Task Scheduler (on Windows). </a:t>
            </a:r>
            <a:endParaRPr lang="en-US" dirty="0"/>
          </a:p>
          <a:p>
            <a:pPr marL="457200" indent="-457200">
              <a:buFont typeface="+mj-lt"/>
              <a:buAutoNum type="arabicPeriod"/>
            </a:pPr>
            <a:r>
              <a:rPr lang="en-US" dirty="0" smtClean="0"/>
              <a:t>Writing </a:t>
            </a:r>
            <a:r>
              <a:rPr lang="en-US" dirty="0"/>
              <a:t>desktop applications. PHP is probably not the very best language to create a desktop application with a graphical user interface, but if you know PHP very well, and would like to use some advanced PHP features in your client-side applications you can also use PHP-GTK to write such programs. </a:t>
            </a:r>
            <a:endParaRPr lang="en-US" dirty="0"/>
          </a:p>
          <a:p>
            <a:pPr lvl="0"/>
            <a:r>
              <a:rPr lang="en-US" dirty="0"/>
              <a:t>http://</a:t>
            </a:r>
            <a:r>
              <a:rPr lang="en-US" dirty="0" err="1"/>
              <a:t>php.net</a:t>
            </a:r>
            <a:r>
              <a:rPr lang="en-US" dirty="0"/>
              <a:t>/manual/</a:t>
            </a:r>
            <a:r>
              <a:rPr lang="en-US" dirty="0" err="1"/>
              <a:t>en</a:t>
            </a:r>
            <a:r>
              <a:rPr lang="en-US" dirty="0"/>
              <a:t>/intro-</a:t>
            </a:r>
            <a:r>
              <a:rPr lang="en-US" dirty="0" err="1"/>
              <a:t>whatcando.php</a:t>
            </a:r>
            <a:endParaRPr lang="en-US" dirty="0"/>
          </a:p>
        </p:txBody>
      </p:sp>
    </p:spTree>
    <p:extLst>
      <p:ext uri="{BB962C8B-B14F-4D97-AF65-F5344CB8AC3E}">
        <p14:creationId xmlns:p14="http://schemas.microsoft.com/office/powerpoint/2010/main" val="20597567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Why PHP</a:t>
            </a:r>
            <a:r>
              <a:rPr lang="en-US" b="1" dirty="0" smtClean="0"/>
              <a:t>?</a:t>
            </a:r>
            <a:endParaRPr lang="en-US" dirty="0"/>
          </a:p>
        </p:txBody>
      </p:sp>
      <p:sp>
        <p:nvSpPr>
          <p:cNvPr id="3" name="Content Placeholder 2"/>
          <p:cNvSpPr>
            <a:spLocks noGrp="1"/>
          </p:cNvSpPr>
          <p:nvPr>
            <p:ph idx="1"/>
          </p:nvPr>
        </p:nvSpPr>
        <p:spPr/>
        <p:txBody>
          <a:bodyPr>
            <a:noAutofit/>
          </a:bodyPr>
          <a:lstStyle/>
          <a:p>
            <a:pPr lvl="0"/>
            <a:r>
              <a:rPr lang="en-US" sz="3200" dirty="0"/>
              <a:t>PHP runs on various platforms (Windows, Linux, Unix, Mac OS X, etc.)</a:t>
            </a:r>
          </a:p>
          <a:p>
            <a:pPr lvl="0"/>
            <a:r>
              <a:rPr lang="en-US" sz="3200" dirty="0"/>
              <a:t>PHP is compatible with almost all servers used today (Apache, IIS, etc.)</a:t>
            </a:r>
          </a:p>
          <a:p>
            <a:pPr lvl="0"/>
            <a:r>
              <a:rPr lang="en-US" sz="3200" dirty="0"/>
              <a:t>PHP supports a wide range of databases</a:t>
            </a:r>
          </a:p>
          <a:p>
            <a:pPr lvl="0"/>
            <a:r>
              <a:rPr lang="en-US" sz="3200" dirty="0"/>
              <a:t>PHP is free. Download it from the official PHP resource: </a:t>
            </a:r>
            <a:r>
              <a:rPr lang="en-US" sz="3200" dirty="0" err="1"/>
              <a:t>www.php.net</a:t>
            </a:r>
            <a:endParaRPr lang="en-US" sz="3200" dirty="0"/>
          </a:p>
          <a:p>
            <a:pPr lvl="0"/>
            <a:r>
              <a:rPr lang="en-US" sz="3200" dirty="0"/>
              <a:t>PHP is easy to learn and runs efficiently on the server side</a:t>
            </a:r>
          </a:p>
          <a:p>
            <a:endParaRPr lang="en-US" sz="3200" dirty="0"/>
          </a:p>
        </p:txBody>
      </p:sp>
    </p:spTree>
    <p:extLst>
      <p:ext uri="{BB962C8B-B14F-4D97-AF65-F5344CB8AC3E}">
        <p14:creationId xmlns:p14="http://schemas.microsoft.com/office/powerpoint/2010/main" val="204455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install</a:t>
            </a:r>
            <a:endParaRPr lang="en-US" dirty="0"/>
          </a:p>
        </p:txBody>
      </p:sp>
      <p:sp>
        <p:nvSpPr>
          <p:cNvPr id="3" name="Content Placeholder 2"/>
          <p:cNvSpPr>
            <a:spLocks noGrp="1"/>
          </p:cNvSpPr>
          <p:nvPr>
            <p:ph idx="1"/>
          </p:nvPr>
        </p:nvSpPr>
        <p:spPr/>
        <p:txBody>
          <a:bodyPr/>
          <a:lstStyle/>
          <a:p>
            <a:r>
              <a:rPr lang="en-US" dirty="0" smtClean="0"/>
              <a:t>Package software</a:t>
            </a:r>
          </a:p>
          <a:p>
            <a:r>
              <a:rPr lang="en-US" dirty="0" smtClean="0"/>
              <a:t>Windows</a:t>
            </a:r>
          </a:p>
          <a:p>
            <a:pPr marL="457200" indent="-457200">
              <a:buFont typeface="+mj-lt"/>
              <a:buAutoNum type="arabicPeriod"/>
            </a:pPr>
            <a:r>
              <a:rPr lang="en-US" dirty="0" smtClean="0"/>
              <a:t>XAMPP</a:t>
            </a:r>
          </a:p>
          <a:p>
            <a:pPr marL="457200" indent="-457200">
              <a:buFont typeface="+mj-lt"/>
              <a:buAutoNum type="arabicPeriod"/>
            </a:pPr>
            <a:r>
              <a:rPr lang="en-US" dirty="0" smtClean="0"/>
              <a:t>WAMP</a:t>
            </a:r>
          </a:p>
          <a:p>
            <a:pPr marL="0" indent="0">
              <a:buNone/>
            </a:pPr>
            <a:r>
              <a:rPr lang="en-US" dirty="0" smtClean="0"/>
              <a:t>MAC</a:t>
            </a:r>
          </a:p>
          <a:p>
            <a:pPr marL="457200" indent="-457200">
              <a:buFont typeface="+mj-lt"/>
              <a:buAutoNum type="arabicPeriod"/>
            </a:pPr>
            <a:r>
              <a:rPr lang="en-US" dirty="0" smtClean="0"/>
              <a:t>MAMP</a:t>
            </a:r>
          </a:p>
          <a:p>
            <a:pPr marL="0" indent="0">
              <a:buNone/>
            </a:pPr>
            <a:r>
              <a:rPr lang="en-US" dirty="0" smtClean="0"/>
              <a:t>LINUX</a:t>
            </a:r>
          </a:p>
          <a:p>
            <a:pPr marL="457200" indent="-457200">
              <a:buFont typeface="+mj-lt"/>
              <a:buAutoNum type="arabicPeriod"/>
            </a:pPr>
            <a:r>
              <a:rPr lang="en-US" dirty="0" smtClean="0"/>
              <a:t>LAMP</a:t>
            </a:r>
            <a:endParaRPr lang="en-US" dirty="0"/>
          </a:p>
        </p:txBody>
      </p:sp>
      <p:pic>
        <p:nvPicPr>
          <p:cNvPr id="1026" name="Picture 2" descr="mage result for xamp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5857" y="2188028"/>
            <a:ext cx="4239986" cy="15418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ge result for wa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8285" y="1926660"/>
            <a:ext cx="4254954" cy="180318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age result for ma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8130" y="3838215"/>
            <a:ext cx="2168025" cy="181126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MP Stac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5282" y="3691128"/>
            <a:ext cx="2561411" cy="2177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312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EDITORS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Sublime</a:t>
            </a:r>
          </a:p>
          <a:p>
            <a:pPr marL="457200" indent="-457200">
              <a:buFont typeface="+mj-lt"/>
              <a:buAutoNum type="arabicPeriod"/>
            </a:pPr>
            <a:r>
              <a:rPr lang="en-US" dirty="0" smtClean="0"/>
              <a:t>Notepad++</a:t>
            </a:r>
          </a:p>
          <a:p>
            <a:pPr marL="457200" indent="-457200">
              <a:buFont typeface="+mj-lt"/>
              <a:buAutoNum type="arabicPeriod"/>
            </a:pPr>
            <a:r>
              <a:rPr lang="en-US" dirty="0" smtClean="0"/>
              <a:t>Atom</a:t>
            </a:r>
          </a:p>
          <a:p>
            <a:pPr marL="457200" indent="-457200">
              <a:buFont typeface="+mj-lt"/>
              <a:buAutoNum type="arabicPeriod"/>
            </a:pPr>
            <a:r>
              <a:rPr lang="en-US" dirty="0" smtClean="0"/>
              <a:t>Visual Studio Code</a:t>
            </a:r>
          </a:p>
          <a:p>
            <a:pPr marL="457200" indent="-457200">
              <a:buFont typeface="+mj-lt"/>
              <a:buAutoNum type="arabicPeriod"/>
            </a:pPr>
            <a:r>
              <a:rPr lang="en-US" dirty="0" smtClean="0"/>
              <a:t>Brackets</a:t>
            </a:r>
          </a:p>
          <a:p>
            <a:pPr marL="457200" indent="-457200">
              <a:buFont typeface="+mj-lt"/>
              <a:buAutoNum type="arabicPeriod"/>
            </a:pPr>
            <a:r>
              <a:rPr lang="en-US" dirty="0" err="1" smtClean="0"/>
              <a:t>PHPStorm</a:t>
            </a:r>
            <a:endParaRPr lang="en-US" dirty="0" smtClean="0"/>
          </a:p>
          <a:p>
            <a:pPr marL="457200" indent="-457200">
              <a:buFont typeface="+mj-lt"/>
              <a:buAutoNum type="arabicPeriod"/>
            </a:pPr>
            <a:r>
              <a:rPr lang="en-US" dirty="0" err="1" smtClean="0"/>
              <a:t>Netbeans</a:t>
            </a:r>
            <a:endParaRPr lang="en-US" dirty="0" smtClean="0"/>
          </a:p>
          <a:p>
            <a:pPr marL="457200" indent="-457200">
              <a:buFont typeface="+mj-lt"/>
              <a:buAutoNum type="arabicPeriod"/>
            </a:pPr>
            <a:r>
              <a:rPr lang="en-US" dirty="0" smtClean="0"/>
              <a:t>Eclipse</a:t>
            </a:r>
          </a:p>
          <a:p>
            <a:pPr marL="457200" indent="-457200">
              <a:buFont typeface="+mj-lt"/>
              <a:buAutoNum type="arabicPeriod"/>
            </a:pPr>
            <a:r>
              <a:rPr lang="en-US" dirty="0" err="1" smtClean="0"/>
              <a:t>Aptana</a:t>
            </a:r>
            <a:r>
              <a:rPr lang="en-US" dirty="0" smtClean="0"/>
              <a:t> Studio</a:t>
            </a:r>
          </a:p>
          <a:p>
            <a:pPr marL="457200" indent="-457200">
              <a:buFont typeface="+mj-lt"/>
              <a:buAutoNum type="arabicPeriod"/>
            </a:pPr>
            <a:endParaRPr lang="en-US" dirty="0"/>
          </a:p>
        </p:txBody>
      </p:sp>
    </p:spTree>
    <p:extLst>
      <p:ext uri="{BB962C8B-B14F-4D97-AF65-F5344CB8AC3E}">
        <p14:creationId xmlns:p14="http://schemas.microsoft.com/office/powerpoint/2010/main" val="339765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Code</a:t>
            </a:r>
            <a:endParaRPr lang="en-US" dirty="0"/>
          </a:p>
        </p:txBody>
      </p:sp>
      <p:pic>
        <p:nvPicPr>
          <p:cNvPr id="4" name="Content Placeholder 3"/>
          <p:cNvPicPr>
            <a:picLocks noGrp="1" noChangeAspect="1"/>
          </p:cNvPicPr>
          <p:nvPr>
            <p:ph idx="1"/>
          </p:nvPr>
        </p:nvPicPr>
        <p:blipFill>
          <a:blip r:embed="rId2"/>
          <a:stretch>
            <a:fillRect/>
          </a:stretch>
        </p:blipFill>
        <p:spPr>
          <a:xfrm>
            <a:off x="1274455" y="1911577"/>
            <a:ext cx="4852025" cy="4022725"/>
          </a:xfrm>
          <a:prstGeom prst="rect">
            <a:avLst/>
          </a:prstGeom>
        </p:spPr>
      </p:pic>
    </p:spTree>
    <p:extLst>
      <p:ext uri="{BB962C8B-B14F-4D97-AF65-F5344CB8AC3E}">
        <p14:creationId xmlns:p14="http://schemas.microsoft.com/office/powerpoint/2010/main" val="91226541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229</TotalTime>
  <Words>276</Words>
  <Application>Microsoft Macintosh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Calibri Light</vt:lpstr>
      <vt:lpstr>Arial</vt:lpstr>
      <vt:lpstr>Retrospect</vt:lpstr>
      <vt:lpstr>Introduction to PHP</vt:lpstr>
      <vt:lpstr>Topics</vt:lpstr>
      <vt:lpstr>Introduction </vt:lpstr>
      <vt:lpstr>What Can PHP Do?</vt:lpstr>
      <vt:lpstr>Why PHP?</vt:lpstr>
      <vt:lpstr>How to install</vt:lpstr>
      <vt:lpstr>TEXT EDITORS</vt:lpstr>
      <vt:lpstr>Sample Code</vt:lpstr>
    </vt:vector>
  </TitlesOfParts>
  <Manager/>
  <Company/>
  <LinksUpToDate>false</LinksUpToDate>
  <SharedDoc>false</SharedDoc>
  <HyperlinkBase/>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Hadji Tejuco</dc:creator>
  <cp:keywords/>
  <dc:description/>
  <cp:lastModifiedBy>Hadji Tejuco</cp:lastModifiedBy>
  <cp:revision>25</cp:revision>
  <dcterms:created xsi:type="dcterms:W3CDTF">2016-04-10T06:20:27Z</dcterms:created>
  <dcterms:modified xsi:type="dcterms:W3CDTF">2019-01-27T04:53:32Z</dcterms:modified>
  <cp:category/>
</cp:coreProperties>
</file>