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handoutMasterIdLst>
    <p:handoutMasterId r:id="rId13"/>
  </p:handoutMasterIdLst>
  <p:sldIdLst>
    <p:sldId id="306" r:id="rId5"/>
    <p:sldId id="307" r:id="rId6"/>
    <p:sldId id="303" r:id="rId7"/>
    <p:sldId id="312" r:id="rId8"/>
    <p:sldId id="308" r:id="rId9"/>
    <p:sldId id="309" r:id="rId10"/>
    <p:sldId id="310" r:id="rId1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84967" autoAdjust="0"/>
  </p:normalViewPr>
  <p:slideViewPr>
    <p:cSldViewPr snapToGrid="0">
      <p:cViewPr varScale="1">
        <p:scale>
          <a:sx n="110" d="100"/>
          <a:sy n="110" d="100"/>
        </p:scale>
        <p:origin x="576" y="7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主題構思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zh-TW" altLang="en-US" sz="1800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一開始從沒想法～有想法經歷漫長的一多禮拜。其中包含靈感枯竭或者想法大爆炸。接著又經歷了改變主題，重新構思等過程。</a:t>
          </a:r>
          <a:endParaRPr lang="zh-TW" altLang="en-US" sz="18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網站類型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zh-TW" altLang="en-US" sz="1800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終於確定主題後，開始構思網站型態、用戶登陸網站時可以獲取的資訊、網站想要想呈現的視覺效果、用戶體驗等等。</a:t>
          </a:r>
          <a:endParaRPr lang="zh-TW" altLang="en-US" sz="18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主體框架＆內頁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zh-TW" altLang="en-US" sz="1800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進入網站主體環節包含：首頁、主菜單、項目、產品。</a:t>
          </a:r>
          <a:endParaRPr lang="en-US" altLang="zh-TW" sz="1800" b="0" i="0" u="none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rtl="0"/>
          <a:endParaRPr lang="en-US" altLang="zh-TW" sz="1800" b="0" i="0" u="none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rtl="0"/>
          <a:r>
            <a:rPr lang="zh-TW" altLang="en-US" sz="1800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分頁、版型、效果</a:t>
          </a:r>
          <a:endParaRPr lang="zh-TW" altLang="en-US" sz="18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精修＋對校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zh-TW" altLang="en-US" sz="1800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完成主體後，開始對</a:t>
          </a:r>
          <a:r>
            <a:rPr lang="zh-TW" altLang="en-US" sz="1800" b="0" i="0" u="none" noProof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校、優化。</a:t>
          </a:r>
          <a:r>
            <a:rPr lang="zh-TW" altLang="en-US" sz="1800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目的是</a:t>
          </a:r>
          <a:r>
            <a:rPr lang="zh-TW" altLang="en-US" sz="1800" b="0" i="0" u="none" noProof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讓用戶在瀏覽的時候可以方便</a:t>
          </a:r>
          <a:r>
            <a:rPr lang="zh-TW" altLang="en-US" sz="1800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、更易閱讀。</a:t>
          </a:r>
          <a:endParaRPr lang="zh-TW" altLang="en-US" sz="18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B2FF309-5120-45E2-ACC8-F8FAA9DBDA55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測試＋完成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測試之後才知道更多問題的衍生。</a:t>
          </a:r>
          <a:endParaRPr lang="en-US" altLang="zh-TW" sz="18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rtl="0"/>
          <a:endParaRPr lang="en-US" altLang="zh-TW" sz="18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rtl="0"/>
          <a:br>
            <a:rPr lang="en-US" altLang="zh-TW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測試＞修正＞完成</a:t>
          </a:r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 custScaleY="99553" custLinFactNeighborX="-792" custLinFactNeighborY="0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 custLinFactNeighborX="-1320" custLinFactNeighborY="821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 custLinFactNeighborX="-2111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576108" y="3064716"/>
          <a:ext cx="3344415" cy="18779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201" y="4830822"/>
          <a:ext cx="2347448" cy="1114805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主題構思</a:t>
          </a:r>
        </a:p>
      </dsp:txBody>
      <dsp:txXfrm>
        <a:off x="2201" y="4830822"/>
        <a:ext cx="2208097" cy="1114805"/>
      </dsp:txXfrm>
    </dsp:sp>
    <dsp:sp modelId="{810D7AA7-A541-4507-BE7F-36CCF210089F}">
      <dsp:nvSpPr>
        <dsp:cNvPr id="0" name=""/>
        <dsp:cNvSpPr/>
      </dsp:nvSpPr>
      <dsp:spPr>
        <a:xfrm>
          <a:off x="189997" y="1599084"/>
          <a:ext cx="1906128" cy="311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一開始從沒想法～有想法經歷漫長的一多禮拜。其中包含靈感枯竭或者想法大爆炸。接著又經歷了改變主題，重新構思等過程。</a:t>
          </a:r>
          <a:endParaRPr lang="zh-TW" altLang="en-US" sz="18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189997" y="1599084"/>
        <a:ext cx="1906128" cy="3119060"/>
      </dsp:txXfrm>
    </dsp:sp>
    <dsp:sp modelId="{E41E7729-FD3F-426D-804C-45BD60BD762D}">
      <dsp:nvSpPr>
        <dsp:cNvPr id="0" name=""/>
        <dsp:cNvSpPr/>
      </dsp:nvSpPr>
      <dsp:spPr>
        <a:xfrm rot="5400000">
          <a:off x="653967" y="3064716"/>
          <a:ext cx="3344415" cy="18779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232277" y="4830822"/>
          <a:ext cx="2347448" cy="1114805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網站類型</a:t>
          </a:r>
        </a:p>
      </dsp:txBody>
      <dsp:txXfrm>
        <a:off x="2510978" y="4830822"/>
        <a:ext cx="1790046" cy="1114805"/>
      </dsp:txXfrm>
    </dsp:sp>
    <dsp:sp modelId="{5E07F9E4-149C-4A89-848F-4ABDD305F0C5}">
      <dsp:nvSpPr>
        <dsp:cNvPr id="0" name=""/>
        <dsp:cNvSpPr/>
      </dsp:nvSpPr>
      <dsp:spPr>
        <a:xfrm>
          <a:off x="2420073" y="1599084"/>
          <a:ext cx="1906128" cy="311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終於確定主題後，開始構思網站型態、用戶登陸網站時可以獲取的資訊、網站想要想呈現的視覺效果、用戶體驗等等。</a:t>
          </a:r>
          <a:endParaRPr lang="zh-TW" altLang="en-US" sz="18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420073" y="1599084"/>
        <a:ext cx="1906128" cy="3119060"/>
      </dsp:txXfrm>
    </dsp:sp>
    <dsp:sp modelId="{473F2067-7126-4D56-A328-5A8CFD3D8D52}">
      <dsp:nvSpPr>
        <dsp:cNvPr id="0" name=""/>
        <dsp:cNvSpPr/>
      </dsp:nvSpPr>
      <dsp:spPr>
        <a:xfrm rot="5400000">
          <a:off x="2872926" y="3062225"/>
          <a:ext cx="3329466" cy="18779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443761" y="4830822"/>
          <a:ext cx="2347448" cy="1109822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主體框架＆內頁</a:t>
          </a:r>
        </a:p>
      </dsp:txBody>
      <dsp:txXfrm>
        <a:off x="4721217" y="4830822"/>
        <a:ext cx="1792537" cy="1109822"/>
      </dsp:txXfrm>
    </dsp:sp>
    <dsp:sp modelId="{FD7B29F2-0D66-4B4B-BC8A-82DA23575305}">
      <dsp:nvSpPr>
        <dsp:cNvPr id="0" name=""/>
        <dsp:cNvSpPr/>
      </dsp:nvSpPr>
      <dsp:spPr>
        <a:xfrm>
          <a:off x="4631557" y="1602606"/>
          <a:ext cx="1906128" cy="2678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進入網站主體環節包含：首頁、主菜單、項目、產品。</a:t>
          </a:r>
          <a:endParaRPr lang="en-US" altLang="zh-TW" sz="1800" b="0" i="0" u="none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800" b="0" i="0" u="none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分頁、版型、效果</a:t>
          </a:r>
          <a:endParaRPr lang="zh-TW" altLang="en-US" sz="18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4631557" y="1602606"/>
        <a:ext cx="1906128" cy="2678647"/>
      </dsp:txXfrm>
    </dsp:sp>
    <dsp:sp modelId="{2377F551-4CF6-4656-B644-60A7FC1B0F64}">
      <dsp:nvSpPr>
        <dsp:cNvPr id="0" name=""/>
        <dsp:cNvSpPr/>
      </dsp:nvSpPr>
      <dsp:spPr>
        <a:xfrm rot="5400000">
          <a:off x="5083133" y="3073869"/>
          <a:ext cx="3344415" cy="18779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6661443" y="4839975"/>
          <a:ext cx="2347448" cy="1114805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精修＋對校</a:t>
          </a:r>
        </a:p>
      </dsp:txBody>
      <dsp:txXfrm>
        <a:off x="6940144" y="4839975"/>
        <a:ext cx="1790046" cy="1114805"/>
      </dsp:txXfrm>
    </dsp:sp>
    <dsp:sp modelId="{1F1B09A6-DA7E-41D1-B8A6-E3B6E775E5C1}">
      <dsp:nvSpPr>
        <dsp:cNvPr id="0" name=""/>
        <dsp:cNvSpPr/>
      </dsp:nvSpPr>
      <dsp:spPr>
        <a:xfrm>
          <a:off x="6849239" y="1608237"/>
          <a:ext cx="1906128" cy="269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完成主體後，開始對</a:t>
          </a:r>
          <a:r>
            <a:rPr lang="zh-TW" altLang="en-US" sz="1800" b="0" i="0" u="none" kern="1200" noProof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校、優化。</a:t>
          </a:r>
          <a:r>
            <a:rPr lang="zh-TW" altLang="en-US" sz="18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目的是</a:t>
          </a:r>
          <a:r>
            <a:rPr lang="zh-TW" altLang="en-US" sz="1800" b="0" i="0" u="none" kern="1200" noProof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讓用戶在瀏覽的時候可以方便</a:t>
          </a:r>
          <a:r>
            <a:rPr lang="zh-TW" altLang="en-US" sz="18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、更易閱讀。</a:t>
          </a:r>
          <a:endParaRPr lang="zh-TW" altLang="en-US" sz="18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6849239" y="1608237"/>
        <a:ext cx="1906128" cy="2690674"/>
      </dsp:txXfrm>
    </dsp:sp>
    <dsp:sp modelId="{E2C584B7-5B6E-4F6E-A7B8-E679FEF7BC4D}">
      <dsp:nvSpPr>
        <dsp:cNvPr id="0" name=""/>
        <dsp:cNvSpPr/>
      </dsp:nvSpPr>
      <dsp:spPr>
        <a:xfrm rot="5400000">
          <a:off x="7294641" y="3064716"/>
          <a:ext cx="3344415" cy="18779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8872951" y="4830822"/>
          <a:ext cx="2347448" cy="1114805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測試＋完成</a:t>
          </a:r>
        </a:p>
      </dsp:txBody>
      <dsp:txXfrm>
        <a:off x="9151652" y="4830822"/>
        <a:ext cx="1790046" cy="1114805"/>
      </dsp:txXfrm>
    </dsp:sp>
    <dsp:sp modelId="{B73D2BBA-574C-491E-A31C-8B6EA5CC871A}">
      <dsp:nvSpPr>
        <dsp:cNvPr id="0" name=""/>
        <dsp:cNvSpPr/>
      </dsp:nvSpPr>
      <dsp:spPr>
        <a:xfrm>
          <a:off x="9060747" y="1599084"/>
          <a:ext cx="1906128" cy="269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測試之後才知道更多問題的衍生。</a:t>
          </a:r>
          <a:endParaRPr lang="en-US" altLang="zh-TW" sz="18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8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altLang="zh-TW" sz="18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8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測試＞修正＞完成</a:t>
          </a:r>
        </a:p>
      </dsp:txBody>
      <dsp:txXfrm>
        <a:off x="9060747" y="1599084"/>
        <a:ext cx="1906128" cy="269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輔色起始＞形箭號流程圖"/>
  <dgm:desc val="用來顯示工作、流程或工作流程的進展、時間表、循序步驟，或強調移動或方向。第 1 層文字顯示在＞形箭號圖形內，但位於首頁圖形中的第一個圖形除外；而第 2 層文字則會顯示在隱藏的矩形圖形上方。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C7BD883-E570-4B0F-9E18-F89D060514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7825A8-A57B-43B0-BA2C-78F0335611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DE4D-4E38-4D8C-8D32-A26C2FA8CED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2023/12/26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404714-211C-45BF-8164-268C01DCBD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6E2E20-ED21-467B-ABCD-FF8842D9D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B8736-D8EB-47F3-A4C4-7D5F34ACE92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49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EB2F747-81C0-41F9-A53E-9239588F4D56}" type="datetime1">
              <a:rPr lang="zh-TW" altLang="en-US" smtClean="0"/>
              <a:pPr/>
              <a:t>2023/12/26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939589-3E79-4C82-AA4A-FE78234FAA59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60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8432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5028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44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預留位置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圖片版面配置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 dirty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圖形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圖形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 dirty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 dirty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 dirty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 dirty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 2 投影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圖形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圖形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圖形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 dirty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圖形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圖形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 dirty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圖形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圖形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圖形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圖形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圖形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圖形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與內容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 dirty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圖形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圖形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 dirty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版面配置區 6" descr="一張含有 圖形, 字型, 平面設計, 標誌 的圖片&#10;&#10;自動產生的描述">
            <a:extLst>
              <a:ext uri="{FF2B5EF4-FFF2-40B4-BE49-F238E27FC236}">
                <a16:creationId xmlns:a16="http://schemas.microsoft.com/office/drawing/2014/main" id="{4CBDE27B-B94E-1637-B11F-521C0BFE0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0" r="-2" b="-2"/>
          <a:stretch/>
        </p:blipFill>
        <p:spPr>
          <a:xfrm>
            <a:off x="-147441" y="-958582"/>
            <a:ext cx="5100117" cy="5265798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846" y="1742319"/>
            <a:ext cx="6941602" cy="1124713"/>
          </a:xfrm>
        </p:spPr>
        <p:txBody>
          <a:bodyPr rtlCol="0" anchor="b">
            <a:noAutofit/>
          </a:bodyPr>
          <a:lstStyle/>
          <a:p>
            <a:pPr rtl="0"/>
            <a:r>
              <a:rPr lang="zh-TW" altLang="en-US" sz="5500" dirty="0"/>
              <a:t>巧克力店官方網站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3085" y="4590482"/>
            <a:ext cx="5276088" cy="112471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2500" b="1" dirty="0"/>
              <a:t>學員：廖卿秀</a:t>
            </a:r>
            <a:endParaRPr lang="en-US" altLang="zh-TW" sz="2500" b="1" dirty="0"/>
          </a:p>
          <a:p>
            <a:pPr rtl="0"/>
            <a:r>
              <a:rPr lang="zh-TW" altLang="en-US" sz="2500" b="1" dirty="0"/>
              <a:t>老師：許雅婷</a:t>
            </a:r>
          </a:p>
        </p:txBody>
      </p:sp>
      <p:pic>
        <p:nvPicPr>
          <p:cNvPr id="20" name="圖片版面配置區 19" descr="一張含有 磚, 地面 的圖片&#10;&#10;自動產生的描述">
            <a:extLst>
              <a:ext uri="{FF2B5EF4-FFF2-40B4-BE49-F238E27FC236}">
                <a16:creationId xmlns:a16="http://schemas.microsoft.com/office/drawing/2014/main" id="{3526E1F3-8E07-00E1-7129-05F48DA7F55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20544" b="20544"/>
          <a:stretch>
            <a:fillRect/>
          </a:stretch>
        </p:blipFill>
        <p:spPr>
          <a:xfrm>
            <a:off x="949214" y="4307216"/>
            <a:ext cx="3528368" cy="2596504"/>
          </a:xfrm>
        </p:spPr>
      </p:pic>
      <p:pic>
        <p:nvPicPr>
          <p:cNvPr id="48" name="圖片版面配置區 47" descr="一張含有 食物, 糖果, 糕點, 甜味 的圖片&#10;&#10;自動產生的描述">
            <a:extLst>
              <a:ext uri="{FF2B5EF4-FFF2-40B4-BE49-F238E27FC236}">
                <a16:creationId xmlns:a16="http://schemas.microsoft.com/office/drawing/2014/main" id="{65DBA1ED-06CB-1772-3009-9A49DDA6270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l="12937" r="12937"/>
          <a:stretch>
            <a:fillRect/>
          </a:stretch>
        </p:blipFill>
        <p:spPr>
          <a:xfrm>
            <a:off x="4536353" y="4395190"/>
            <a:ext cx="3119293" cy="2462810"/>
          </a:xfrm>
        </p:spPr>
      </p:pic>
      <p:pic>
        <p:nvPicPr>
          <p:cNvPr id="56" name="圖片版面配置區 55" descr="一張含有 點心, 巧克力, 食物 的圖片&#10;&#10;自動產生的描述">
            <a:extLst>
              <a:ext uri="{FF2B5EF4-FFF2-40B4-BE49-F238E27FC236}">
                <a16:creationId xmlns:a16="http://schemas.microsoft.com/office/drawing/2014/main" id="{E5FB28BA-2FCD-8548-7D6A-B00ED54B2F3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/>
          <a:srcRect l="5727" r="5727"/>
          <a:stretch>
            <a:fillRect/>
          </a:stretch>
        </p:blipFill>
        <p:spPr>
          <a:xfrm>
            <a:off x="2662612" y="2121688"/>
            <a:ext cx="2290065" cy="2273502"/>
          </a:xfr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97"/>
            <a:ext cx="4952129" cy="83188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時間表</a:t>
            </a:r>
          </a:p>
        </p:txBody>
      </p:sp>
      <p:pic>
        <p:nvPicPr>
          <p:cNvPr id="17" name="圖片 16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9F01A9F8-60DB-BDAA-843D-930BF6F2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5783"/>
            <a:ext cx="12192000" cy="606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製做進程</a:t>
            </a:r>
          </a:p>
        </p:txBody>
      </p:sp>
      <p:graphicFrame>
        <p:nvGraphicFramePr>
          <p:cNvPr id="14" name="內容版面配置區 6" descr="時間表 SmartArt 圖形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724613"/>
              </p:ext>
            </p:extLst>
          </p:nvPr>
        </p:nvGraphicFramePr>
        <p:xfrm>
          <a:off x="778330" y="413657"/>
          <a:ext cx="11272156" cy="7432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52DA8-542F-019B-4EA5-E06B0537E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90500"/>
            <a:ext cx="4697186" cy="6398088"/>
          </a:xfrm>
        </p:spPr>
        <p:txBody>
          <a:bodyPr anchor="ctr">
            <a:normAutofit/>
          </a:bodyPr>
          <a:lstStyle/>
          <a:p>
            <a:r>
              <a:rPr lang="en-US" altLang="zh-TW" b="1" dirty="0"/>
              <a:t>【</a:t>
            </a:r>
            <a:r>
              <a:rPr lang="zh-TW" altLang="en-US" b="1" dirty="0"/>
              <a:t>技術問題</a:t>
            </a:r>
            <a:r>
              <a:rPr lang="en-US" altLang="zh-TW" b="1" dirty="0"/>
              <a:t>】</a:t>
            </a:r>
            <a:br>
              <a:rPr lang="en-US" altLang="zh-TW" b="1" dirty="0"/>
            </a:br>
            <a:r>
              <a:rPr lang="en-US" altLang="zh-TW" sz="2800" b="1" dirty="0"/>
              <a:t>1.</a:t>
            </a:r>
            <a:r>
              <a:rPr lang="zh-TW" altLang="en-US" sz="2800" b="1" dirty="0"/>
              <a:t>代碼寫錯導致無法呈現。</a:t>
            </a:r>
            <a:br>
              <a:rPr lang="en-US" altLang="zh-TW" sz="2800" b="1" dirty="0"/>
            </a:br>
            <a:br>
              <a:rPr lang="en-US" altLang="zh-TW" sz="2800" b="1" dirty="0"/>
            </a:br>
            <a:r>
              <a:rPr lang="en-US" altLang="zh-TW" sz="2800" b="1" dirty="0"/>
              <a:t>2.</a:t>
            </a:r>
            <a:r>
              <a:rPr lang="zh-TW" altLang="en-US" sz="2800" b="1" dirty="0"/>
              <a:t>在</a:t>
            </a:r>
            <a:r>
              <a:rPr lang="en-US" altLang="zh-TW" sz="2800" b="1" dirty="0"/>
              <a:t>Google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Chrome</a:t>
            </a:r>
            <a:r>
              <a:rPr lang="zh-TW" altLang="en-US" sz="2800" b="1" dirty="0"/>
              <a:t>跟</a:t>
            </a:r>
            <a:r>
              <a:rPr lang="en-US" altLang="zh-TW" sz="2800" b="1" dirty="0"/>
              <a:t>Microsoft Edge</a:t>
            </a:r>
            <a:r>
              <a:rPr lang="zh-TW" altLang="en-US" sz="2800" b="1" dirty="0"/>
              <a:t>打開。</a:t>
            </a:r>
            <a:br>
              <a:rPr lang="en-US" altLang="zh-TW" sz="2800" b="1" dirty="0"/>
            </a:br>
            <a:br>
              <a:rPr lang="en-US" altLang="zh-TW" sz="2800" b="1" dirty="0"/>
            </a:br>
            <a:br>
              <a:rPr lang="en-US" altLang="zh-TW" b="1" dirty="0"/>
            </a:br>
            <a:r>
              <a:rPr lang="en-US" altLang="zh-TW" b="1" dirty="0"/>
              <a:t>【</a:t>
            </a:r>
            <a:r>
              <a:rPr lang="zh-TW" altLang="en-US" b="1" dirty="0"/>
              <a:t>設備問題</a:t>
            </a:r>
            <a:r>
              <a:rPr lang="en-US" altLang="zh-TW" b="1" dirty="0"/>
              <a:t>】</a:t>
            </a:r>
            <a:br>
              <a:rPr lang="en-US" altLang="zh-TW" b="1" dirty="0"/>
            </a:br>
            <a:r>
              <a:rPr lang="en-US" altLang="zh-TW" sz="2800" b="1" dirty="0"/>
              <a:t>1.</a:t>
            </a:r>
            <a:r>
              <a:rPr lang="zh-TW" altLang="en-US" sz="2800" b="1" dirty="0"/>
              <a:t>比例、顯示器的解析度</a:t>
            </a:r>
          </a:p>
        </p:txBody>
      </p:sp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EF5F9512-71A1-0AD9-A325-6E92B9174F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/>
              <a:t>遭遇到的問題</a:t>
            </a:r>
          </a:p>
        </p:txBody>
      </p:sp>
    </p:spTree>
    <p:extLst>
      <p:ext uri="{BB962C8B-B14F-4D97-AF65-F5344CB8AC3E}">
        <p14:creationId xmlns:p14="http://schemas.microsoft.com/office/powerpoint/2010/main" val="138786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版面配置區 6" descr="一張含有 圖形, 字型, 平面設計, 標誌 的圖片&#10;&#10;自動產生的描述">
            <a:extLst>
              <a:ext uri="{FF2B5EF4-FFF2-40B4-BE49-F238E27FC236}">
                <a16:creationId xmlns:a16="http://schemas.microsoft.com/office/drawing/2014/main" id="{A4146C88-7BD5-AE83-19E6-46AD6292A7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4750" r="-2" b="-2"/>
          <a:stretch/>
        </p:blipFill>
        <p:spPr>
          <a:xfrm>
            <a:off x="464006" y="1206493"/>
            <a:ext cx="5316555" cy="5316553"/>
          </a:xfrm>
          <a:noFill/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129" y="404107"/>
            <a:ext cx="5885687" cy="976557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zh-TW" altLang="en-US" dirty="0"/>
              <a:t>動機＆設計構想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80560" y="2183050"/>
            <a:ext cx="6087045" cy="4511664"/>
          </a:xfrm>
        </p:spPr>
        <p:txBody>
          <a:bodyPr rtlCol="0">
            <a:normAutofit/>
          </a:bodyPr>
          <a:lstStyle/>
          <a:p>
            <a:pPr marL="342900" indent="-342900" algn="l" rtl="0">
              <a:buFont typeface="Wingdings" panose="05000000000000000000" pitchFamily="2" charset="2"/>
              <a:buChar char="u"/>
            </a:pPr>
            <a:r>
              <a:rPr lang="zh-TW" altLang="en-US" sz="2500" dirty="0"/>
              <a:t>以往購買經驗都是直接衝門市購買完全不參考官網。</a:t>
            </a:r>
            <a:endParaRPr lang="en-US" altLang="zh-TW" sz="2500" dirty="0"/>
          </a:p>
          <a:p>
            <a:pPr algn="l" rtl="0"/>
            <a:endParaRPr lang="en-US" altLang="zh-TW" sz="2500" dirty="0"/>
          </a:p>
          <a:p>
            <a:pPr marL="342900" indent="-342900" algn="l" rtl="0">
              <a:buFont typeface="Wingdings" panose="05000000000000000000" pitchFamily="2" charset="2"/>
              <a:buChar char="u"/>
            </a:pPr>
            <a:r>
              <a:rPr lang="zh-TW" altLang="en-US" sz="2500" dirty="0"/>
              <a:t>但是</a:t>
            </a:r>
            <a:r>
              <a:rPr lang="en-US" altLang="zh-TW" sz="2500" dirty="0"/>
              <a:t>…</a:t>
            </a:r>
            <a:r>
              <a:rPr lang="zh-TW" altLang="en-US" sz="2500" dirty="0"/>
              <a:t>如果是嘗試一家</a:t>
            </a:r>
            <a:r>
              <a:rPr lang="zh-TW" altLang="en-US" sz="2500"/>
              <a:t>全新的店</a:t>
            </a:r>
            <a:r>
              <a:rPr lang="zh-TW" altLang="en-US" sz="2500" dirty="0"/>
              <a:t>，想要了解一家店舖，最快的方式應該是是登陸官網。</a:t>
            </a:r>
            <a:endParaRPr lang="en-US" altLang="zh-TW" sz="2500" dirty="0"/>
          </a:p>
          <a:p>
            <a:pPr marL="342900" indent="-342900" algn="l" rtl="0">
              <a:buFont typeface="Wingdings" panose="05000000000000000000" pitchFamily="2" charset="2"/>
              <a:buChar char="u"/>
            </a:pPr>
            <a:endParaRPr lang="en-US" altLang="zh-TW" sz="2500" dirty="0"/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TW" altLang="en-US" sz="2500" dirty="0"/>
              <a:t>而官網應該可以獲取哪需資訊？會有什麼樣的產品？</a:t>
            </a:r>
            <a:endParaRPr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5" y="72932"/>
            <a:ext cx="9144000" cy="1180447"/>
          </a:xfrm>
        </p:spPr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使用技術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9" name="圖片 8" descr="一張含有 圖形, 標誌, 字型, 符號 的圖片&#10;&#10;自動產生的描述">
            <a:extLst>
              <a:ext uri="{FF2B5EF4-FFF2-40B4-BE49-F238E27FC236}">
                <a16:creationId xmlns:a16="http://schemas.microsoft.com/office/drawing/2014/main" id="{623FC82F-9989-D511-8BC3-949A3E1CE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34" y="1370945"/>
            <a:ext cx="5743302" cy="51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18C17EDE-45F9-D992-7621-2462C50FBB7D}"/>
              </a:ext>
            </a:extLst>
          </p:cNvPr>
          <p:cNvSpPr txBox="1">
            <a:spLocks/>
          </p:cNvSpPr>
          <p:nvPr/>
        </p:nvSpPr>
        <p:spPr>
          <a:xfrm>
            <a:off x="1524000" y="2838776"/>
            <a:ext cx="9144000" cy="118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4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9600" dirty="0"/>
              <a:t>-</a:t>
            </a:r>
            <a:r>
              <a:rPr lang="zh-TW" altLang="en-US" sz="9600" dirty="0"/>
              <a:t>結束</a:t>
            </a:r>
            <a:r>
              <a:rPr lang="en-US" altLang="zh-TW" sz="9600" dirty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20894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21_TF89338750_Win32" id="{5E9B3395-FFAC-414A-B6B7-CD36791E5293}" vid="{68A61A5A-8CF9-4042-8E4C-8CB5B3ADE9C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{8249658D-4CCE-469A-B596-2C9642B6B2DF}tf89338750_win32</Template>
  <TotalTime>163</TotalTime>
  <Words>278</Words>
  <Application>Microsoft Office PowerPoint</Application>
  <PresentationFormat>寬螢幕</PresentationFormat>
  <Paragraphs>34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Microsoft JhengHei UI</vt:lpstr>
      <vt:lpstr>Arial</vt:lpstr>
      <vt:lpstr>Wingdings</vt:lpstr>
      <vt:lpstr>GradientUnivers</vt:lpstr>
      <vt:lpstr>巧克力店官方網站</vt:lpstr>
      <vt:lpstr>時間表</vt:lpstr>
      <vt:lpstr>製做進程</vt:lpstr>
      <vt:lpstr>【技術問題】 1.代碼寫錯導致無法呈現。  2.在Google Chrome跟Microsoft Edge打開。   【設備問題】 1.比例、顯示器的解析度</vt:lpstr>
      <vt:lpstr>動機＆設計構想</vt:lpstr>
      <vt:lpstr>使用技術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巧克力店官方網站</dc:title>
  <dc:creator>eba155</dc:creator>
  <cp:lastModifiedBy>eba155</cp:lastModifiedBy>
  <cp:revision>10</cp:revision>
  <dcterms:created xsi:type="dcterms:W3CDTF">2023-12-25T05:53:32Z</dcterms:created>
  <dcterms:modified xsi:type="dcterms:W3CDTF">2023-12-26T02:47:11Z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