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8" r:id="rId4"/>
    <p:sldId id="27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94718" autoAdjust="0"/>
  </p:normalViewPr>
  <p:slideViewPr>
    <p:cSldViewPr>
      <p:cViewPr varScale="1">
        <p:scale>
          <a:sx n="78" d="100"/>
          <a:sy n="78" d="100"/>
        </p:scale>
        <p:origin x="161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20/08/2022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20/08/2022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20/08/2022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20/08/2022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20/08/2022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20/08/2022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20/08/2022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20/08/2022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20/08/2022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20/08/2022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9B1-FBC5-4F05-928C-A9A9E30252DF}" type="datetimeFigureOut">
              <a:rPr lang="fr-FR" smtClean="0"/>
              <a:pPr/>
              <a:t>20/08/2022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D9B1-FBC5-4F05-928C-A9A9E30252DF}" type="datetimeFigureOut">
              <a:rPr lang="fr-FR" smtClean="0"/>
              <a:pPr/>
              <a:t>20/08/2022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2967-0B8C-47A9-A52A-E6A6C3CE5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1538" y="2071678"/>
            <a:ext cx="6858048" cy="292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IRONHACK PROJECT 1</a:t>
            </a:r>
          </a:p>
          <a:p>
            <a:pPr algn="ctr">
              <a:lnSpc>
                <a:spcPct val="250000"/>
              </a:lnSpc>
            </a:pPr>
            <a:r>
              <a:rPr lang="fr-FR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6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IBM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CA535-8B13-384C-8576-EAB48C3C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1-Analyse Data: </a:t>
            </a:r>
            <a:r>
              <a:rPr lang="fr-FR" dirty="0" err="1"/>
              <a:t>Monthly</a:t>
            </a:r>
            <a:r>
              <a:rPr lang="fr-FR" dirty="0"/>
              <a:t> </a:t>
            </a:r>
            <a:r>
              <a:rPr lang="fr-FR" dirty="0" err="1"/>
              <a:t>Income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72A7FA-2DF8-A026-38DA-D2B61DC93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820471" cy="5141168"/>
          </a:xfrm>
        </p:spPr>
      </p:pic>
    </p:spTree>
    <p:extLst>
      <p:ext uri="{BB962C8B-B14F-4D97-AF65-F5344CB8AC3E}">
        <p14:creationId xmlns:p14="http://schemas.microsoft.com/office/powerpoint/2010/main" val="20529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21FEF-A28C-E2F2-FAF5-31D53121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1-Analyse Data: </a:t>
            </a:r>
            <a:r>
              <a:rPr lang="fr-FR" dirty="0" err="1"/>
              <a:t>Monthly</a:t>
            </a:r>
            <a:r>
              <a:rPr lang="fr-FR" dirty="0"/>
              <a:t> </a:t>
            </a:r>
            <a:r>
              <a:rPr lang="fr-FR" dirty="0" err="1"/>
              <a:t>Income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65A6722-F844-8EA9-8E68-821FE132B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427168" cy="4525963"/>
          </a:xfrm>
        </p:spPr>
      </p:pic>
    </p:spTree>
    <p:extLst>
      <p:ext uri="{BB962C8B-B14F-4D97-AF65-F5344CB8AC3E}">
        <p14:creationId xmlns:p14="http://schemas.microsoft.com/office/powerpoint/2010/main" val="388123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18869-ABA4-C66A-C740-30D0F1D6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1-Analyse Data: </a:t>
            </a:r>
            <a:r>
              <a:rPr lang="fr-FR" dirty="0" err="1"/>
              <a:t>Monthly</a:t>
            </a:r>
            <a:r>
              <a:rPr lang="fr-FR" dirty="0"/>
              <a:t> </a:t>
            </a:r>
            <a:r>
              <a:rPr lang="fr-FR" dirty="0" err="1"/>
              <a:t>Income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14394BD-6BB3-36AC-038C-EF5DA350A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86991"/>
            <a:ext cx="6552728" cy="3352381"/>
          </a:xfrm>
        </p:spPr>
      </p:pic>
    </p:spTree>
    <p:extLst>
      <p:ext uri="{BB962C8B-B14F-4D97-AF65-F5344CB8AC3E}">
        <p14:creationId xmlns:p14="http://schemas.microsoft.com/office/powerpoint/2010/main" val="229018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12EBB-E93D-CACB-DC9E-66F54993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1-Analyse Data: </a:t>
            </a:r>
            <a:r>
              <a:rPr lang="fr-FR" dirty="0" err="1"/>
              <a:t>Monthly</a:t>
            </a:r>
            <a:r>
              <a:rPr lang="fr-FR" dirty="0"/>
              <a:t> </a:t>
            </a:r>
            <a:r>
              <a:rPr lang="fr-FR" dirty="0" err="1"/>
              <a:t>Income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B9FC002-75BA-086E-C0BD-F64949C6E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1753"/>
            <a:ext cx="8229600" cy="4342857"/>
          </a:xfrm>
        </p:spPr>
      </p:pic>
    </p:spTree>
    <p:extLst>
      <p:ext uri="{BB962C8B-B14F-4D97-AF65-F5344CB8AC3E}">
        <p14:creationId xmlns:p14="http://schemas.microsoft.com/office/powerpoint/2010/main" val="359163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4DF08-FB1B-AC76-88AE-0C7B48AE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EF28692-979C-44AF-CD2B-DFC85C08A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99689"/>
            <a:ext cx="7128792" cy="3326984"/>
          </a:xfrm>
        </p:spPr>
      </p:pic>
    </p:spTree>
    <p:extLst>
      <p:ext uri="{BB962C8B-B14F-4D97-AF65-F5344CB8AC3E}">
        <p14:creationId xmlns:p14="http://schemas.microsoft.com/office/powerpoint/2010/main" val="1605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7C3A9-907E-84D0-D1C7-F2D22FFE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2529BF6-412E-D9FA-AE52-ADA01C922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98102"/>
            <a:ext cx="7200800" cy="3923186"/>
          </a:xfrm>
        </p:spPr>
      </p:pic>
    </p:spTree>
    <p:extLst>
      <p:ext uri="{BB962C8B-B14F-4D97-AF65-F5344CB8AC3E}">
        <p14:creationId xmlns:p14="http://schemas.microsoft.com/office/powerpoint/2010/main" val="125629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571472" y="2786058"/>
            <a:ext cx="1714512" cy="85725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5072066" y="4357694"/>
            <a:ext cx="3276624" cy="85725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 code</a:t>
            </a: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072066" y="1214422"/>
            <a:ext cx="3143272" cy="85725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Charts &amp; Comment of the result</a:t>
            </a:r>
            <a:endParaRPr lang="fr-FR" sz="2000" b="1" dirty="0">
              <a:solidFill>
                <a:schemeClr val="tx1"/>
              </a:solidFill>
            </a:endParaRPr>
          </a:p>
        </p:txBody>
      </p:sp>
      <p:cxnSp>
        <p:nvCxnSpPr>
          <p:cNvPr id="9" name="Connecteur en arc 8"/>
          <p:cNvCxnSpPr>
            <a:stCxn id="5" idx="3"/>
            <a:endCxn id="7" idx="1"/>
          </p:cNvCxnSpPr>
          <p:nvPr/>
        </p:nvCxnSpPr>
        <p:spPr>
          <a:xfrm flipV="1">
            <a:off x="2285984" y="1643050"/>
            <a:ext cx="2786082" cy="157163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endCxn id="6" idx="1"/>
          </p:cNvCxnSpPr>
          <p:nvPr/>
        </p:nvCxnSpPr>
        <p:spPr>
          <a:xfrm>
            <a:off x="2857488" y="3214686"/>
            <a:ext cx="2214578" cy="157163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93EA3-D1AA-0E2D-CFC9-1F60BD4D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CC627EE-887C-BA4A-4A81-CB7C7F579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9" y="1600200"/>
            <a:ext cx="7741282" cy="4525963"/>
          </a:xfrm>
        </p:spPr>
      </p:pic>
    </p:spTree>
    <p:extLst>
      <p:ext uri="{BB962C8B-B14F-4D97-AF65-F5344CB8AC3E}">
        <p14:creationId xmlns:p14="http://schemas.microsoft.com/office/powerpoint/2010/main" val="109260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51CD9-ACB2-3201-EAAC-594FAF29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1-Analyse Data: Age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7AAF120-96E8-D621-0AE7-80C3EC50EC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0083"/>
            <a:ext cx="4038600" cy="2886197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9421E90-135B-74F6-FB97-0BFB178D4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64904"/>
            <a:ext cx="4038600" cy="2741376"/>
          </a:xfrm>
        </p:spPr>
      </p:pic>
    </p:spTree>
    <p:extLst>
      <p:ext uri="{BB962C8B-B14F-4D97-AF65-F5344CB8AC3E}">
        <p14:creationId xmlns:p14="http://schemas.microsoft.com/office/powerpoint/2010/main" val="365305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628AD-7ADB-9500-D3CF-F9014C82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1-Analyse Data: Age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C4141CC-6838-BCA0-EBFF-25A7B172F3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3546"/>
            <a:ext cx="4038600" cy="3219709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552D250-0195-BF77-89E4-DD782618D6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20888"/>
            <a:ext cx="4038600" cy="3168352"/>
          </a:xfrm>
        </p:spPr>
      </p:pic>
    </p:spTree>
    <p:extLst>
      <p:ext uri="{BB962C8B-B14F-4D97-AF65-F5344CB8AC3E}">
        <p14:creationId xmlns:p14="http://schemas.microsoft.com/office/powerpoint/2010/main" val="353353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55771-E921-625D-8375-D0DBB120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1-Analyse Data: Marital </a:t>
            </a:r>
            <a:r>
              <a:rPr lang="fr-FR" dirty="0" err="1"/>
              <a:t>Status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C6548B-FB14-6330-53D2-DEE6725BF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26148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46DBA-4F3C-01E8-7C4E-C649C178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1-Analyse Data: Distance </a:t>
            </a:r>
            <a:r>
              <a:rPr lang="fr-FR" dirty="0" err="1"/>
              <a:t>From</a:t>
            </a:r>
            <a:r>
              <a:rPr lang="fr-FR" dirty="0"/>
              <a:t> Home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5449CF3-2708-1354-8B56-3F27F1C29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99689"/>
            <a:ext cx="5904656" cy="3326984"/>
          </a:xfrm>
        </p:spPr>
      </p:pic>
    </p:spTree>
    <p:extLst>
      <p:ext uri="{BB962C8B-B14F-4D97-AF65-F5344CB8AC3E}">
        <p14:creationId xmlns:p14="http://schemas.microsoft.com/office/powerpoint/2010/main" val="249906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6B3BA-4503-91B4-E174-876018F0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1-Analyse Data: </a:t>
            </a:r>
            <a:r>
              <a:rPr lang="fr-FR" dirty="0" err="1"/>
              <a:t>Monthly</a:t>
            </a:r>
            <a:r>
              <a:rPr lang="fr-FR" dirty="0"/>
              <a:t> </a:t>
            </a:r>
            <a:r>
              <a:rPr lang="fr-FR" dirty="0" err="1"/>
              <a:t>Income</a:t>
            </a:r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0528F740-4959-388E-A4AF-DB6D0A4BEA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640960" cy="5098578"/>
          </a:xfrm>
        </p:spPr>
      </p:pic>
    </p:spTree>
    <p:extLst>
      <p:ext uri="{BB962C8B-B14F-4D97-AF65-F5344CB8AC3E}">
        <p14:creationId xmlns:p14="http://schemas.microsoft.com/office/powerpoint/2010/main" val="291580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B3527-E942-32FB-493C-0983558D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1-Analyse Data: </a:t>
            </a:r>
            <a:r>
              <a:rPr lang="fr-FR" dirty="0" err="1"/>
              <a:t>Monthly</a:t>
            </a:r>
            <a:r>
              <a:rPr lang="fr-FR" dirty="0"/>
              <a:t> </a:t>
            </a:r>
            <a:r>
              <a:rPr lang="fr-FR" dirty="0" err="1"/>
              <a:t>Income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6A7E1DF-3149-9213-9564-E01926D61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00200"/>
            <a:ext cx="8389177" cy="4709120"/>
          </a:xfrm>
        </p:spPr>
      </p:pic>
    </p:spTree>
    <p:extLst>
      <p:ext uri="{BB962C8B-B14F-4D97-AF65-F5344CB8AC3E}">
        <p14:creationId xmlns:p14="http://schemas.microsoft.com/office/powerpoint/2010/main" val="2593883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63</Words>
  <Application>Microsoft Office PowerPoint</Application>
  <PresentationFormat>Affichage à l'écran (4:3)</PresentationFormat>
  <Paragraphs>16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Thème Office</vt:lpstr>
      <vt:lpstr>Présentation PowerPoint</vt:lpstr>
      <vt:lpstr>Présentation PowerPoint</vt:lpstr>
      <vt:lpstr>Présentation PowerPoint</vt:lpstr>
      <vt:lpstr>1-Analyse Data: Age</vt:lpstr>
      <vt:lpstr>1-Analyse Data: Age</vt:lpstr>
      <vt:lpstr>1-Analyse Data: Marital Status</vt:lpstr>
      <vt:lpstr>1-Analyse Data: Distance From Home</vt:lpstr>
      <vt:lpstr>1-Analyse Data: Monthly Income</vt:lpstr>
      <vt:lpstr>1-Analyse Data: Monthly Income</vt:lpstr>
      <vt:lpstr>1-Analyse Data: Monthly Income</vt:lpstr>
      <vt:lpstr>1-Analyse Data: Monthly Income</vt:lpstr>
      <vt:lpstr>1-Analyse Data: Monthly Income</vt:lpstr>
      <vt:lpstr>1-Analyse Data: Monthly Income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said hadni</cp:lastModifiedBy>
  <cp:revision>12</cp:revision>
  <dcterms:created xsi:type="dcterms:W3CDTF">2022-07-31T11:49:20Z</dcterms:created>
  <dcterms:modified xsi:type="dcterms:W3CDTF">2022-08-20T17:31:57Z</dcterms:modified>
</cp:coreProperties>
</file>