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FLTeamPerformanceDashboard_164269207814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2E6C29-DF5A-4E54-89AA-507EC01EA6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fr-fr">
                <a:hlinkClick r:id="rId6"/>
              </a:rPr>
              <a:t>NFL Team Performance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E6EE03-4FC8-4924-B6C7-EA481A39C5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9/13/2022 1:57:23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AAB926A-CD93-4D14-A933-53EA01F6F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917"/>
            <a:ext cx="12192000" cy="51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2022-09-13T13:57:23Z</dcterms:created>
  <dcterms:modified xsi:type="dcterms:W3CDTF">2022-09-13T13:57:23Z</dcterms:modified>
</cp:coreProperties>
</file>