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art2_Lab24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BDDD75E-5200-47C0-B7CC-4D22D07F44C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fr-fr">
                <a:hlinkClick r:id="rId6"/>
              </a:rPr>
              <a:t>Part2_Lab24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B10B57F-6B59-4D72-A49A-CAFF832C5AF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Fichier créé le : 9/13/2022 2:03:57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F0B4861-2851-4E22-A3D4-CED77BEC86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92" y="0"/>
            <a:ext cx="8574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2022-09-13T14:03:58Z</dcterms:created>
  <dcterms:modified xsi:type="dcterms:W3CDTF">2022-09-13T14:03:58Z</dcterms:modified>
</cp:coreProperties>
</file>