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E02479-123E-4342-9742-E3928C0C5C48}" v="300" dt="2019-07-13T02:07:47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cb72c3c2d1cd66b" providerId="LiveId" clId="{0BE02479-123E-4342-9742-E3928C0C5C48}"/>
    <pc:docChg chg="custSel mod addSld modSld">
      <pc:chgData name="" userId="ccb72c3c2d1cd66b" providerId="LiveId" clId="{0BE02479-123E-4342-9742-E3928C0C5C48}" dt="2019-07-13T02:03:54.545" v="298" actId="1035"/>
      <pc:docMkLst>
        <pc:docMk/>
      </pc:docMkLst>
      <pc:sldChg chg="modSp">
        <pc:chgData name="" userId="ccb72c3c2d1cd66b" providerId="LiveId" clId="{0BE02479-123E-4342-9742-E3928C0C5C48}" dt="2019-07-13T01:08:27.088" v="53" actId="207"/>
        <pc:sldMkLst>
          <pc:docMk/>
          <pc:sldMk cId="2960952000" sldId="256"/>
        </pc:sldMkLst>
        <pc:spChg chg="mod">
          <ac:chgData name="" userId="ccb72c3c2d1cd66b" providerId="LiveId" clId="{0BE02479-123E-4342-9742-E3928C0C5C48}" dt="2019-07-13T01:08:27.088" v="53" actId="207"/>
          <ac:spMkLst>
            <pc:docMk/>
            <pc:sldMk cId="2960952000" sldId="256"/>
            <ac:spMk id="2" creationId="{54DF2130-5322-4208-9CA0-15B644318294}"/>
          </ac:spMkLst>
        </pc:spChg>
      </pc:sldChg>
      <pc:sldChg chg="modSp">
        <pc:chgData name="" userId="ccb72c3c2d1cd66b" providerId="LiveId" clId="{0BE02479-123E-4342-9742-E3928C0C5C48}" dt="2019-07-13T00:22:17.010" v="40" actId="20577"/>
        <pc:sldMkLst>
          <pc:docMk/>
          <pc:sldMk cId="1023028145" sldId="258"/>
        </pc:sldMkLst>
        <pc:spChg chg="mod">
          <ac:chgData name="" userId="ccb72c3c2d1cd66b" providerId="LiveId" clId="{0BE02479-123E-4342-9742-E3928C0C5C48}" dt="2019-07-13T00:22:17.010" v="40" actId="20577"/>
          <ac:spMkLst>
            <pc:docMk/>
            <pc:sldMk cId="1023028145" sldId="258"/>
            <ac:spMk id="3" creationId="{A36ED4E0-84BB-499C-BD83-A9901786838B}"/>
          </ac:spMkLst>
        </pc:spChg>
      </pc:sldChg>
      <pc:sldChg chg="modSp">
        <pc:chgData name="" userId="ccb72c3c2d1cd66b" providerId="LiveId" clId="{0BE02479-123E-4342-9742-E3928C0C5C48}" dt="2019-07-13T01:59:33.760" v="283" actId="14100"/>
        <pc:sldMkLst>
          <pc:docMk/>
          <pc:sldMk cId="1197306834" sldId="260"/>
        </pc:sldMkLst>
        <pc:spChg chg="mod">
          <ac:chgData name="" userId="ccb72c3c2d1cd66b" providerId="LiveId" clId="{0BE02479-123E-4342-9742-E3928C0C5C48}" dt="2019-07-13T01:18:47.272" v="90"/>
          <ac:spMkLst>
            <pc:docMk/>
            <pc:sldMk cId="1197306834" sldId="260"/>
            <ac:spMk id="2" creationId="{D99C713A-7936-4C3F-B435-3489BA10A022}"/>
          </ac:spMkLst>
        </pc:spChg>
        <pc:picChg chg="mod">
          <ac:chgData name="" userId="ccb72c3c2d1cd66b" providerId="LiveId" clId="{0BE02479-123E-4342-9742-E3928C0C5C48}" dt="2019-07-13T01:59:11.915" v="278" actId="14100"/>
          <ac:picMkLst>
            <pc:docMk/>
            <pc:sldMk cId="1197306834" sldId="260"/>
            <ac:picMk id="4" creationId="{9F18F41D-F0D9-4483-AD6D-9F7D8342ED6F}"/>
          </ac:picMkLst>
        </pc:picChg>
        <pc:picChg chg="mod">
          <ac:chgData name="" userId="ccb72c3c2d1cd66b" providerId="LiveId" clId="{0BE02479-123E-4342-9742-E3928C0C5C48}" dt="2019-07-13T01:59:19.274" v="280" actId="14100"/>
          <ac:picMkLst>
            <pc:docMk/>
            <pc:sldMk cId="1197306834" sldId="260"/>
            <ac:picMk id="7" creationId="{DF37A07F-3D91-4F9B-8F3D-F972D04F1E48}"/>
          </ac:picMkLst>
        </pc:picChg>
        <pc:picChg chg="mod">
          <ac:chgData name="" userId="ccb72c3c2d1cd66b" providerId="LiveId" clId="{0BE02479-123E-4342-9742-E3928C0C5C48}" dt="2019-07-13T01:59:25.760" v="282" actId="14100"/>
          <ac:picMkLst>
            <pc:docMk/>
            <pc:sldMk cId="1197306834" sldId="260"/>
            <ac:picMk id="9" creationId="{8E075628-8923-4BEF-AFF5-3D10ED50BA99}"/>
          </ac:picMkLst>
        </pc:picChg>
        <pc:picChg chg="mod">
          <ac:chgData name="" userId="ccb72c3c2d1cd66b" providerId="LiveId" clId="{0BE02479-123E-4342-9742-E3928C0C5C48}" dt="2019-07-13T01:59:33.760" v="283" actId="14100"/>
          <ac:picMkLst>
            <pc:docMk/>
            <pc:sldMk cId="1197306834" sldId="260"/>
            <ac:picMk id="11" creationId="{4A071E9B-6A36-4FD4-9D3A-0D536974170F}"/>
          </ac:picMkLst>
        </pc:picChg>
      </pc:sldChg>
      <pc:sldChg chg="modSp">
        <pc:chgData name="" userId="ccb72c3c2d1cd66b" providerId="LiveId" clId="{0BE02479-123E-4342-9742-E3928C0C5C48}" dt="2019-07-13T01:43:15.939" v="277" actId="20577"/>
        <pc:sldMkLst>
          <pc:docMk/>
          <pc:sldMk cId="3761704072" sldId="262"/>
        </pc:sldMkLst>
        <pc:spChg chg="mod">
          <ac:chgData name="" userId="ccb72c3c2d1cd66b" providerId="LiveId" clId="{0BE02479-123E-4342-9742-E3928C0C5C48}" dt="2019-07-13T01:43:15.939" v="277" actId="20577"/>
          <ac:spMkLst>
            <pc:docMk/>
            <pc:sldMk cId="3761704072" sldId="262"/>
            <ac:spMk id="26" creationId="{E137ADD4-DBED-4834-AA1A-98790C582077}"/>
          </ac:spMkLst>
        </pc:spChg>
      </pc:sldChg>
      <pc:sldChg chg="addSp modSp add mod setBg">
        <pc:chgData name="" userId="ccb72c3c2d1cd66b" providerId="LiveId" clId="{0BE02479-123E-4342-9742-E3928C0C5C48}" dt="2019-07-13T02:03:54.545" v="298" actId="1035"/>
        <pc:sldMkLst>
          <pc:docMk/>
          <pc:sldMk cId="1085138625" sldId="264"/>
        </pc:sldMkLst>
        <pc:spChg chg="mod">
          <ac:chgData name="" userId="ccb72c3c2d1cd66b" providerId="LiveId" clId="{0BE02479-123E-4342-9742-E3928C0C5C48}" dt="2019-07-13T01:19:19.247" v="160"/>
          <ac:spMkLst>
            <pc:docMk/>
            <pc:sldMk cId="1085138625" sldId="264"/>
            <ac:spMk id="2" creationId="{80C163FD-47C4-4CC0-84F6-307CF8DD6EC0}"/>
          </ac:spMkLst>
        </pc:spChg>
        <pc:spChg chg="mod">
          <ac:chgData name="" userId="ccb72c3c2d1cd66b" providerId="LiveId" clId="{0BE02479-123E-4342-9742-E3928C0C5C48}" dt="2019-07-13T01:18:32.107" v="55" actId="26606"/>
          <ac:spMkLst>
            <pc:docMk/>
            <pc:sldMk cId="1085138625" sldId="264"/>
            <ac:spMk id="3" creationId="{05305724-2A6B-4E62-AB48-D4E0BCCEB8FE}"/>
          </ac:spMkLst>
        </pc:spChg>
        <pc:spChg chg="add">
          <ac:chgData name="" userId="ccb72c3c2d1cd66b" providerId="LiveId" clId="{0BE02479-123E-4342-9742-E3928C0C5C48}" dt="2019-07-13T01:18:32.107" v="55" actId="26606"/>
          <ac:spMkLst>
            <pc:docMk/>
            <pc:sldMk cId="1085138625" sldId="264"/>
            <ac:spMk id="8" creationId="{8D70B121-56F4-4848-B38B-182089D909FA}"/>
          </ac:spMkLst>
        </pc:spChg>
        <pc:picChg chg="add mod">
          <ac:chgData name="" userId="ccb72c3c2d1cd66b" providerId="LiveId" clId="{0BE02479-123E-4342-9742-E3928C0C5C48}" dt="2019-07-13T02:03:54.545" v="298" actId="1035"/>
          <ac:picMkLst>
            <pc:docMk/>
            <pc:sldMk cId="1085138625" sldId="264"/>
            <ac:picMk id="4" creationId="{7E803AA6-5DFD-4B1D-A7A7-95698DC1AC4A}"/>
          </ac:picMkLst>
        </pc:picChg>
        <pc:cxnChg chg="add">
          <ac:chgData name="" userId="ccb72c3c2d1cd66b" providerId="LiveId" clId="{0BE02479-123E-4342-9742-E3928C0C5C48}" dt="2019-07-13T01:18:32.107" v="55" actId="26606"/>
          <ac:cxnSpMkLst>
            <pc:docMk/>
            <pc:sldMk cId="1085138625" sldId="264"/>
            <ac:cxnSpMk id="10" creationId="{2D72A2C9-F3CA-4216-8BAD-FA4C970C3C4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A605C-B759-4A52-A434-06DF0E9A5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883840-D7D2-4639-988E-6AAE4564E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82BFFD-C73F-4CDB-9972-96D05942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4D-6DB5-4016-BEB9-552356C6454A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32BC0B-F85F-4C4C-A836-AEB9B623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160A72-8001-4F76-9EF4-08AA2458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2A26-E35E-4EE1-B59B-AE69CA679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84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5D442-89C4-4327-BF65-6FC17B78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D21E80-BA06-4A12-8FA4-FAF2F7115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575FE-B007-4317-BC20-8557F786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4D-6DB5-4016-BEB9-552356C6454A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03BCBC-479A-41A9-A20E-8914EF10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A223A3-A88F-4700-8B2E-28A0FB9F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2A26-E35E-4EE1-B59B-AE69CA679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35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65E492-CD28-4A87-A377-A75D2BEA0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A19F0F-D109-44B7-AEAB-D9AC667C1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6E5ED-B3F5-46D5-ADDA-30639053E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4D-6DB5-4016-BEB9-552356C6454A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964D71-F08F-4AE0-8230-5CC62E50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84388B-8C53-4923-9166-B9138E3F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2A26-E35E-4EE1-B59B-AE69CA679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6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972C9-233D-499F-8D0F-EF7615485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C45C1A-DDC2-43BE-B171-F763F2B63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4D48F5-B387-49CC-AD3B-B0DD3F8F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4D-6DB5-4016-BEB9-552356C6454A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810847-AA1A-41C9-BBA2-222A717CF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E6EC2-1CDA-4040-8843-637593953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2A26-E35E-4EE1-B59B-AE69CA679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73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59445-5CA6-4161-B325-9D353A385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0FB4F4-5B03-44AA-AC2A-D72C7F08E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1A891E-C237-41DD-B003-288CE7D3A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4D-6DB5-4016-BEB9-552356C6454A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92031E-6D00-49EF-A7AD-63B1BC21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3D2409-6400-423F-B4F8-14C0902F6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2A26-E35E-4EE1-B59B-AE69CA679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45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FAFC8-DA16-4E47-8C5D-E8308F37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845C35-ACED-4A9D-8BEE-B8E84FBB2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289954-9F18-4751-8588-2E46640A0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E9AABD-BC86-48AF-9BC8-EB097DF0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4D-6DB5-4016-BEB9-552356C6454A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680456-85E4-4A13-81DF-2E967A37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301ADE-D342-4A9A-9304-B8CAADBA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2A26-E35E-4EE1-B59B-AE69CA679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60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D8553-C026-47DE-A2AA-888D439EF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FBD042-E017-445A-A947-1C0A16F58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75DF19-BE60-4AE5-BA66-176F88C96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4200DE-DD65-4CF5-A20C-EFBF3B654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49126D-F368-4FFF-AFC2-104999693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F65283-9AEA-47E3-8A9B-0E332AEC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4D-6DB5-4016-BEB9-552356C6454A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CB24D1-900D-411D-BA41-9D750DC0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29199B-3A20-4038-A8D4-C778DD0C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2A26-E35E-4EE1-B59B-AE69CA679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7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FA43D-7258-4B5C-B315-18F887A6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6C767B-D18F-436D-AA89-B34AA29EE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4D-6DB5-4016-BEB9-552356C6454A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4F2E7F-9CD4-437D-8FBC-D3716B38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9AB18E-EFA2-48E5-91CC-C403C7DD3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2A26-E35E-4EE1-B59B-AE69CA679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83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233768-22E0-4E93-94DB-0855B0EA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4D-6DB5-4016-BEB9-552356C6454A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966AA3-EF83-4697-B9C0-8C4486B5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CC352D-DD38-439D-8363-0CEE5653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2A26-E35E-4EE1-B59B-AE69CA679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72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B8E35-F832-4711-B39B-C1A204BB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5036C1-E187-4B02-8BB1-A58FDF665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29E1A2-385F-4D7B-BC23-C1E605552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630C5B-D451-42BE-9ACB-4D2250C7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4D-6DB5-4016-BEB9-552356C6454A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03B1DA-0A68-4222-ADFA-3C8D5C177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A53868-E798-4088-A7B6-D0B9367CC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2A26-E35E-4EE1-B59B-AE69CA679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43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90E12-9294-446F-9756-E0AAB53F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3EB9DF-6806-42A1-9D67-FEA05611B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8FDA12-D8CE-42DE-A382-581752E5B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846963-B431-4CAD-8652-185D27626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4D-6DB5-4016-BEB9-552356C6454A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9CD708-A5F9-4D69-B0D3-4C59C5925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CC4B58-F077-400A-9FAF-BFC679E2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2A26-E35E-4EE1-B59B-AE69CA679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80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2FB105-B843-4401-A411-DFAABCB9D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E7BCD2-210F-44D7-875C-0A077FEEF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95C9F4-645C-43E6-97AE-895675EEA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0C34D-6DB5-4016-BEB9-552356C6454A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14BEEF-74A2-425C-AF90-84EFB18C1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BD5B76-290A-4811-BAA5-30EBFE2FA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02A26-E35E-4EE1-B59B-AE69CA679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05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webfx.com/internet-real-tim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adocter/crawler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s://github.com/leeharam200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adocter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Rectangle 83">
            <a:extLst>
              <a:ext uri="{FF2B5EF4-FFF2-40B4-BE49-F238E27FC236}">
                <a16:creationId xmlns:a16="http://schemas.microsoft.com/office/drawing/2014/main" id="{9B789048-32EE-491B-8CBF-558344FDB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72000"/>
                </a:schemeClr>
              </a:gs>
              <a:gs pos="25000">
                <a:schemeClr val="accent1">
                  <a:alpha val="55000"/>
                </a:schemeClr>
              </a:gs>
              <a:gs pos="94000">
                <a:schemeClr val="bg2">
                  <a:lumMod val="75000"/>
                  <a:alpha val="90000"/>
                </a:schemeClr>
              </a:gs>
              <a:gs pos="100000">
                <a:schemeClr val="bg2">
                  <a:lumMod val="75000"/>
                  <a:alpha val="9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9" name="Picture 85">
            <a:extLst>
              <a:ext uri="{FF2B5EF4-FFF2-40B4-BE49-F238E27FC236}">
                <a16:creationId xmlns:a16="http://schemas.microsoft.com/office/drawing/2014/main" id="{1B6DA64E-EB13-4B6B-B5C7-EDB6E8B29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18AD3AE4-F2AF-4604-9F5D-81E27F6B8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4684" y="2547077"/>
            <a:ext cx="4306817" cy="805978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800" b="1" dirty="0">
                <a:solidFill>
                  <a:schemeClr val="accent1"/>
                </a:solidFill>
              </a:rPr>
              <a:t>하창우</a:t>
            </a:r>
            <a:r>
              <a:rPr lang="en-US" altLang="ko-KR" sz="1800" b="1" dirty="0">
                <a:solidFill>
                  <a:schemeClr val="accent1"/>
                </a:solidFill>
              </a:rPr>
              <a:t>,</a:t>
            </a:r>
            <a:r>
              <a:rPr lang="ko-KR" altLang="en-US" sz="1800" b="1" dirty="0" err="1">
                <a:solidFill>
                  <a:schemeClr val="accent1"/>
                </a:solidFill>
              </a:rPr>
              <a:t>이하람</a:t>
            </a:r>
            <a:endParaRPr lang="en-US" altLang="ko-KR" sz="1800" b="1" dirty="0">
              <a:solidFill>
                <a:schemeClr val="accent1"/>
              </a:solidFill>
            </a:endParaRPr>
          </a:p>
          <a:p>
            <a:pPr algn="l"/>
            <a:r>
              <a:rPr lang="en-US" altLang="ko-KR" sz="1800" b="1" dirty="0">
                <a:solidFill>
                  <a:schemeClr val="accent1"/>
                </a:solidFill>
              </a:rPr>
              <a:t>(</a:t>
            </a:r>
            <a:r>
              <a:rPr lang="en-US" altLang="ko-KR" sz="1800" b="1" dirty="0" err="1">
                <a:solidFill>
                  <a:schemeClr val="accent1"/>
                </a:solidFill>
              </a:rPr>
              <a:t>Changwoo_Ha</a:t>
            </a:r>
            <a:r>
              <a:rPr lang="en-US" altLang="ko-KR" sz="1800" b="1" dirty="0">
                <a:solidFill>
                  <a:schemeClr val="accent1"/>
                </a:solidFill>
              </a:rPr>
              <a:t>, </a:t>
            </a:r>
            <a:r>
              <a:rPr lang="en-US" altLang="ko-KR" sz="1800" b="1" dirty="0" err="1">
                <a:solidFill>
                  <a:schemeClr val="accent1"/>
                </a:solidFill>
              </a:rPr>
              <a:t>haram_Lee</a:t>
            </a:r>
            <a:r>
              <a:rPr lang="en-US" altLang="ko-KR" sz="1800" b="1" dirty="0">
                <a:solidFill>
                  <a:schemeClr val="accent1"/>
                </a:solidFill>
              </a:rPr>
              <a:t>)</a:t>
            </a:r>
            <a:endParaRPr lang="ko-KR" altLang="en-US" sz="1800" b="1" dirty="0">
              <a:solidFill>
                <a:schemeClr val="accent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4DF2130-5322-4208-9CA0-15B644318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4685" y="3353057"/>
            <a:ext cx="4481477" cy="1779050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3000" b="1" dirty="0">
                <a:solidFill>
                  <a:srgbClr val="000000"/>
                </a:solidFill>
              </a:rPr>
              <a:t>Selenium</a:t>
            </a:r>
            <a:r>
              <a:rPr lang="ko-KR" altLang="en-US" sz="3000" b="1" dirty="0">
                <a:solidFill>
                  <a:srgbClr val="000000"/>
                </a:solidFill>
              </a:rPr>
              <a:t>을 </a:t>
            </a:r>
            <a:br>
              <a:rPr lang="en-US" altLang="ko-KR" sz="3000" b="1" dirty="0">
                <a:solidFill>
                  <a:srgbClr val="000000"/>
                </a:solidFill>
              </a:rPr>
            </a:br>
            <a:r>
              <a:rPr lang="ko-KR" altLang="en-US" sz="3000" b="1" dirty="0">
                <a:solidFill>
                  <a:srgbClr val="000000"/>
                </a:solidFill>
              </a:rPr>
              <a:t>이용한 </a:t>
            </a:r>
            <a:br>
              <a:rPr lang="en-US" altLang="ko-KR" sz="3000" b="1" dirty="0">
                <a:solidFill>
                  <a:srgbClr val="000000"/>
                </a:solidFill>
              </a:rPr>
            </a:br>
            <a:r>
              <a:rPr lang="en-US" altLang="ko-KR" sz="3000" b="1" dirty="0" err="1">
                <a:solidFill>
                  <a:srgbClr val="000000"/>
                </a:solidFill>
              </a:rPr>
              <a:t>mathplot</a:t>
            </a:r>
            <a:r>
              <a:rPr lang="ko-KR" altLang="en-US" sz="3000" b="1" dirty="0">
                <a:solidFill>
                  <a:srgbClr val="000000"/>
                </a:solidFill>
              </a:rPr>
              <a:t>실시간 그래프</a:t>
            </a:r>
            <a:br>
              <a:rPr lang="en-US" altLang="ko-KR" sz="3000" b="1" dirty="0">
                <a:solidFill>
                  <a:srgbClr val="000000"/>
                </a:solidFill>
              </a:rPr>
            </a:br>
            <a:r>
              <a:rPr lang="en-US" altLang="ko-KR" sz="3000" b="1" dirty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SNS </a:t>
            </a: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활발도 비교</a:t>
            </a:r>
          </a:p>
        </p:txBody>
      </p:sp>
      <p:sp>
        <p:nvSpPr>
          <p:cNvPr id="1070" name="Freeform 67">
            <a:extLst>
              <a:ext uri="{FF2B5EF4-FFF2-40B4-BE49-F238E27FC236}">
                <a16:creationId xmlns:a16="http://schemas.microsoft.com/office/drawing/2014/main" id="{07500BEA-8A07-45E9-9219-40FBEECD5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80086"/>
            <a:ext cx="3209709" cy="2677914"/>
          </a:xfrm>
          <a:custGeom>
            <a:avLst/>
            <a:gdLst>
              <a:gd name="connsiteX0" fmla="*/ 1465277 w 3242130"/>
              <a:gd name="connsiteY0" fmla="*/ 0 h 2704964"/>
              <a:gd name="connsiteX1" fmla="*/ 3242130 w 3242130"/>
              <a:gd name="connsiteY1" fmla="*/ 1776853 h 2704964"/>
              <a:gd name="connsiteX2" fmla="*/ 3027674 w 3242130"/>
              <a:gd name="connsiteY2" fmla="*/ 2623807 h 2704964"/>
              <a:gd name="connsiteX3" fmla="*/ 2978369 w 3242130"/>
              <a:gd name="connsiteY3" fmla="*/ 2704964 h 2704964"/>
              <a:gd name="connsiteX4" fmla="*/ 0 w 3242130"/>
              <a:gd name="connsiteY4" fmla="*/ 2704964 h 2704964"/>
              <a:gd name="connsiteX5" fmla="*/ 0 w 3242130"/>
              <a:gd name="connsiteY5" fmla="*/ 772542 h 2704964"/>
              <a:gd name="connsiteX6" fmla="*/ 94171 w 3242130"/>
              <a:gd name="connsiteY6" fmla="*/ 646610 h 2704964"/>
              <a:gd name="connsiteX7" fmla="*/ 1465277 w 3242130"/>
              <a:gd name="connsiteY7" fmla="*/ 0 h 270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2130" h="2704964">
                <a:moveTo>
                  <a:pt x="1465277" y="0"/>
                </a:moveTo>
                <a:cubicBezTo>
                  <a:pt x="2446606" y="0"/>
                  <a:pt x="3242130" y="795524"/>
                  <a:pt x="3242130" y="1776853"/>
                </a:cubicBezTo>
                <a:cubicBezTo>
                  <a:pt x="3242130" y="2083519"/>
                  <a:pt x="3164442" y="2372039"/>
                  <a:pt x="3027674" y="2623807"/>
                </a:cubicBezTo>
                <a:lnTo>
                  <a:pt x="2978369" y="2704964"/>
                </a:lnTo>
                <a:lnTo>
                  <a:pt x="0" y="2704964"/>
                </a:lnTo>
                <a:lnTo>
                  <a:pt x="0" y="772542"/>
                </a:lnTo>
                <a:lnTo>
                  <a:pt x="94171" y="646610"/>
                </a:lnTo>
                <a:cubicBezTo>
                  <a:pt x="420072" y="251709"/>
                  <a:pt x="913280" y="0"/>
                  <a:pt x="1465277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006ACBB-A8A7-4C1B-9832-A4BFEDD2E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4527" y="2905885"/>
            <a:ext cx="2765788" cy="2731720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65">
            <a:extLst>
              <a:ext uri="{FF2B5EF4-FFF2-40B4-BE49-F238E27FC236}">
                <a16:creationId xmlns:a16="http://schemas.microsoft.com/office/drawing/2014/main" id="{46664683-CA82-4BDA-BCF2-581458074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090921" cy="3465906"/>
          </a:xfrm>
          <a:custGeom>
            <a:avLst/>
            <a:gdLst>
              <a:gd name="connsiteX0" fmla="*/ 0 w 4090921"/>
              <a:gd name="connsiteY0" fmla="*/ 0 h 3465906"/>
              <a:gd name="connsiteX1" fmla="*/ 3746474 w 4090921"/>
              <a:gd name="connsiteY1" fmla="*/ 0 h 3465906"/>
              <a:gd name="connsiteX2" fmla="*/ 3817144 w 4090921"/>
              <a:gd name="connsiteY2" fmla="*/ 116327 h 3465906"/>
              <a:gd name="connsiteX3" fmla="*/ 4090921 w 4090921"/>
              <a:gd name="connsiteY3" fmla="*/ 1197557 h 3465906"/>
              <a:gd name="connsiteX4" fmla="*/ 1822572 w 4090921"/>
              <a:gd name="connsiteY4" fmla="*/ 3465906 h 3465906"/>
              <a:gd name="connsiteX5" fmla="*/ 72204 w 4090921"/>
              <a:gd name="connsiteY5" fmla="*/ 2640438 h 3465906"/>
              <a:gd name="connsiteX6" fmla="*/ 0 w 4090921"/>
              <a:gd name="connsiteY6" fmla="*/ 2543882 h 346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921" h="3465906">
                <a:moveTo>
                  <a:pt x="0" y="0"/>
                </a:moveTo>
                <a:lnTo>
                  <a:pt x="3746474" y="0"/>
                </a:lnTo>
                <a:lnTo>
                  <a:pt x="3817144" y="116327"/>
                </a:lnTo>
                <a:cubicBezTo>
                  <a:pt x="3991744" y="437737"/>
                  <a:pt x="4090921" y="806065"/>
                  <a:pt x="4090921" y="1197557"/>
                </a:cubicBezTo>
                <a:cubicBezTo>
                  <a:pt x="4090921" y="2450332"/>
                  <a:pt x="3075348" y="3465906"/>
                  <a:pt x="1822572" y="3465906"/>
                </a:cubicBezTo>
                <a:cubicBezTo>
                  <a:pt x="1117886" y="3465906"/>
                  <a:pt x="488252" y="3144572"/>
                  <a:pt x="72204" y="2640438"/>
                </a:cubicBezTo>
                <a:lnTo>
                  <a:pt x="0" y="2543882"/>
                </a:ln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matplotlib에 대한 이미지 검색결과">
            <a:extLst>
              <a:ext uri="{FF2B5EF4-FFF2-40B4-BE49-F238E27FC236}">
                <a16:creationId xmlns:a16="http://schemas.microsoft.com/office/drawing/2014/main" id="{AB2A43AB-6A79-45D9-9079-4FC86325B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972" y="1029017"/>
            <a:ext cx="3239077" cy="77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elenium에 대한 이미지 검색결과">
            <a:extLst>
              <a:ext uri="{FF2B5EF4-FFF2-40B4-BE49-F238E27FC236}">
                <a16:creationId xmlns:a16="http://schemas.microsoft.com/office/drawing/2014/main" id="{F5B802E9-DD6B-4D12-B15F-4CEC0E3F7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357" y="4799248"/>
            <a:ext cx="2074581" cy="187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python에 대한 이미지 검색결과">
            <a:extLst>
              <a:ext uri="{FF2B5EF4-FFF2-40B4-BE49-F238E27FC236}">
                <a16:creationId xmlns:a16="http://schemas.microsoft.com/office/drawing/2014/main" id="{33068668-809C-4D62-A05B-56252C079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5460" y="3393939"/>
            <a:ext cx="1783921" cy="178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95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85EEA5-146B-4023-948E-D6D9BA7B8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개요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0FD46-5969-4135-85B8-8992BEF5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ko-KR" altLang="en-US" sz="2400" dirty="0"/>
              <a:t>목적</a:t>
            </a:r>
            <a:r>
              <a:rPr lang="en-US" altLang="ko-KR" sz="2400" dirty="0"/>
              <a:t>(purpose)</a:t>
            </a:r>
          </a:p>
          <a:p>
            <a:r>
              <a:rPr lang="ko-KR" altLang="en-US" sz="2400" dirty="0"/>
              <a:t>제작과정</a:t>
            </a:r>
            <a:r>
              <a:rPr lang="en-US" altLang="ko-KR" sz="2400" dirty="0"/>
              <a:t>(making-progress)</a:t>
            </a:r>
          </a:p>
          <a:p>
            <a:r>
              <a:rPr lang="ko-KR" altLang="en-US" sz="2400" dirty="0"/>
              <a:t>프로그램의 핵심 부분</a:t>
            </a:r>
            <a:r>
              <a:rPr lang="en-US" altLang="ko-KR" sz="2400" dirty="0"/>
              <a:t>(important part of program)</a:t>
            </a:r>
          </a:p>
          <a:p>
            <a:r>
              <a:rPr lang="ko-KR" altLang="en-US" sz="2400" dirty="0"/>
              <a:t>실행화면</a:t>
            </a:r>
            <a:r>
              <a:rPr lang="en-US" altLang="ko-KR" sz="2400" dirty="0"/>
              <a:t>, </a:t>
            </a:r>
            <a:r>
              <a:rPr lang="ko-KR" altLang="en-US" sz="2400" dirty="0"/>
              <a:t>프로그램 시연</a:t>
            </a:r>
            <a:endParaRPr lang="en-US" altLang="ko-KR" sz="2400" dirty="0"/>
          </a:p>
          <a:p>
            <a:r>
              <a:rPr lang="ko-KR" altLang="en-US" sz="2400" dirty="0"/>
              <a:t>끝맺음</a:t>
            </a:r>
          </a:p>
        </p:txBody>
      </p:sp>
    </p:spTree>
    <p:extLst>
      <p:ext uri="{BB962C8B-B14F-4D97-AF65-F5344CB8AC3E}">
        <p14:creationId xmlns:p14="http://schemas.microsoft.com/office/powerpoint/2010/main" val="388790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627CE4-284E-4706-9CF9-7FA5019A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목적</a:t>
            </a:r>
            <a:br>
              <a:rPr lang="en-US" altLang="ko-KR" dirty="0">
                <a:solidFill>
                  <a:schemeClr val="accent1"/>
                </a:solidFill>
              </a:rPr>
            </a:br>
            <a:r>
              <a:rPr lang="en-US" altLang="ko-KR" dirty="0">
                <a:solidFill>
                  <a:schemeClr val="accent1"/>
                </a:solidFill>
              </a:rPr>
              <a:t>PURPOSE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ED4E0-84BB-499C-BD83-A99017868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ko-KR" altLang="en-US" sz="2400" dirty="0"/>
              <a:t>현대에 유행하는 </a:t>
            </a:r>
            <a:r>
              <a:rPr lang="en-US" altLang="ko-KR" sz="2400" dirty="0"/>
              <a:t>SNS</a:t>
            </a:r>
            <a:r>
              <a:rPr lang="ko-KR" altLang="en-US" sz="2400" dirty="0"/>
              <a:t>들</a:t>
            </a:r>
            <a:r>
              <a:rPr lang="en-US" altLang="ko-KR" sz="2400" dirty="0"/>
              <a:t>(   ,   ,    )</a:t>
            </a:r>
            <a:r>
              <a:rPr lang="ko-KR" altLang="en-US" sz="2400" dirty="0"/>
              <a:t>의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인기도를 실시간으로 업데이트되는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그래프</a:t>
            </a:r>
            <a:r>
              <a:rPr lang="en-US" altLang="ko-KR" sz="2400" dirty="0"/>
              <a:t>(matplotlib)</a:t>
            </a:r>
            <a:r>
              <a:rPr lang="ko-KR" altLang="en-US" sz="2400" dirty="0"/>
              <a:t>를 이용하여 비교하고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싶었다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AutoShape 2" descr="관련 이미지">
            <a:extLst>
              <a:ext uri="{FF2B5EF4-FFF2-40B4-BE49-F238E27FC236}">
                <a16:creationId xmlns:a16="http://schemas.microsoft.com/office/drawing/2014/main" id="{008BF9A2-04F4-496F-8E49-8E03D08933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24275" y="1057275"/>
            <a:ext cx="4743450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관련 이미지">
            <a:extLst>
              <a:ext uri="{FF2B5EF4-FFF2-40B4-BE49-F238E27FC236}">
                <a16:creationId xmlns:a16="http://schemas.microsoft.com/office/drawing/2014/main" id="{B991B024-228F-404B-A1A7-42FD4B80E2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56707" y="4376931"/>
            <a:ext cx="1576193" cy="157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관련 이미지">
            <a:extLst>
              <a:ext uri="{FF2B5EF4-FFF2-40B4-BE49-F238E27FC236}">
                <a16:creationId xmlns:a16="http://schemas.microsoft.com/office/drawing/2014/main" id="{367FDF10-57C4-4D6E-A4B3-C69D800C2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864" y="2612651"/>
            <a:ext cx="285190" cy="28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witter에 대한 이미지 검색결과">
            <a:extLst>
              <a:ext uri="{FF2B5EF4-FFF2-40B4-BE49-F238E27FC236}">
                <a16:creationId xmlns:a16="http://schemas.microsoft.com/office/drawing/2014/main" id="{7FF143E6-922F-43A1-ABD8-3D44BE37F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767" y="2633789"/>
            <a:ext cx="309274" cy="25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nstagram vector에 대한 이미지 검색결과">
            <a:extLst>
              <a:ext uri="{FF2B5EF4-FFF2-40B4-BE49-F238E27FC236}">
                <a16:creationId xmlns:a16="http://schemas.microsoft.com/office/drawing/2014/main" id="{A8DB05AB-975D-4A4E-B93E-886433F9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777" y="2612651"/>
            <a:ext cx="285190" cy="28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02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627CE4-284E-4706-9CF9-7FA5019A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제작과정</a:t>
            </a:r>
            <a:br>
              <a:rPr lang="en-US" altLang="ko-KR" dirty="0">
                <a:solidFill>
                  <a:schemeClr val="accent1"/>
                </a:solidFill>
              </a:rPr>
            </a:br>
            <a:r>
              <a:rPr lang="en-US" altLang="ko-KR" dirty="0">
                <a:solidFill>
                  <a:schemeClr val="accent1"/>
                </a:solidFill>
              </a:rPr>
              <a:t>MAKING</a:t>
            </a:r>
            <a:br>
              <a:rPr lang="en-US" altLang="ko-KR" dirty="0">
                <a:solidFill>
                  <a:schemeClr val="accent1"/>
                </a:solidFill>
              </a:rPr>
            </a:br>
            <a:r>
              <a:rPr lang="en-US" altLang="ko-KR" dirty="0">
                <a:solidFill>
                  <a:schemeClr val="accent1"/>
                </a:solidFill>
              </a:rPr>
              <a:t>-PROGRESS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ED4E0-84BB-499C-BD83-A99017868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ko-KR" sz="2400" dirty="0"/>
              <a:t>Selenium</a:t>
            </a:r>
            <a:r>
              <a:rPr lang="ko-KR" altLang="en-US" sz="2400" dirty="0"/>
              <a:t>을 이용해 웹 페이지의 </a:t>
            </a:r>
            <a:r>
              <a:rPr lang="en-US" altLang="ko-KR" sz="2400" dirty="0"/>
              <a:t>html</a:t>
            </a:r>
            <a:r>
              <a:rPr lang="ko-KR" altLang="en-US" sz="2400" dirty="0"/>
              <a:t>파일 전체 </a:t>
            </a:r>
            <a:r>
              <a:rPr lang="en-US" altLang="ko-KR" sz="2400" dirty="0"/>
              <a:t>parsing</a:t>
            </a:r>
          </a:p>
          <a:p>
            <a:r>
              <a:rPr lang="en-US" altLang="ko-KR" sz="2400" dirty="0"/>
              <a:t>BeautifulSoup4 lib</a:t>
            </a:r>
            <a:r>
              <a:rPr lang="ko-KR" altLang="en-US" sz="2400" dirty="0"/>
              <a:t>를 이용해 </a:t>
            </a:r>
            <a:r>
              <a:rPr lang="en-US" altLang="ko-KR" sz="2400" dirty="0"/>
              <a:t>html selector</a:t>
            </a:r>
            <a:r>
              <a:rPr lang="ko-KR" altLang="en-US" sz="2400" dirty="0"/>
              <a:t> 부분의 변수를 실시간으로 끌어와서 리스트 형식으로 </a:t>
            </a:r>
            <a:r>
              <a:rPr lang="en-US" altLang="ko-KR" sz="2400" dirty="0"/>
              <a:t>append</a:t>
            </a:r>
          </a:p>
          <a:p>
            <a:r>
              <a:rPr lang="en-US" altLang="ko-KR" sz="2400" dirty="0"/>
              <a:t>Matplotlib</a:t>
            </a:r>
            <a:r>
              <a:rPr lang="ko-KR" altLang="en-US" sz="2400" dirty="0"/>
              <a:t> 이용해 실시간 그래프 표시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848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99C713A-7936-4C3F-B435-3489BA10A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프로그램의 핵심부분</a:t>
            </a:r>
            <a:br>
              <a:rPr lang="en-US" altLang="ko-KR" dirty="0">
                <a:solidFill>
                  <a:schemeClr val="accent1"/>
                </a:solidFill>
              </a:rPr>
            </a:br>
            <a:r>
              <a:rPr lang="en-US" altLang="ko-KR" dirty="0">
                <a:solidFill>
                  <a:schemeClr val="accent1"/>
                </a:solidFill>
              </a:rPr>
              <a:t>Important Part</a:t>
            </a:r>
            <a:br>
              <a:rPr lang="en-US" altLang="ko-KR" dirty="0">
                <a:solidFill>
                  <a:schemeClr val="accent1"/>
                </a:solidFill>
              </a:rPr>
            </a:br>
            <a:r>
              <a:rPr lang="en-US" altLang="ko-KR" dirty="0">
                <a:solidFill>
                  <a:schemeClr val="accent1"/>
                </a:solidFill>
              </a:rPr>
              <a:t>(</a:t>
            </a:r>
            <a:r>
              <a:rPr lang="ko-KR" altLang="en-US" dirty="0" err="1">
                <a:solidFill>
                  <a:schemeClr val="accent1"/>
                </a:solidFill>
              </a:rPr>
              <a:t>크롤링</a:t>
            </a:r>
            <a:r>
              <a:rPr lang="ko-KR" altLang="en-US" dirty="0">
                <a:solidFill>
                  <a:schemeClr val="accent1"/>
                </a:solidFill>
              </a:rPr>
              <a:t> 파트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F18F41D-F0D9-4483-AD6D-9F7D8342E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198" y="2057400"/>
            <a:ext cx="6204874" cy="4248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37A07F-3D91-4F9B-8F3D-F972D04F1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198" y="2793059"/>
            <a:ext cx="7021232" cy="1882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E075628-8923-4BEF-AFF5-3D10ED50B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197" y="3428999"/>
            <a:ext cx="7034347" cy="3617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A071E9B-6A36-4FD4-9D3A-0D5369741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9197" y="4219575"/>
            <a:ext cx="6657111" cy="73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0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C163FD-47C4-4CC0-84F6-307CF8DD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프로그램의</a:t>
            </a:r>
            <a:br>
              <a:rPr lang="en-US" altLang="ko-KR" dirty="0">
                <a:solidFill>
                  <a:schemeClr val="accent1"/>
                </a:solidFill>
              </a:rPr>
            </a:br>
            <a:r>
              <a:rPr lang="ko-KR" altLang="en-US" dirty="0">
                <a:solidFill>
                  <a:schemeClr val="accent1"/>
                </a:solidFill>
              </a:rPr>
              <a:t>핵심부분</a:t>
            </a:r>
            <a:br>
              <a:rPr lang="en-US" altLang="ko-KR" dirty="0">
                <a:solidFill>
                  <a:schemeClr val="accent1"/>
                </a:solidFill>
              </a:rPr>
            </a:br>
            <a:r>
              <a:rPr lang="en-US" altLang="ko-KR" dirty="0">
                <a:solidFill>
                  <a:schemeClr val="accent1"/>
                </a:solidFill>
              </a:rPr>
              <a:t>Important</a:t>
            </a:r>
            <a:br>
              <a:rPr lang="en-US" altLang="ko-KR" dirty="0">
                <a:solidFill>
                  <a:schemeClr val="accent1"/>
                </a:solidFill>
              </a:rPr>
            </a:br>
            <a:r>
              <a:rPr lang="en-US" altLang="ko-KR" dirty="0">
                <a:solidFill>
                  <a:schemeClr val="accent1"/>
                </a:solidFill>
              </a:rPr>
              <a:t>Part</a:t>
            </a:r>
            <a:br>
              <a:rPr lang="en-US" altLang="ko-KR" dirty="0">
                <a:solidFill>
                  <a:schemeClr val="accent1"/>
                </a:solidFill>
              </a:rPr>
            </a:br>
            <a:r>
              <a:rPr lang="en-US" altLang="ko-KR" dirty="0">
                <a:solidFill>
                  <a:schemeClr val="accent1"/>
                </a:solidFill>
              </a:rPr>
              <a:t>(</a:t>
            </a:r>
            <a:r>
              <a:rPr lang="ko-KR" altLang="en-US" dirty="0">
                <a:solidFill>
                  <a:schemeClr val="accent1"/>
                </a:solidFill>
              </a:rPr>
              <a:t>그래프 파트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305724-2A6B-4E62-AB48-D4E0BCCEB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ko-KR" altLang="en-US" sz="2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803AA6-5DFD-4B1D-A7A7-95698DC1A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126" y="2166149"/>
            <a:ext cx="7367669" cy="25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38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B17F49-0ABD-4A8E-88CF-1D22589AB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실행화면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4A8ABA-6DC6-4F59-B9F2-B3F694499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ko-KR" altLang="en-US" sz="2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899BBF-96DC-4DAF-8315-0BFB6DFAC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6" y="1445148"/>
            <a:ext cx="5482585" cy="2875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8E9243-A493-4580-B855-6FECACD03D0F}"/>
              </a:ext>
            </a:extLst>
          </p:cNvPr>
          <p:cNvSpPr txBox="1"/>
          <p:nvPr/>
        </p:nvSpPr>
        <p:spPr>
          <a:xfrm>
            <a:off x="5297766" y="4417621"/>
            <a:ext cx="5686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Facebook</a:t>
            </a:r>
            <a:r>
              <a:rPr lang="ko-KR" altLang="en-US" dirty="0"/>
              <a:t>의 게시물 초당 증가율이 가장 크고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Twitter</a:t>
            </a:r>
            <a:r>
              <a:rPr lang="ko-KR" altLang="en-US" dirty="0"/>
              <a:t> 가 </a:t>
            </a:r>
            <a:r>
              <a:rPr lang="en-US" altLang="ko-KR" dirty="0"/>
              <a:t>2</a:t>
            </a:r>
            <a:r>
              <a:rPr lang="ko-KR" altLang="en-US" dirty="0"/>
              <a:t>번째로 크다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마지막이 </a:t>
            </a:r>
            <a:r>
              <a:rPr lang="en-US" altLang="ko-KR" dirty="0"/>
              <a:t>Instagram </a:t>
            </a:r>
            <a:r>
              <a:rPr lang="ko-KR" altLang="en-US" dirty="0"/>
              <a:t>인 것을 보면 현재 </a:t>
            </a:r>
            <a:endParaRPr lang="en-US" altLang="ko-KR" dirty="0"/>
          </a:p>
          <a:p>
            <a:r>
              <a:rPr lang="en-US" altLang="ko-KR" dirty="0"/>
              <a:t>Facebook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가장 활발하다는 사실을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202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015E0C-12DF-428D-9AA1-EA247F54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err="1">
                <a:solidFill>
                  <a:schemeClr val="accent1"/>
                </a:solidFill>
              </a:rPr>
              <a:t>크롤링</a:t>
            </a:r>
            <a:br>
              <a:rPr lang="en-US" altLang="ko-KR" dirty="0">
                <a:solidFill>
                  <a:schemeClr val="accent1"/>
                </a:solidFill>
              </a:rPr>
            </a:br>
            <a:r>
              <a:rPr lang="ko-KR" altLang="en-US" dirty="0">
                <a:solidFill>
                  <a:schemeClr val="accent1"/>
                </a:solidFill>
              </a:rPr>
              <a:t>사이트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47FE76-D2C1-41C6-AC07-7344331B3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ko-KR" sz="2400" dirty="0">
                <a:hlinkClick r:id="rId2"/>
              </a:rPr>
              <a:t>https://www.webfx.com/internet-real-time/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89155C-80D8-4B9D-A294-97DE7D480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084" y="1748118"/>
            <a:ext cx="2935886" cy="30524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20F121-02E0-4449-AE6A-D3DB3C5CB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116" y="1748118"/>
            <a:ext cx="3409204" cy="3052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B06C1D-D2E3-449E-9980-538F2B0A4AD5}"/>
              </a:ext>
            </a:extLst>
          </p:cNvPr>
          <p:cNvSpPr txBox="1"/>
          <p:nvPr/>
        </p:nvSpPr>
        <p:spPr>
          <a:xfrm>
            <a:off x="5706907" y="480060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사이트의 모습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2CF1B-13B3-4344-9469-0A94335109EC}"/>
              </a:ext>
            </a:extLst>
          </p:cNvPr>
          <p:cNvSpPr txBox="1"/>
          <p:nvPr/>
        </p:nvSpPr>
        <p:spPr>
          <a:xfrm>
            <a:off x="8879255" y="4800600"/>
            <a:ext cx="181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Robots.txt </a:t>
            </a:r>
            <a:r>
              <a:rPr lang="ko-KR" altLang="en-US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915304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3">
            <a:extLst>
              <a:ext uri="{FF2B5EF4-FFF2-40B4-BE49-F238E27FC236}">
                <a16:creationId xmlns:a16="http://schemas.microsoft.com/office/drawing/2014/main" id="{7D2AA9EB-ACE2-48F8-8185-792EE9413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72000"/>
                </a:schemeClr>
              </a:gs>
              <a:gs pos="25000">
                <a:schemeClr val="accent1">
                  <a:alpha val="55000"/>
                </a:schemeClr>
              </a:gs>
              <a:gs pos="94000">
                <a:schemeClr val="bg2">
                  <a:lumMod val="75000"/>
                  <a:alpha val="90000"/>
                </a:schemeClr>
              </a:gs>
              <a:gs pos="100000">
                <a:schemeClr val="bg2">
                  <a:lumMod val="75000"/>
                  <a:alpha val="9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5">
            <a:extLst>
              <a:ext uri="{FF2B5EF4-FFF2-40B4-BE49-F238E27FC236}">
                <a16:creationId xmlns:a16="http://schemas.microsoft.com/office/drawing/2014/main" id="{59D7A164-22E7-4B37-B0E3-935FC9C31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169E317-871F-4362-9AA0-8F820AD5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8267" y="802955"/>
            <a:ext cx="4333814" cy="1454051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000000"/>
                </a:solidFill>
              </a:rPr>
              <a:t>감사합니다</a:t>
            </a:r>
            <a:r>
              <a:rPr lang="en-US" altLang="ko-KR" sz="4000">
                <a:solidFill>
                  <a:srgbClr val="000000"/>
                </a:solidFill>
              </a:rPr>
              <a:t>!</a:t>
            </a:r>
            <a:endParaRPr lang="ko-KR" altLang="en-US" sz="4000">
              <a:solidFill>
                <a:srgbClr val="000000"/>
              </a:solidFill>
            </a:endParaRPr>
          </a:p>
        </p:txBody>
      </p:sp>
      <p:sp>
        <p:nvSpPr>
          <p:cNvPr id="24" name="Freeform 67">
            <a:extLst>
              <a:ext uri="{FF2B5EF4-FFF2-40B4-BE49-F238E27FC236}">
                <a16:creationId xmlns:a16="http://schemas.microsoft.com/office/drawing/2014/main" id="{730F02D6-D4A4-42E5-A722-43B088C7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07136"/>
            <a:ext cx="3177287" cy="2650864"/>
          </a:xfrm>
          <a:custGeom>
            <a:avLst/>
            <a:gdLst>
              <a:gd name="connsiteX0" fmla="*/ 1465277 w 3242130"/>
              <a:gd name="connsiteY0" fmla="*/ 0 h 2704964"/>
              <a:gd name="connsiteX1" fmla="*/ 3242130 w 3242130"/>
              <a:gd name="connsiteY1" fmla="*/ 1776853 h 2704964"/>
              <a:gd name="connsiteX2" fmla="*/ 3027674 w 3242130"/>
              <a:gd name="connsiteY2" fmla="*/ 2623807 h 2704964"/>
              <a:gd name="connsiteX3" fmla="*/ 2978369 w 3242130"/>
              <a:gd name="connsiteY3" fmla="*/ 2704964 h 2704964"/>
              <a:gd name="connsiteX4" fmla="*/ 0 w 3242130"/>
              <a:gd name="connsiteY4" fmla="*/ 2704964 h 2704964"/>
              <a:gd name="connsiteX5" fmla="*/ 0 w 3242130"/>
              <a:gd name="connsiteY5" fmla="*/ 772542 h 2704964"/>
              <a:gd name="connsiteX6" fmla="*/ 94171 w 3242130"/>
              <a:gd name="connsiteY6" fmla="*/ 646610 h 2704964"/>
              <a:gd name="connsiteX7" fmla="*/ 1465277 w 3242130"/>
              <a:gd name="connsiteY7" fmla="*/ 0 h 270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2130" h="2704964">
                <a:moveTo>
                  <a:pt x="1465277" y="0"/>
                </a:moveTo>
                <a:cubicBezTo>
                  <a:pt x="2446606" y="0"/>
                  <a:pt x="3242130" y="795524"/>
                  <a:pt x="3242130" y="1776853"/>
                </a:cubicBezTo>
                <a:cubicBezTo>
                  <a:pt x="3242130" y="2083519"/>
                  <a:pt x="3164442" y="2372039"/>
                  <a:pt x="3027674" y="2623807"/>
                </a:cubicBezTo>
                <a:lnTo>
                  <a:pt x="2978369" y="2704964"/>
                </a:lnTo>
                <a:lnTo>
                  <a:pt x="0" y="2704964"/>
                </a:lnTo>
                <a:lnTo>
                  <a:pt x="0" y="772542"/>
                </a:lnTo>
                <a:lnTo>
                  <a:pt x="94171" y="646610"/>
                </a:lnTo>
                <a:cubicBezTo>
                  <a:pt x="420072" y="251709"/>
                  <a:pt x="913280" y="0"/>
                  <a:pt x="1465277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2C965BE-B8BF-4344-8E81-62E0BFE4C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69751" y="2897495"/>
            <a:ext cx="2788232" cy="2788232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65">
            <a:extLst>
              <a:ext uri="{FF2B5EF4-FFF2-40B4-BE49-F238E27FC236}">
                <a16:creationId xmlns:a16="http://schemas.microsoft.com/office/drawing/2014/main" id="{122DB9C1-63F1-47FD-BE8D-08903F853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090921" cy="3465906"/>
          </a:xfrm>
          <a:custGeom>
            <a:avLst/>
            <a:gdLst>
              <a:gd name="connsiteX0" fmla="*/ 0 w 4090921"/>
              <a:gd name="connsiteY0" fmla="*/ 0 h 3465906"/>
              <a:gd name="connsiteX1" fmla="*/ 3746474 w 4090921"/>
              <a:gd name="connsiteY1" fmla="*/ 0 h 3465906"/>
              <a:gd name="connsiteX2" fmla="*/ 3817144 w 4090921"/>
              <a:gd name="connsiteY2" fmla="*/ 116327 h 3465906"/>
              <a:gd name="connsiteX3" fmla="*/ 4090921 w 4090921"/>
              <a:gd name="connsiteY3" fmla="*/ 1197557 h 3465906"/>
              <a:gd name="connsiteX4" fmla="*/ 1822572 w 4090921"/>
              <a:gd name="connsiteY4" fmla="*/ 3465906 h 3465906"/>
              <a:gd name="connsiteX5" fmla="*/ 72204 w 4090921"/>
              <a:gd name="connsiteY5" fmla="*/ 2640438 h 3465906"/>
              <a:gd name="connsiteX6" fmla="*/ 0 w 4090921"/>
              <a:gd name="connsiteY6" fmla="*/ 2543882 h 346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921" h="3465906">
                <a:moveTo>
                  <a:pt x="0" y="0"/>
                </a:moveTo>
                <a:lnTo>
                  <a:pt x="3746474" y="0"/>
                </a:lnTo>
                <a:lnTo>
                  <a:pt x="3817144" y="116327"/>
                </a:lnTo>
                <a:cubicBezTo>
                  <a:pt x="3991744" y="437737"/>
                  <a:pt x="4090921" y="806065"/>
                  <a:pt x="4090921" y="1197557"/>
                </a:cubicBezTo>
                <a:cubicBezTo>
                  <a:pt x="4090921" y="2450332"/>
                  <a:pt x="3075348" y="3465906"/>
                  <a:pt x="1822572" y="3465906"/>
                </a:cubicBezTo>
                <a:cubicBezTo>
                  <a:pt x="1117886" y="3465906"/>
                  <a:pt x="488252" y="3144572"/>
                  <a:pt x="72204" y="2640438"/>
                </a:cubicBezTo>
                <a:lnTo>
                  <a:pt x="0" y="2543882"/>
                </a:ln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8B772B-6B17-470A-820C-D232C865F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72" y="1001377"/>
            <a:ext cx="3298594" cy="783415"/>
          </a:xfrm>
          <a:prstGeom prst="rect">
            <a:avLst/>
          </a:prstGeom>
        </p:spPr>
      </p:pic>
      <p:pic>
        <p:nvPicPr>
          <p:cNvPr id="25" name="내용 개체 틀 4">
            <a:extLst>
              <a:ext uri="{FF2B5EF4-FFF2-40B4-BE49-F238E27FC236}">
                <a16:creationId xmlns:a16="http://schemas.microsoft.com/office/drawing/2014/main" id="{B3FA5C83-2635-4EF3-B41D-CB0446A55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77" y="4838838"/>
            <a:ext cx="1989227" cy="17967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0E8B0B5-98F4-4290-AC73-B4584F200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8031" y="3356443"/>
            <a:ext cx="1785723" cy="1785723"/>
          </a:xfrm>
          <a:prstGeom prst="rect">
            <a:avLst/>
          </a:prstGeom>
        </p:spPr>
      </p:pic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E137ADD4-DBED-4834-AA1A-98790C582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684" y="2421682"/>
            <a:ext cx="4333468" cy="3639289"/>
          </a:xfrm>
        </p:spPr>
        <p:txBody>
          <a:bodyPr anchor="ctr">
            <a:norm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</a:rPr>
              <a:t>총 제작기간</a:t>
            </a:r>
            <a:r>
              <a:rPr lang="en-US" altLang="ko-KR" sz="2000" dirty="0">
                <a:solidFill>
                  <a:srgbClr val="000000"/>
                </a:solidFill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</a:rPr>
              <a:t>약 </a:t>
            </a:r>
            <a:r>
              <a:rPr lang="en-US" altLang="ko-KR" sz="2000" dirty="0">
                <a:solidFill>
                  <a:srgbClr val="000000"/>
                </a:solidFill>
              </a:rPr>
              <a:t>7</a:t>
            </a:r>
            <a:r>
              <a:rPr lang="ko-KR" altLang="en-US" sz="2000" dirty="0">
                <a:solidFill>
                  <a:srgbClr val="000000"/>
                </a:solidFill>
              </a:rPr>
              <a:t>일</a:t>
            </a:r>
            <a:endParaRPr lang="en-US" altLang="ko-KR" sz="2000" dirty="0">
              <a:solidFill>
                <a:srgbClr val="000000"/>
              </a:solidFill>
            </a:endParaRPr>
          </a:p>
          <a:p>
            <a:r>
              <a:rPr lang="ko-KR" altLang="en-US" sz="2000" dirty="0">
                <a:solidFill>
                  <a:srgbClr val="000000"/>
                </a:solidFill>
              </a:rPr>
              <a:t>제작자</a:t>
            </a:r>
            <a:r>
              <a:rPr lang="en-US" altLang="ko-KR" sz="2000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rgbClr val="000000"/>
                </a:solidFill>
              </a:rPr>
              <a:t>하창우 </a:t>
            </a:r>
            <a:r>
              <a:rPr lang="en-US" altLang="ko-KR" sz="2000" dirty="0">
                <a:hlinkClick r:id="rId6"/>
              </a:rPr>
              <a:t>https://github.com/hadocter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err="1">
                <a:solidFill>
                  <a:srgbClr val="000000"/>
                </a:solidFill>
              </a:rPr>
              <a:t>이하람</a:t>
            </a:r>
            <a:r>
              <a:rPr lang="ko-KR" altLang="en-US" sz="20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hlinkClick r:id="rId7"/>
              </a:rPr>
              <a:t>https://github.com/leeharam2004</a:t>
            </a:r>
            <a:endParaRPr lang="en-US" altLang="ko-KR" sz="1600" dirty="0">
              <a:solidFill>
                <a:srgbClr val="000000"/>
              </a:solidFill>
            </a:endParaRPr>
          </a:p>
          <a:p>
            <a:r>
              <a:rPr lang="ko-KR" altLang="en-US" sz="2000" dirty="0" err="1">
                <a:solidFill>
                  <a:srgbClr val="000000"/>
                </a:solidFill>
              </a:rPr>
              <a:t>도움받은사이트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</a:rPr>
              <a:t>   : stackoverflow.com,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     webfx.com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rgbClr val="000000"/>
                </a:solidFill>
              </a:rPr>
              <a:t>다운로드</a:t>
            </a:r>
            <a:r>
              <a:rPr lang="en-US" altLang="ko-KR" sz="2000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ko-KR" sz="1900" dirty="0">
                <a:hlinkClick r:id="rId8"/>
              </a:rPr>
              <a:t>https://github.com/hadocter/crawler</a:t>
            </a:r>
            <a:endParaRPr lang="en-US" sz="1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70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185</Words>
  <Application>Microsoft Office PowerPoint</Application>
  <PresentationFormat>와이드스크린</PresentationFormat>
  <Paragraphs>46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Selenium을  이용한  mathplot실시간 그래프 -SNS 활발도 비교</vt:lpstr>
      <vt:lpstr>개요</vt:lpstr>
      <vt:lpstr>목적 PURPOSE</vt:lpstr>
      <vt:lpstr>제작과정 MAKING -PROGRESS</vt:lpstr>
      <vt:lpstr>프로그램의 핵심부분 Important Part (크롤링 파트)</vt:lpstr>
      <vt:lpstr>프로그램의 핵심부분 Important Part (그래프 파트)</vt:lpstr>
      <vt:lpstr>실행화면</vt:lpstr>
      <vt:lpstr>크롤링 사이트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Selenium을  이용한  mathplot실시간 그래프 -SNS 활발도 비교</dc:title>
  <dc:creator>하창우</dc:creator>
  <cp:lastModifiedBy>하창우</cp:lastModifiedBy>
  <cp:revision>1</cp:revision>
  <dcterms:created xsi:type="dcterms:W3CDTF">2019-07-13T01:18:31Z</dcterms:created>
  <dcterms:modified xsi:type="dcterms:W3CDTF">2019-07-13T02:08:00Z</dcterms:modified>
</cp:coreProperties>
</file>