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74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14E36-58C6-4D97-BD4E-307F99A2B414}" type="datetimeFigureOut">
              <a:rPr lang="en-IE" smtClean="0"/>
              <a:t>03-11-2019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09C6A-C0B4-4D85-9437-950AAC99A08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64417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14E36-58C6-4D97-BD4E-307F99A2B414}" type="datetimeFigureOut">
              <a:rPr lang="en-IE" smtClean="0"/>
              <a:t>03-11-2019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09C6A-C0B4-4D85-9437-950AAC99A08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57520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14E36-58C6-4D97-BD4E-307F99A2B414}" type="datetimeFigureOut">
              <a:rPr lang="en-IE" smtClean="0"/>
              <a:t>03-11-2019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09C6A-C0B4-4D85-9437-950AAC99A08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69975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14E36-58C6-4D97-BD4E-307F99A2B414}" type="datetimeFigureOut">
              <a:rPr lang="en-IE" smtClean="0"/>
              <a:t>03-11-2019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09C6A-C0B4-4D85-9437-950AAC99A08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09260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14E36-58C6-4D97-BD4E-307F99A2B414}" type="datetimeFigureOut">
              <a:rPr lang="en-IE" smtClean="0"/>
              <a:t>03-11-2019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09C6A-C0B4-4D85-9437-950AAC99A08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25568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14E36-58C6-4D97-BD4E-307F99A2B414}" type="datetimeFigureOut">
              <a:rPr lang="en-IE" smtClean="0"/>
              <a:t>03-11-2019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09C6A-C0B4-4D85-9437-950AAC99A08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67469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14E36-58C6-4D97-BD4E-307F99A2B414}" type="datetimeFigureOut">
              <a:rPr lang="en-IE" smtClean="0"/>
              <a:t>03-11-2019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09C6A-C0B4-4D85-9437-950AAC99A08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76022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14E36-58C6-4D97-BD4E-307F99A2B414}" type="datetimeFigureOut">
              <a:rPr lang="en-IE" smtClean="0"/>
              <a:t>03-11-2019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09C6A-C0B4-4D85-9437-950AAC99A08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40680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14E36-58C6-4D97-BD4E-307F99A2B414}" type="datetimeFigureOut">
              <a:rPr lang="en-IE" smtClean="0"/>
              <a:t>03-11-2019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09C6A-C0B4-4D85-9437-950AAC99A08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08764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14E36-58C6-4D97-BD4E-307F99A2B414}" type="datetimeFigureOut">
              <a:rPr lang="en-IE" smtClean="0"/>
              <a:t>03-11-2019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09C6A-C0B4-4D85-9437-950AAC99A08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74104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14E36-58C6-4D97-BD4E-307F99A2B414}" type="datetimeFigureOut">
              <a:rPr lang="en-IE" smtClean="0"/>
              <a:t>03-11-2019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09C6A-C0B4-4D85-9437-950AAC99A08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08386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914E36-58C6-4D97-BD4E-307F99A2B414}" type="datetimeFigureOut">
              <a:rPr lang="en-IE" smtClean="0"/>
              <a:t>03-11-2019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C09C6A-C0B4-4D85-9437-950AAC99A08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21563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46078" y="188640"/>
            <a:ext cx="8640960" cy="6552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6" name="Rectangle 5"/>
          <p:cNvSpPr/>
          <p:nvPr/>
        </p:nvSpPr>
        <p:spPr>
          <a:xfrm>
            <a:off x="441840" y="611648"/>
            <a:ext cx="1512168" cy="12241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" name="Rectangle 6"/>
          <p:cNvSpPr/>
          <p:nvPr/>
        </p:nvSpPr>
        <p:spPr>
          <a:xfrm>
            <a:off x="2123728" y="620389"/>
            <a:ext cx="6552728" cy="12241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8" name="Rectangle 7"/>
          <p:cNvSpPr/>
          <p:nvPr/>
        </p:nvSpPr>
        <p:spPr>
          <a:xfrm>
            <a:off x="7596336" y="296652"/>
            <a:ext cx="360040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9" name="Rectangle 8"/>
          <p:cNvSpPr/>
          <p:nvPr/>
        </p:nvSpPr>
        <p:spPr>
          <a:xfrm>
            <a:off x="8028384" y="296652"/>
            <a:ext cx="360040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0" name="Rectangle 9"/>
          <p:cNvSpPr/>
          <p:nvPr/>
        </p:nvSpPr>
        <p:spPr>
          <a:xfrm>
            <a:off x="8479196" y="296652"/>
            <a:ext cx="360040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1" name="Rectangle 10"/>
          <p:cNvSpPr/>
          <p:nvPr/>
        </p:nvSpPr>
        <p:spPr>
          <a:xfrm>
            <a:off x="611560" y="2132856"/>
            <a:ext cx="1224136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2" name="Rectangle 11"/>
          <p:cNvSpPr/>
          <p:nvPr/>
        </p:nvSpPr>
        <p:spPr>
          <a:xfrm>
            <a:off x="2267744" y="2115493"/>
            <a:ext cx="1224136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3" name="Rectangle 12"/>
          <p:cNvSpPr/>
          <p:nvPr/>
        </p:nvSpPr>
        <p:spPr>
          <a:xfrm>
            <a:off x="3954490" y="2115493"/>
            <a:ext cx="1224136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4" name="Rectangle 13"/>
          <p:cNvSpPr/>
          <p:nvPr/>
        </p:nvSpPr>
        <p:spPr>
          <a:xfrm>
            <a:off x="5580112" y="2107863"/>
            <a:ext cx="1224136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5" name="Rectangle 14"/>
          <p:cNvSpPr/>
          <p:nvPr/>
        </p:nvSpPr>
        <p:spPr>
          <a:xfrm>
            <a:off x="7222942" y="2088738"/>
            <a:ext cx="1224136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7" name="Rectangle 16"/>
          <p:cNvSpPr/>
          <p:nvPr/>
        </p:nvSpPr>
        <p:spPr>
          <a:xfrm>
            <a:off x="899592" y="6021288"/>
            <a:ext cx="7416824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8" name="TextBox 17"/>
          <p:cNvSpPr txBox="1"/>
          <p:nvPr/>
        </p:nvSpPr>
        <p:spPr>
          <a:xfrm>
            <a:off x="1133618" y="4941168"/>
            <a:ext cx="69487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 smtClean="0"/>
              <a:t>ggggggggggggggggggggggggggggggggggggggggggggggggggggggggggggggggggggggggggggggggggggggggggggggggggggggggggggggggggggggggggggggggggggggggggggggggggggggggggggggggggggggggggggggggggggggg</a:t>
            </a:r>
            <a:endParaRPr lang="en-IE" dirty="0"/>
          </a:p>
        </p:txBody>
      </p:sp>
      <p:sp>
        <p:nvSpPr>
          <p:cNvPr id="19" name="Rectangle 18"/>
          <p:cNvSpPr/>
          <p:nvPr/>
        </p:nvSpPr>
        <p:spPr>
          <a:xfrm>
            <a:off x="3317721" y="2780928"/>
            <a:ext cx="2497673" cy="18722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1" name="Rectangle 20"/>
          <p:cNvSpPr/>
          <p:nvPr/>
        </p:nvSpPr>
        <p:spPr>
          <a:xfrm>
            <a:off x="1030793" y="6129300"/>
            <a:ext cx="1224136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2" name="TextBox 21"/>
          <p:cNvSpPr txBox="1"/>
          <p:nvPr/>
        </p:nvSpPr>
        <p:spPr>
          <a:xfrm>
            <a:off x="765876" y="2123564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 smtClean="0"/>
              <a:t>Home</a:t>
            </a:r>
            <a:endParaRPr lang="en-IE" dirty="0"/>
          </a:p>
        </p:txBody>
      </p:sp>
      <p:sp>
        <p:nvSpPr>
          <p:cNvPr id="23" name="TextBox 22"/>
          <p:cNvSpPr txBox="1"/>
          <p:nvPr/>
        </p:nvSpPr>
        <p:spPr>
          <a:xfrm>
            <a:off x="4150738" y="2103217"/>
            <a:ext cx="1027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 smtClean="0"/>
              <a:t>Products</a:t>
            </a:r>
            <a:endParaRPr lang="en-IE" dirty="0"/>
          </a:p>
        </p:txBody>
      </p:sp>
      <p:sp>
        <p:nvSpPr>
          <p:cNvPr id="24" name="TextBox 23"/>
          <p:cNvSpPr txBox="1"/>
          <p:nvPr/>
        </p:nvSpPr>
        <p:spPr>
          <a:xfrm>
            <a:off x="5766038" y="2090204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 smtClean="0"/>
              <a:t>Gallery</a:t>
            </a:r>
            <a:endParaRPr lang="en-IE" dirty="0"/>
          </a:p>
        </p:txBody>
      </p:sp>
      <p:sp>
        <p:nvSpPr>
          <p:cNvPr id="25" name="TextBox 24"/>
          <p:cNvSpPr txBox="1"/>
          <p:nvPr/>
        </p:nvSpPr>
        <p:spPr>
          <a:xfrm>
            <a:off x="7234937" y="2075365"/>
            <a:ext cx="1262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 smtClean="0"/>
              <a:t>Contact Us</a:t>
            </a:r>
            <a:endParaRPr lang="en-IE" dirty="0"/>
          </a:p>
        </p:txBody>
      </p:sp>
      <p:sp>
        <p:nvSpPr>
          <p:cNvPr id="26" name="TextBox 25"/>
          <p:cNvSpPr txBox="1"/>
          <p:nvPr/>
        </p:nvSpPr>
        <p:spPr>
          <a:xfrm>
            <a:off x="2339752" y="2103217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 smtClean="0"/>
              <a:t>About Us</a:t>
            </a:r>
            <a:endParaRPr lang="en-IE" dirty="0"/>
          </a:p>
        </p:txBody>
      </p:sp>
      <p:sp>
        <p:nvSpPr>
          <p:cNvPr id="27" name="TextBox 26"/>
          <p:cNvSpPr txBox="1"/>
          <p:nvPr/>
        </p:nvSpPr>
        <p:spPr>
          <a:xfrm>
            <a:off x="1030793" y="6129300"/>
            <a:ext cx="13033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400" dirty="0" smtClean="0"/>
              <a:t>Treat Someone</a:t>
            </a:r>
            <a:endParaRPr lang="en-IE" sz="1400" dirty="0"/>
          </a:p>
        </p:txBody>
      </p:sp>
      <p:sp>
        <p:nvSpPr>
          <p:cNvPr id="28" name="Rectangle 27"/>
          <p:cNvSpPr/>
          <p:nvPr/>
        </p:nvSpPr>
        <p:spPr>
          <a:xfrm>
            <a:off x="479663" y="2780928"/>
            <a:ext cx="2497673" cy="18722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9" name="Rectangle 28"/>
          <p:cNvSpPr/>
          <p:nvPr/>
        </p:nvSpPr>
        <p:spPr>
          <a:xfrm>
            <a:off x="6109224" y="2789901"/>
            <a:ext cx="2497673" cy="18722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07138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10</Words>
  <Application>Microsoft Office PowerPoint</Application>
  <PresentationFormat>On-screen Show (4:3)</PresentationFormat>
  <Paragraphs>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Geneci da Cruz Ui Fhatharta</dc:creator>
  <cp:lastModifiedBy>Geneci da Cruz Ui Fhatharta</cp:lastModifiedBy>
  <cp:revision>3</cp:revision>
  <dcterms:created xsi:type="dcterms:W3CDTF">2019-11-03T02:58:45Z</dcterms:created>
  <dcterms:modified xsi:type="dcterms:W3CDTF">2019-11-03T03:16:06Z</dcterms:modified>
</cp:coreProperties>
</file>