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41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75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9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26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5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74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602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68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76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1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83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4E36-58C6-4D97-BD4E-307F99A2B414}" type="datetimeFigureOut">
              <a:rPr lang="en-IE" smtClean="0"/>
              <a:t>05-11-2019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5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078" y="188640"/>
            <a:ext cx="8640960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41840" y="611648"/>
            <a:ext cx="151216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2123728" y="620389"/>
            <a:ext cx="655272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596336" y="296652"/>
            <a:ext cx="3600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8028384" y="296652"/>
            <a:ext cx="3600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8479196" y="296652"/>
            <a:ext cx="3600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611560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2267744" y="2115493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3954490" y="2115493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580112" y="2107863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7222942" y="2088738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899592" y="6021288"/>
            <a:ext cx="74168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/>
          <p:cNvSpPr txBox="1"/>
          <p:nvPr/>
        </p:nvSpPr>
        <p:spPr>
          <a:xfrm>
            <a:off x="1133618" y="4941168"/>
            <a:ext cx="694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ggggggggggggggggggggggggggggggggggggggggggggggggggggggggggggggggggggggggggggggggggggggggggggggggggggggggggggggggggggggggggggggggggggggggggggggggggggggggggggggggggggggggggggggggggggggg</a:t>
            </a:r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1030793" y="6129300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/>
          <p:cNvSpPr txBox="1"/>
          <p:nvPr/>
        </p:nvSpPr>
        <p:spPr>
          <a:xfrm>
            <a:off x="765876" y="21235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4150738" y="2103217"/>
            <a:ext cx="10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Products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5766038" y="2090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Gallery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7234937" y="2075365"/>
            <a:ext cx="12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Contact Us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2339752" y="210321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About Us</a:t>
            </a:r>
            <a:endParaRPr lang="en-IE" dirty="0"/>
          </a:p>
        </p:txBody>
      </p:sp>
      <p:sp>
        <p:nvSpPr>
          <p:cNvPr id="27" name="TextBox 26"/>
          <p:cNvSpPr txBox="1"/>
          <p:nvPr/>
        </p:nvSpPr>
        <p:spPr>
          <a:xfrm>
            <a:off x="1030793" y="6129300"/>
            <a:ext cx="130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Treat Someone</a:t>
            </a:r>
            <a:endParaRPr lang="en-IE" sz="1400" dirty="0"/>
          </a:p>
        </p:txBody>
      </p:sp>
      <p:sp>
        <p:nvSpPr>
          <p:cNvPr id="28" name="Rectangle 27"/>
          <p:cNvSpPr/>
          <p:nvPr/>
        </p:nvSpPr>
        <p:spPr>
          <a:xfrm>
            <a:off x="3241361" y="4093372"/>
            <a:ext cx="122250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1223628" y="2708919"/>
            <a:ext cx="6858762" cy="1242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6598686" y="4064045"/>
            <a:ext cx="122250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1512475" y="4110052"/>
            <a:ext cx="122250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4968859" y="4093372"/>
            <a:ext cx="122250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1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Geneci da Cruz Ui Fhatharta</dc:creator>
  <cp:lastModifiedBy>Geneci da Cruz Ui Fhatharta</cp:lastModifiedBy>
  <cp:revision>5</cp:revision>
  <dcterms:created xsi:type="dcterms:W3CDTF">2019-11-03T02:58:45Z</dcterms:created>
  <dcterms:modified xsi:type="dcterms:W3CDTF">2019-11-05T12:23:09Z</dcterms:modified>
</cp:coreProperties>
</file>