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9" r:id="rId4"/>
  </p:sldMasterIdLst>
  <p:notesMasterIdLst>
    <p:notesMasterId r:id="rId13"/>
  </p:notesMasterIdLst>
  <p:sldIdLst>
    <p:sldId id="439" r:id="rId5"/>
    <p:sldId id="457" r:id="rId6"/>
    <p:sldId id="475" r:id="rId7"/>
    <p:sldId id="477" r:id="rId8"/>
    <p:sldId id="478" r:id="rId9"/>
    <p:sldId id="476" r:id="rId10"/>
    <p:sldId id="479" r:id="rId11"/>
    <p:sldId id="456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AFFEE-BD81-462B-BB4A-EF5C2BCD16F7}">
          <p14:sldIdLst>
            <p14:sldId id="439"/>
            <p14:sldId id="457"/>
            <p14:sldId id="475"/>
            <p14:sldId id="477"/>
            <p14:sldId id="478"/>
            <p14:sldId id="476"/>
            <p14:sldId id="479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yshen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81421" autoAdjust="0"/>
  </p:normalViewPr>
  <p:slideViewPr>
    <p:cSldViewPr>
      <p:cViewPr varScale="1">
        <p:scale>
          <a:sx n="68" d="100"/>
          <a:sy n="68" d="100"/>
        </p:scale>
        <p:origin x="10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5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3598CF-05CF-44BB-992F-E2E182759B98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4643468-ACCF-42CC-9039-62CEA2715C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21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7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7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以上就是我的分享谢谢大家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8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EEDAD-51F7-47C6-875B-2C140699CE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1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F0E13-A747-4C27-A38D-0986854F3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7CB25-2FC5-4D75-B884-FDE3A8271D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8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AE8BB-176D-41DC-A648-816EBD702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90FCE-A45A-4DB4-9070-314B917B42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74123-7849-4606-BE2F-151BDA06AE8A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2FD42-F43F-4D33-AD1B-0A16EDE9F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4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E247-EAD8-477C-82D1-84BF6D58C8C5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65561-F69E-4CB7-96B5-2C7C460212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D8085-30FC-466E-A774-CA0BF1AB00B2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2F5B1-D6E7-42C6-8466-426CB8B49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21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0572-E88F-4A22-80DF-9DCB0F5F2AC7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E038B-AE88-47BF-ADFE-E19680A292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1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413C3-B8F2-4177-968A-4BCF3B686876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1399E-79F8-451E-98FA-D398B7D2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93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80859-3BED-4709-867F-6DD99126D05D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5E327-AA82-40B4-94B9-9D007ED7DF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9B30F-F307-4C3F-85BA-29E418178A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8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50A4E-88A9-4E75-B061-1ACEF5FE6CA8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03A0-49F7-4133-B5FE-F12BE6B63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19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8E394-9C55-4CC1-9983-CA509BA3920F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779A4-BE0F-4199-9843-58BFCBD745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59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B9930-AF40-4F4C-B6AE-327415A6D590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7178A-0BDE-42F1-8EC4-7F8AA2CBA1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7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C9103-284B-4EBA-A271-A0245744CE7D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69D2-3C49-4D35-A97C-94CFA1B637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48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9F3-D65E-4C72-80CF-040066D596EC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50A81-7558-4A5E-ACD6-4D9F2DF0A7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88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0481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2803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732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179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128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95E4A-CF60-4751-803E-5D51022AC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522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49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29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3265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62217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59834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641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4215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19DB2-B4B3-449D-AEE4-E848B2D6417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663146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A8285-33B0-4429-B419-0585A6F4E59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728614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64DF6-EB29-42BB-80A3-71DF0304939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170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AEE8A-5F5D-4BB7-9CC5-CC0B1390C3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478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81B5-399B-43A9-A828-F55B63EB0F7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70374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03F7-6B95-4DC3-A23A-3D19B911624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21802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759B-BC20-4C87-B23A-D820614FEF4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26888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5EBBF-12E3-4A0D-BB24-AE2416372C4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6617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0DE3F-FD6E-4615-AB8F-AEC5CF0439D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34521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80E67-FCD4-4A14-A49B-3562D5B422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106209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261E7-3C7A-4E2D-84D5-2DA64FBFA3D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846968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CD26C-7E21-4CD6-BE56-3CDC6C9E913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46798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B03B0-C912-4809-B4DE-09599C75C47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7628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29CAC-8AD3-42A1-AA3B-18C1D03D3DB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9862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44E82-B486-413C-BB47-9579B2739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21B5D-9CB4-4852-A7FE-96324FBB85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0981-2834-4A17-8BB9-0042384CD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5C028-0B84-4EA8-A66D-5F4239FED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2E6F1-8C2E-4D89-8B2D-28244864B1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PKU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EF1C0157-6BCD-4294-8E2D-55C1204C97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CN" sz="1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</p:sldLayoutIdLst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891E2-BFAE-489F-9335-7959A1C92BC6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5C8092-BD31-4FF5-B1DE-248E86576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2000"/>
              </a:lnSpc>
              <a:defRPr/>
            </a:pPr>
            <a:r>
              <a:rPr lang="en-GB" altLang="zh-CN" sz="1000">
                <a:solidFill>
                  <a:srgbClr val="FFFFFF"/>
                </a:solidFill>
              </a:rPr>
              <a:t>© 2009 IBM Corporation</a:t>
            </a: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9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3081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anose="020B0604020202020204" pitchFamily="34" charset="0"/>
        <a:defRPr sz="1600">
          <a:solidFill>
            <a:srgbClr val="000000"/>
          </a:solidFill>
          <a:latin typeface="+mn-lt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1600">
          <a:solidFill>
            <a:srgbClr val="000000"/>
          </a:solidFill>
          <a:latin typeface="+mn-lt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1600">
          <a:solidFill>
            <a:srgbClr val="000000"/>
          </a:solidFill>
          <a:latin typeface="+mn-lt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1400">
          <a:solidFill>
            <a:srgbClr val="000000"/>
          </a:solidFill>
          <a:latin typeface="+mn-lt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6EEA46-28FF-4A5F-AFDE-5105BE5399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2000"/>
              </a:lnSpc>
              <a:defRPr/>
            </a:pPr>
            <a:r>
              <a:rPr lang="en-GB" altLang="zh-CN" sz="1000">
                <a:solidFill>
                  <a:srgbClr val="FFFFFF"/>
                </a:solidFill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单击编辑标题文本格式</a:t>
            </a:r>
          </a:p>
        </p:txBody>
      </p:sp>
      <p:sp>
        <p:nvSpPr>
          <p:cNvPr id="410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单击编辑大纲文本格式</a:t>
            </a:r>
          </a:p>
          <a:p>
            <a:pPr lvl="1"/>
            <a:r>
              <a:rPr lang="zh-CN" altLang="en-GB"/>
              <a:t>二级大纲</a:t>
            </a:r>
          </a:p>
          <a:p>
            <a:pPr lvl="2"/>
            <a:r>
              <a:rPr lang="zh-CN" altLang="en-GB"/>
              <a:t>三级大纲</a:t>
            </a:r>
          </a:p>
          <a:p>
            <a:pPr lvl="3"/>
            <a:r>
              <a:rPr lang="zh-CN" altLang="en-GB"/>
              <a:t>四级大纲</a:t>
            </a:r>
          </a:p>
          <a:p>
            <a:pPr lvl="4"/>
            <a:r>
              <a:rPr lang="zh-CN" altLang="en-GB"/>
              <a:t>五级大纲</a:t>
            </a:r>
          </a:p>
          <a:p>
            <a:pPr lvl="4"/>
            <a:r>
              <a:rPr lang="zh-CN" altLang="en-GB"/>
              <a:t>六级大纲</a:t>
            </a:r>
          </a:p>
          <a:p>
            <a:pPr lvl="4"/>
            <a:r>
              <a:rPr lang="zh-CN" altLang="en-GB"/>
              <a:t>七级大纲</a:t>
            </a:r>
          </a:p>
          <a:p>
            <a:pPr lvl="4"/>
            <a:r>
              <a:rPr lang="zh-CN" altLang="en-GB"/>
              <a:t>八级大纲</a:t>
            </a:r>
          </a:p>
          <a:p>
            <a:pPr lvl="4"/>
            <a:r>
              <a:rPr lang="zh-CN" altLang="en-GB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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›"/>
        <a:defRPr sz="1400">
          <a:solidFill>
            <a:srgbClr val="000000"/>
          </a:solidFill>
          <a:latin typeface="+mn-lt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5FBCC2-56A5-4367-9928-D5B67E986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84784"/>
            <a:ext cx="8429625" cy="129681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kern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幼圆" pitchFamily="49" charset="-122"/>
              </a:rPr>
              <a:t>HDFS  </a:t>
            </a:r>
            <a:r>
              <a:rPr lang="zh-CN" altLang="en-US" sz="4800" kern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幼圆" pitchFamily="49" charset="-122"/>
              </a:rPr>
              <a:t>客户端 总结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幼圆" pitchFamily="49" charset="-122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36F213-F7D7-42E9-93F1-B1A3A3C5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789040"/>
            <a:ext cx="6985000" cy="129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康雨城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2"/>
    </mc:Choice>
    <mc:Fallback xmlns="">
      <p:transition spd="slow" advTm="45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DC249A8-FA77-4A95-AB4E-2FAAD965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9000"/>
            <a:ext cx="7772400" cy="838200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文件的写混淆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B6F6691-7DD7-4631-9E64-76CE2DEF143B}"/>
              </a:ext>
            </a:extLst>
          </p:cNvPr>
          <p:cNvSpPr txBox="1">
            <a:spLocks/>
          </p:cNvSpPr>
          <p:nvPr/>
        </p:nvSpPr>
        <p:spPr bwMode="auto">
          <a:xfrm>
            <a:off x="685800" y="2204864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+mj-cs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r>
              <a:rPr lang="en-US" altLang="zh-CN" kern="0" dirty="0"/>
              <a:t>HDFS</a:t>
            </a:r>
            <a:r>
              <a:rPr lang="zh-CN" altLang="en-US" kern="0" dirty="0"/>
              <a:t>文件的读混淆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380487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1"/>
    </mc:Choice>
    <mc:Fallback xmlns="">
      <p:transition spd="slow" advTm="126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FE4A45-2B54-4E53-831B-9B557914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69926"/>
            <a:ext cx="6756195" cy="5727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E9D9B0-5C3B-4254-9B65-6CE845298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013176"/>
            <a:ext cx="1564700" cy="360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D51592-19C3-493A-AB33-A8FC0D353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996952"/>
            <a:ext cx="1564700" cy="360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566C6F-0E61-4C5E-A20F-816A1821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340768"/>
            <a:ext cx="1564700" cy="360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92AD24-C72E-4631-88C3-27368C9E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412" y="5373216"/>
            <a:ext cx="1512168" cy="326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87A844-4194-4D27-BBD3-A4B0FE9F0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032" y="4332313"/>
            <a:ext cx="1512168" cy="32654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746C8B43-48D8-49DE-BCCD-21BF8DEC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05" y="64585"/>
            <a:ext cx="7772400" cy="838200"/>
          </a:xfrm>
        </p:spPr>
        <p:txBody>
          <a:bodyPr/>
          <a:lstStyle/>
          <a:p>
            <a:r>
              <a:rPr lang="zh-CN" altLang="en-US" dirty="0"/>
              <a:t>读混淆</a:t>
            </a:r>
          </a:p>
        </p:txBody>
      </p:sp>
    </p:spTree>
    <p:extLst>
      <p:ext uri="{BB962C8B-B14F-4D97-AF65-F5344CB8AC3E}">
        <p14:creationId xmlns:p14="http://schemas.microsoft.com/office/powerpoint/2010/main" val="33639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143E5E-0566-4820-B014-B0C3CF4C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76672"/>
            <a:ext cx="88773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DB0A5B6-0413-4784-84D0-47F84C91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0"/>
            <a:ext cx="9144000" cy="68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46C8B43-48D8-49DE-BCCD-21BF8DEC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05" y="64585"/>
            <a:ext cx="7772400" cy="838200"/>
          </a:xfrm>
        </p:spPr>
        <p:txBody>
          <a:bodyPr/>
          <a:lstStyle/>
          <a:p>
            <a:r>
              <a:rPr lang="zh-CN" altLang="en-US" dirty="0"/>
              <a:t>写混淆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375E8E-2AC5-4A76-9F12-7CE04ACF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49" y="2226047"/>
            <a:ext cx="7211856" cy="19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8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1FE41B-1C78-441F-8FC4-A2AADA1F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0"/>
            <a:ext cx="6351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CDAB-5A52-4A7D-9B37-5F9AE289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590800"/>
            <a:ext cx="7772400" cy="838200"/>
          </a:xfrm>
        </p:spPr>
        <p:txBody>
          <a:bodyPr/>
          <a:lstStyle/>
          <a:p>
            <a:r>
              <a:rPr lang="zh-CN" altLang="en-US" sz="6600" dirty="0"/>
              <a:t>谢谢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0E31F04-CA77-4ED6-9D5E-3396A1873A63}"/>
              </a:ext>
            </a:extLst>
          </p:cNvPr>
          <p:cNvSpPr txBox="1">
            <a:spLocks/>
          </p:cNvSpPr>
          <p:nvPr/>
        </p:nvSpPr>
        <p:spPr bwMode="auto">
          <a:xfrm>
            <a:off x="685800" y="4725144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+mj-cs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10127147"/>
      </p:ext>
    </p:extLst>
  </p:cSld>
  <p:clrMapOvr>
    <a:masterClrMapping/>
  </p:clrMapOvr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第01章 信息、信息科学与信息技术-09</Template>
  <TotalTime>10043</TotalTime>
  <Words>33</Words>
  <Application>Microsoft Office PowerPoint</Application>
  <PresentationFormat>全屏显示(4:3)</PresentationFormat>
  <Paragraphs>13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StarSymbol</vt:lpstr>
      <vt:lpstr>黑体</vt:lpstr>
      <vt:lpstr>华文新魏</vt:lpstr>
      <vt:lpstr>宋体</vt:lpstr>
      <vt:lpstr>幼圆</vt:lpstr>
      <vt:lpstr>Arial</vt:lpstr>
      <vt:lpstr>Calibri</vt:lpstr>
      <vt:lpstr>Times New Roman</vt:lpstr>
      <vt:lpstr>Wingdings</vt:lpstr>
      <vt:lpstr>PKUSS-v01</vt:lpstr>
      <vt:lpstr>Office 主题</vt:lpstr>
      <vt:lpstr>GPFS_CSTL</vt:lpstr>
      <vt:lpstr>默认设计模板</vt:lpstr>
      <vt:lpstr>PowerPoint 演示文稿</vt:lpstr>
      <vt:lpstr>HDFS文件的写混淆</vt:lpstr>
      <vt:lpstr>读混淆</vt:lpstr>
      <vt:lpstr>PowerPoint 演示文稿</vt:lpstr>
      <vt:lpstr>PowerPoint 演示文稿</vt:lpstr>
      <vt:lpstr>写混淆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TCG可信计算技术介绍</dc:title>
  <dc:creator>think pad</dc:creator>
  <cp:lastModifiedBy>康 雨城</cp:lastModifiedBy>
  <cp:revision>683</cp:revision>
  <dcterms:created xsi:type="dcterms:W3CDTF">2009-10-21T02:04:55Z</dcterms:created>
  <dcterms:modified xsi:type="dcterms:W3CDTF">2018-09-08T04:53:48Z</dcterms:modified>
</cp:coreProperties>
</file>