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ED79-92F4-4F14-AC76-2DA17554A302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AFAA-64F0-403B-9A6E-5DB08B3F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1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ED79-92F4-4F14-AC76-2DA17554A302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AFAA-64F0-403B-9A6E-5DB08B3F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4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ED79-92F4-4F14-AC76-2DA17554A302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AFAA-64F0-403B-9A6E-5DB08B3F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0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ED79-92F4-4F14-AC76-2DA17554A302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AFAA-64F0-403B-9A6E-5DB08B3F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ED79-92F4-4F14-AC76-2DA17554A302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AFAA-64F0-403B-9A6E-5DB08B3F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93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ED79-92F4-4F14-AC76-2DA17554A302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AFAA-64F0-403B-9A6E-5DB08B3F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ED79-92F4-4F14-AC76-2DA17554A302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AFAA-64F0-403B-9A6E-5DB08B3F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7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ED79-92F4-4F14-AC76-2DA17554A302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AFAA-64F0-403B-9A6E-5DB08B3F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74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ED79-92F4-4F14-AC76-2DA17554A302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AFAA-64F0-403B-9A6E-5DB08B3F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2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ED79-92F4-4F14-AC76-2DA17554A302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AFAA-64F0-403B-9A6E-5DB08B3F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ED79-92F4-4F14-AC76-2DA17554A302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AFAA-64F0-403B-9A6E-5DB08B3F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9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DED79-92F4-4F14-AC76-2DA17554A302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FAFAA-64F0-403B-9A6E-5DB08B3F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95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CPT211/2015: Demo Day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Monday, May 18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4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14" y="1343913"/>
            <a:ext cx="6097048" cy="37223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320" y="4249344"/>
            <a:ext cx="3366052" cy="10018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907" y="507427"/>
            <a:ext cx="620294" cy="8127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29" y="4611548"/>
            <a:ext cx="740372" cy="5611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901880" y="5998693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C3.js</a:t>
            </a:r>
            <a:endParaRPr lang="en-US" sz="2400" b="1" dirty="0">
              <a:latin typeface="+mj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262" y="4895464"/>
            <a:ext cx="1818172" cy="491609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10480727" y="4828452"/>
            <a:ext cx="653505" cy="864817"/>
            <a:chOff x="7523231" y="4605276"/>
            <a:chExt cx="653505" cy="864817"/>
          </a:xfrm>
        </p:grpSpPr>
        <p:sp>
          <p:nvSpPr>
            <p:cNvPr id="12" name="TextBox 11"/>
            <p:cNvSpPr txBox="1"/>
            <p:nvPr/>
          </p:nvSpPr>
          <p:spPr>
            <a:xfrm>
              <a:off x="7523231" y="5100761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D3.js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5381" y="4605276"/>
              <a:ext cx="561355" cy="532117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011" y="5320061"/>
            <a:ext cx="1100215" cy="110021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903" y="5845155"/>
            <a:ext cx="1479897" cy="44500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319" y="5306496"/>
            <a:ext cx="2125575" cy="63915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213570" y="5105991"/>
            <a:ext cx="1685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mraa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library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32460" y="5652579"/>
            <a:ext cx="2476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2">
                    <a:lumMod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Express.</a:t>
            </a: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js</a:t>
            </a:r>
            <a:endParaRPr lang="en-US" sz="4000" dirty="0">
              <a:solidFill>
                <a:schemeClr val="bg2">
                  <a:lumMod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207" y="631189"/>
            <a:ext cx="1840270" cy="346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4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14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Tahoma</vt:lpstr>
      <vt:lpstr>Office Theme</vt:lpstr>
      <vt:lpstr>CPT211/2015: Demo Day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CPT211/2015: Demo Day</dc:title>
  <dc:creator>hadri hilmi</dc:creator>
  <cp:lastModifiedBy>hadri hilmi</cp:lastModifiedBy>
  <cp:revision>12</cp:revision>
  <dcterms:created xsi:type="dcterms:W3CDTF">2015-05-17T01:44:10Z</dcterms:created>
  <dcterms:modified xsi:type="dcterms:W3CDTF">2015-05-18T04:20:27Z</dcterms:modified>
</cp:coreProperties>
</file>