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9152F-F700-4FB3-AE9C-22F4F82EDD9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466C4-3157-4930-9FAA-0603FD68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system – job</a:t>
            </a:r>
            <a:r>
              <a:rPr lang="en-US" baseline="0" dirty="0" smtClean="0"/>
              <a:t>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466C4-3157-4930-9FAA-0603FD6815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0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191-3A69-4C7C-BFF9-69AC1244AC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7D5-F967-4ACC-AAA5-105924B5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191-3A69-4C7C-BFF9-69AC1244AC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7D5-F967-4ACC-AAA5-105924B5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0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191-3A69-4C7C-BFF9-69AC1244AC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7D5-F967-4ACC-AAA5-105924B5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191-3A69-4C7C-BFF9-69AC1244AC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7D5-F967-4ACC-AAA5-105924B5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191-3A69-4C7C-BFF9-69AC1244AC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7D5-F967-4ACC-AAA5-105924B5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191-3A69-4C7C-BFF9-69AC1244AC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7D5-F967-4ACC-AAA5-105924B5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191-3A69-4C7C-BFF9-69AC1244AC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7D5-F967-4ACC-AAA5-105924B5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191-3A69-4C7C-BFF9-69AC1244AC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7D5-F967-4ACC-AAA5-105924B5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191-3A69-4C7C-BFF9-69AC1244AC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7D5-F967-4ACC-AAA5-105924B5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5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191-3A69-4C7C-BFF9-69AC1244AC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7D5-F967-4ACC-AAA5-105924B5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2191-3A69-4C7C-BFF9-69AC1244AC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07D5-F967-4ACC-AAA5-105924B5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6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2191-3A69-4C7C-BFF9-69AC1244AC6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07D5-F967-4ACC-AAA5-105924B5C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6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Intel Galileo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hadrihl</a:t>
            </a:r>
            <a:r>
              <a:rPr lang="en-US" sz="1800" dirty="0" smtClean="0"/>
              <a:t> // hadrihilmi@gmail.com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416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Intel Galileo - development </a:t>
            </a:r>
            <a:r>
              <a:rPr lang="en-US" sz="2400" dirty="0"/>
              <a:t>boards based on </a:t>
            </a:r>
            <a:r>
              <a:rPr lang="en-US" sz="2400" b="1" dirty="0" smtClean="0"/>
              <a:t>Intel </a:t>
            </a:r>
            <a:r>
              <a:rPr lang="en-US" sz="2400" dirty="0" smtClean="0"/>
              <a:t>x86 </a:t>
            </a:r>
            <a:r>
              <a:rPr lang="en-US" sz="2400" dirty="0"/>
              <a:t>architecture and is designed for the maker and education communities.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72" y="2067339"/>
            <a:ext cx="3942245" cy="2956684"/>
          </a:xfrm>
        </p:spPr>
      </p:pic>
      <p:sp>
        <p:nvSpPr>
          <p:cNvPr id="5" name="TextBox 4"/>
          <p:cNvSpPr txBox="1"/>
          <p:nvPr/>
        </p:nvSpPr>
        <p:spPr>
          <a:xfrm>
            <a:off x="8706679" y="2292626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Operating System: Linux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4156" y="2292626"/>
            <a:ext cx="237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CPU: Intel Quark X1000</a:t>
            </a:r>
            <a:br>
              <a:rPr lang="en-US" dirty="0" smtClean="0"/>
            </a:br>
            <a:r>
              <a:rPr lang="en-US" dirty="0" smtClean="0"/>
              <a:t>400MHz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156" y="2954774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Memory: 256Mb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4156" y="3540895"/>
            <a:ext cx="22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Storage: Micro SD Slot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5625" y="4393509"/>
            <a:ext cx="2885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 PCI </a:t>
            </a:r>
            <a:r>
              <a:rPr lang="en-US" dirty="0" err="1" smtClean="0"/>
              <a:t>Expres</a:t>
            </a:r>
            <a:r>
              <a:rPr lang="en-US" dirty="0" smtClean="0"/>
              <a:t>: possible for </a:t>
            </a:r>
            <a:br>
              <a:rPr lang="en-US" dirty="0" smtClean="0"/>
            </a:br>
            <a:r>
              <a:rPr lang="en-US" dirty="0" err="1" smtClean="0"/>
              <a:t>WiFi</a:t>
            </a:r>
            <a:r>
              <a:rPr lang="en-US" dirty="0" smtClean="0"/>
              <a:t>, GPS, Bluetooth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9566" y="5457112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 ready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15270" y="5400674"/>
            <a:ext cx="433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compatible: hardware and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actually happening?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05" y="1557286"/>
            <a:ext cx="3126195" cy="20847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6" y="2266073"/>
            <a:ext cx="188595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5" y="1504832"/>
            <a:ext cx="2534565" cy="1904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333" y="1121255"/>
            <a:ext cx="2140904" cy="1425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83" y="3874343"/>
            <a:ext cx="2028035" cy="1521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07" y="3874343"/>
            <a:ext cx="2279938" cy="17099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93" y="4205934"/>
            <a:ext cx="2287172" cy="15190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057" y="3009460"/>
            <a:ext cx="2456180" cy="30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990" y="996146"/>
            <a:ext cx="1516674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r="10600"/>
          <a:stretch>
            <a:fillRect/>
          </a:stretch>
        </p:blipFill>
        <p:spPr bwMode="auto">
          <a:xfrm>
            <a:off x="8773990" y="473862"/>
            <a:ext cx="16002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815" y="1829584"/>
            <a:ext cx="4069373" cy="1930400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815" y="4348946"/>
            <a:ext cx="4069373" cy="2160588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9476" y="1829584"/>
            <a:ext cx="3971193" cy="1871662"/>
          </a:xfrm>
          <a:prstGeom prst="rect">
            <a:avLst/>
          </a:prstGeom>
        </p:spPr>
      </p:pic>
      <p:pic>
        <p:nvPicPr>
          <p:cNvPr id="9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9476" y="4348965"/>
            <a:ext cx="3971193" cy="216058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1817810" y="348446"/>
            <a:ext cx="8472854" cy="1123950"/>
          </a:xfrm>
          <a:prstGeom prst="rect">
            <a:avLst/>
          </a:prstGeom>
          <a:solidFill>
            <a:srgbClr val="376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54" tIns="45676" rIns="91354" bIns="4567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600" b="1">
                <a:solidFill>
                  <a:srgbClr val="FFFFFF"/>
                </a:solidFill>
                <a:cs typeface="Arial" pitchFamily="34" charset="0"/>
              </a:rPr>
              <a:t>E&amp;E Jobs Demand 2012-2020</a:t>
            </a:r>
            <a:endParaRPr lang="en-SG" altLang="en-US" sz="3600" b="1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59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Intel Galileo</vt:lpstr>
      <vt:lpstr>Intel Galileo - development boards based on Intel x86 architecture and is designed for the maker and education communities.</vt:lpstr>
      <vt:lpstr>What’s actually happening?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Intel Galileo</dc:title>
  <dc:creator>hadri hilmi</dc:creator>
  <cp:lastModifiedBy>hadri hilmi</cp:lastModifiedBy>
  <cp:revision>5</cp:revision>
  <dcterms:created xsi:type="dcterms:W3CDTF">2015-04-20T00:22:21Z</dcterms:created>
  <dcterms:modified xsi:type="dcterms:W3CDTF">2015-04-24T01:44:45Z</dcterms:modified>
</cp:coreProperties>
</file>