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9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Layouts/slideLayout22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" Target="slides/slide1.xml"/><Relationship Id="rId35" Type="http://schemas.openxmlformats.org/officeDocument/2006/relationships/slide" Target="slides/slide2.xml"/><Relationship Id="rId36" Type="http://schemas.openxmlformats.org/officeDocument/2006/relationships/slide" Target="slides/slide3.xml"/><Relationship Id="rId37" Type="http://schemas.openxmlformats.org/officeDocument/2006/relationships/slide" Target="slides/slide4.xml"/><Relationship Id="rId38" Type="http://schemas.openxmlformats.org/officeDocument/2006/relationships/slide" Target="slides/slide5.xml"/><Relationship Id="rId39" Type="http://schemas.openxmlformats.org/officeDocument/2006/relationships/slide" Target="slides/slide6.xml"/><Relationship Id="rId40" Type="http://schemas.openxmlformats.org/officeDocument/2006/relationships/slide" Target="slides/slide7.xml"/><Relationship Id="rId41" Type="http://schemas.openxmlformats.org/officeDocument/2006/relationships/slide" Target="slides/slide8.xml"/><Relationship Id="rId42" Type="http://schemas.openxmlformats.org/officeDocument/2006/relationships/slide" Target="slides/slide9.xml"/><Relationship Id="rId43" Type="http://schemas.openxmlformats.org/officeDocument/2006/relationships/slide" Target="slides/slide10.xml"/><Relationship Id="rId44" Type="http://schemas.openxmlformats.org/officeDocument/2006/relationships/slide" Target="slides/slide11.xml"/><Relationship Id="rId45" Type="http://schemas.openxmlformats.org/officeDocument/2006/relationships/slide" Target="slides/slide12.xml"/><Relationship Id="rId4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24720" y="539640"/>
            <a:ext cx="6694560" cy="10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224720" y="539640"/>
            <a:ext cx="6694560" cy="10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224720" y="539640"/>
            <a:ext cx="6694560" cy="10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224720" y="539640"/>
            <a:ext cx="6694560" cy="10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3.jpe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9;p2"/>
          <p:cNvGrpSpPr/>
          <p:nvPr/>
        </p:nvGrpSpPr>
        <p:grpSpPr>
          <a:xfrm>
            <a:off x="4157280" y="0"/>
            <a:ext cx="4986360" cy="3918600"/>
            <a:chOff x="4157280" y="0"/>
            <a:chExt cx="4986360" cy="3918600"/>
          </a:xfrm>
        </p:grpSpPr>
        <p:pic>
          <p:nvPicPr>
            <p:cNvPr id="1" name="Google Shape;10;p2" descr=""/>
            <p:cNvPicPr/>
            <p:nvPr/>
          </p:nvPicPr>
          <p:blipFill>
            <a:blip r:embed="rId2"/>
            <a:srcRect l="1389" t="26408" r="75083" b="13674"/>
            <a:stretch/>
          </p:blipFill>
          <p:spPr>
            <a:xfrm>
              <a:off x="6204600" y="0"/>
              <a:ext cx="2939040" cy="3918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Google Shape;11;p2" descr=""/>
            <p:cNvPicPr/>
            <p:nvPr/>
          </p:nvPicPr>
          <p:blipFill>
            <a:blip r:embed="rId3"/>
            <a:srcRect l="21159" t="55236" r="32617" b="4309"/>
            <a:stretch/>
          </p:blipFill>
          <p:spPr>
            <a:xfrm>
              <a:off x="4157280" y="0"/>
              <a:ext cx="4986360" cy="2283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" name="Google Shape;12;p2"/>
          <p:cNvGrpSpPr/>
          <p:nvPr/>
        </p:nvGrpSpPr>
        <p:grpSpPr>
          <a:xfrm>
            <a:off x="0" y="1018080"/>
            <a:ext cx="4437720" cy="4165920"/>
            <a:chOff x="0" y="1018080"/>
            <a:chExt cx="4437720" cy="4165920"/>
          </a:xfrm>
        </p:grpSpPr>
        <p:pic>
          <p:nvPicPr>
            <p:cNvPr id="4" name="Google Shape;13;p2" descr=""/>
            <p:cNvPicPr/>
            <p:nvPr/>
          </p:nvPicPr>
          <p:blipFill>
            <a:blip r:embed="rId4"/>
            <a:srcRect l="35370" t="5164" r="21351" b="51348"/>
            <a:stretch/>
          </p:blipFill>
          <p:spPr>
            <a:xfrm>
              <a:off x="0" y="2809440"/>
              <a:ext cx="4437720" cy="233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" name="Google Shape;14;p2" descr=""/>
            <p:cNvPicPr/>
            <p:nvPr/>
          </p:nvPicPr>
          <p:blipFill>
            <a:blip r:embed="rId5"/>
            <a:srcRect l="0" t="21588" r="76117" b="13746"/>
            <a:stretch/>
          </p:blipFill>
          <p:spPr>
            <a:xfrm rot="10800000">
              <a:off x="360" y="1018080"/>
              <a:ext cx="2939040" cy="4165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28720" y="1017720"/>
            <a:ext cx="7486200" cy="201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52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52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7" name="Google Shape;17;p2"/>
          <p:cNvGrpSpPr/>
          <p:nvPr/>
        </p:nvGrpSpPr>
        <p:grpSpPr>
          <a:xfrm>
            <a:off x="340200" y="-478800"/>
            <a:ext cx="7725600" cy="5975280"/>
            <a:chOff x="340200" y="-478800"/>
            <a:chExt cx="7725600" cy="5975280"/>
          </a:xfrm>
        </p:grpSpPr>
        <p:sp>
          <p:nvSpPr>
            <p:cNvPr id="8" name="Google Shape;18;p2"/>
            <p:cNvSpPr/>
            <p:nvPr/>
          </p:nvSpPr>
          <p:spPr>
            <a:xfrm>
              <a:off x="340200" y="4190760"/>
              <a:ext cx="745920" cy="130572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305720"/>
                <a:gd name="textAreaBottom" fmla="*/ 130608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" name="Google Shape;19;p2"/>
            <p:cNvSpPr/>
            <p:nvPr/>
          </p:nvSpPr>
          <p:spPr>
            <a:xfrm>
              <a:off x="7044480" y="-478800"/>
              <a:ext cx="1021320" cy="1018080"/>
            </a:xfrm>
            <a:custGeom>
              <a:avLst/>
              <a:gdLst>
                <a:gd name="textAreaLeft" fmla="*/ 0 w 1021320"/>
                <a:gd name="textAreaRight" fmla="*/ 1021680 w 1021320"/>
                <a:gd name="textAreaTop" fmla="*/ 0 h 1018080"/>
                <a:gd name="textAreaBottom" fmla="*/ 1018440 h 1018080"/>
              </a:gdLst>
              <a:ahLst/>
              <a:rect l="textAreaLeft" t="textAreaTop" r="textAreaRight" b="textAreaBottom"/>
              <a:pathLst>
                <a:path w="52484" h="52327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219;p19"/>
          <p:cNvGrpSpPr/>
          <p:nvPr/>
        </p:nvGrpSpPr>
        <p:grpSpPr>
          <a:xfrm>
            <a:off x="4157280" y="0"/>
            <a:ext cx="4986360" cy="3918600"/>
            <a:chOff x="4157280" y="0"/>
            <a:chExt cx="4986360" cy="3918600"/>
          </a:xfrm>
        </p:grpSpPr>
        <p:pic>
          <p:nvPicPr>
            <p:cNvPr id="95" name="Google Shape;220;p19" descr=""/>
            <p:cNvPicPr/>
            <p:nvPr/>
          </p:nvPicPr>
          <p:blipFill>
            <a:blip r:embed="rId2"/>
            <a:srcRect l="-6507" t="19162" r="82983" b="20920"/>
            <a:stretch/>
          </p:blipFill>
          <p:spPr>
            <a:xfrm>
              <a:off x="6204600" y="0"/>
              <a:ext cx="2939040" cy="3918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Google Shape;221;p19" descr=""/>
            <p:cNvPicPr/>
            <p:nvPr/>
          </p:nvPicPr>
          <p:blipFill>
            <a:blip r:embed="rId3"/>
            <a:srcRect l="21159" t="59539" r="32617" b="0"/>
            <a:stretch/>
          </p:blipFill>
          <p:spPr>
            <a:xfrm>
              <a:off x="4157280" y="0"/>
              <a:ext cx="4986360" cy="2283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97" name="Google Shape;222;p19"/>
          <p:cNvGrpSpPr/>
          <p:nvPr/>
        </p:nvGrpSpPr>
        <p:grpSpPr>
          <a:xfrm>
            <a:off x="0" y="1018080"/>
            <a:ext cx="4437720" cy="4165920"/>
            <a:chOff x="0" y="1018080"/>
            <a:chExt cx="4437720" cy="4165920"/>
          </a:xfrm>
        </p:grpSpPr>
        <p:pic>
          <p:nvPicPr>
            <p:cNvPr id="98" name="Google Shape;223;p19" descr=""/>
            <p:cNvPicPr/>
            <p:nvPr/>
          </p:nvPicPr>
          <p:blipFill>
            <a:blip r:embed="rId4"/>
            <a:srcRect l="40967" t="-3605" r="15754" b="60117"/>
            <a:stretch/>
          </p:blipFill>
          <p:spPr>
            <a:xfrm>
              <a:off x="0" y="2809440"/>
              <a:ext cx="4437720" cy="233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9" name="Google Shape;224;p19" descr=""/>
            <p:cNvPicPr/>
            <p:nvPr/>
          </p:nvPicPr>
          <p:blipFill>
            <a:blip r:embed="rId5"/>
            <a:srcRect l="-6060" t="19626" r="82176" b="15702"/>
            <a:stretch/>
          </p:blipFill>
          <p:spPr>
            <a:xfrm rot="10800000">
              <a:off x="360" y="1018080"/>
              <a:ext cx="2939040" cy="4165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0" name="Google Shape;225;p19"/>
          <p:cNvGrpSpPr/>
          <p:nvPr/>
        </p:nvGrpSpPr>
        <p:grpSpPr>
          <a:xfrm>
            <a:off x="-490680" y="364320"/>
            <a:ext cx="9231120" cy="5092920"/>
            <a:chOff x="-490680" y="364320"/>
            <a:chExt cx="9231120" cy="5092920"/>
          </a:xfrm>
        </p:grpSpPr>
        <p:sp>
          <p:nvSpPr>
            <p:cNvPr id="101" name="Google Shape;226;p19"/>
            <p:cNvSpPr/>
            <p:nvPr/>
          </p:nvSpPr>
          <p:spPr>
            <a:xfrm>
              <a:off x="531000" y="364320"/>
              <a:ext cx="1545120" cy="350280"/>
            </a:xfrm>
            <a:custGeom>
              <a:avLst/>
              <a:gdLst>
                <a:gd name="textAreaLeft" fmla="*/ 0 w 1545120"/>
                <a:gd name="textAreaRight" fmla="*/ 1545480 w 1545120"/>
                <a:gd name="textAreaTop" fmla="*/ 0 h 350280"/>
                <a:gd name="textAreaBottom" fmla="*/ 350640 h 350280"/>
              </a:gdLst>
              <a:ahLst/>
              <a:rect l="textAreaLeft" t="textAreaTop" r="textAreaRight" b="textAreaBottom"/>
              <a:pathLst>
                <a:path w="61812" h="14026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2" name="Google Shape;227;p19"/>
            <p:cNvSpPr/>
            <p:nvPr/>
          </p:nvSpPr>
          <p:spPr>
            <a:xfrm>
              <a:off x="7994520" y="4151520"/>
              <a:ext cx="745920" cy="130572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305720"/>
                <a:gd name="textAreaBottom" fmla="*/ 130608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3" name="Google Shape;228;p19"/>
            <p:cNvSpPr/>
            <p:nvPr/>
          </p:nvSpPr>
          <p:spPr>
            <a:xfrm>
              <a:off x="-490680" y="4377600"/>
              <a:ext cx="1021320" cy="1018080"/>
            </a:xfrm>
            <a:custGeom>
              <a:avLst/>
              <a:gdLst>
                <a:gd name="textAreaLeft" fmla="*/ 0 w 1021320"/>
                <a:gd name="textAreaRight" fmla="*/ 1021680 w 1021320"/>
                <a:gd name="textAreaTop" fmla="*/ 0 h 1018080"/>
                <a:gd name="textAreaBottom" fmla="*/ 1018440 h 1018080"/>
              </a:gdLst>
              <a:ahLst/>
              <a:rect l="textAreaLeft" t="textAreaTop" r="textAreaRight" b="textAreaBottom"/>
              <a:pathLst>
                <a:path w="52484" h="52327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801400" y="1435680"/>
            <a:ext cx="2512080" cy="108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29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29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6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232;p20"/>
          <p:cNvGrpSpPr/>
          <p:nvPr/>
        </p:nvGrpSpPr>
        <p:grpSpPr>
          <a:xfrm>
            <a:off x="2311200" y="2939400"/>
            <a:ext cx="6505920" cy="2203920"/>
            <a:chOff x="2311200" y="2939400"/>
            <a:chExt cx="6505920" cy="2203920"/>
          </a:xfrm>
        </p:grpSpPr>
        <p:pic>
          <p:nvPicPr>
            <p:cNvPr id="106" name="Google Shape;233;p20" descr=""/>
            <p:cNvPicPr/>
            <p:nvPr/>
          </p:nvPicPr>
          <p:blipFill>
            <a:blip r:embed="rId2"/>
            <a:srcRect l="11666" t="2624" r="57865" b="63668"/>
            <a:stretch/>
          </p:blipFill>
          <p:spPr>
            <a:xfrm>
              <a:off x="5010480" y="2939400"/>
              <a:ext cx="3806640" cy="2203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7" name="Google Shape;234;p20" descr=""/>
            <p:cNvPicPr/>
            <p:nvPr/>
          </p:nvPicPr>
          <p:blipFill>
            <a:blip r:embed="rId3"/>
            <a:srcRect l="26888" t="6006" r="26885" b="64348"/>
            <a:stretch/>
          </p:blipFill>
          <p:spPr>
            <a:xfrm>
              <a:off x="2311200" y="3470040"/>
              <a:ext cx="4986360" cy="1673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8" name="Google Shape;235;p20"/>
          <p:cNvGrpSpPr/>
          <p:nvPr/>
        </p:nvGrpSpPr>
        <p:grpSpPr>
          <a:xfrm>
            <a:off x="0" y="-12960"/>
            <a:ext cx="4251240" cy="2399400"/>
            <a:chOff x="0" y="-12960"/>
            <a:chExt cx="4251240" cy="2399400"/>
          </a:xfrm>
        </p:grpSpPr>
        <p:pic>
          <p:nvPicPr>
            <p:cNvPr id="109" name="Google Shape;236;p20" descr=""/>
            <p:cNvPicPr/>
            <p:nvPr/>
          </p:nvPicPr>
          <p:blipFill>
            <a:blip r:embed="rId4"/>
            <a:srcRect l="48611" t="43133" r="25720" b="12392"/>
            <a:stretch/>
          </p:blipFill>
          <p:spPr>
            <a:xfrm>
              <a:off x="0" y="0"/>
              <a:ext cx="2631600" cy="2386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0" name="Google Shape;237;p20" descr=""/>
            <p:cNvPicPr/>
            <p:nvPr/>
          </p:nvPicPr>
          <p:blipFill>
            <a:blip r:embed="rId5"/>
            <a:srcRect l="5591" t="19463" r="59874" b="55392"/>
            <a:stretch/>
          </p:blipFill>
          <p:spPr>
            <a:xfrm rot="10800000">
              <a:off x="360" y="-12960"/>
              <a:ext cx="4250880" cy="1618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9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29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12" name="Google Shape;239;p20"/>
          <p:cNvGrpSpPr/>
          <p:nvPr/>
        </p:nvGrpSpPr>
        <p:grpSpPr>
          <a:xfrm>
            <a:off x="-518760" y="297720"/>
            <a:ext cx="9494280" cy="5457600"/>
            <a:chOff x="-518760" y="297720"/>
            <a:chExt cx="9494280" cy="5457600"/>
          </a:xfrm>
        </p:grpSpPr>
        <p:sp>
          <p:nvSpPr>
            <p:cNvPr id="113" name="Google Shape;240;p20"/>
            <p:cNvSpPr/>
            <p:nvPr/>
          </p:nvSpPr>
          <p:spPr>
            <a:xfrm>
              <a:off x="220320" y="4650480"/>
              <a:ext cx="1545120" cy="350280"/>
            </a:xfrm>
            <a:custGeom>
              <a:avLst/>
              <a:gdLst>
                <a:gd name="textAreaLeft" fmla="*/ 0 w 1545120"/>
                <a:gd name="textAreaRight" fmla="*/ 1545480 w 1545120"/>
                <a:gd name="textAreaTop" fmla="*/ 0 h 350280"/>
                <a:gd name="textAreaBottom" fmla="*/ 350640 h 350280"/>
              </a:gdLst>
              <a:ahLst/>
              <a:rect l="textAreaLeft" t="textAreaTop" r="textAreaRight" b="textAreaBottom"/>
              <a:pathLst>
                <a:path w="61812" h="14026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4" name="Google Shape;241;p20"/>
            <p:cNvSpPr/>
            <p:nvPr/>
          </p:nvSpPr>
          <p:spPr>
            <a:xfrm>
              <a:off x="8229600" y="4449600"/>
              <a:ext cx="745920" cy="130572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305720"/>
                <a:gd name="textAreaBottom" fmla="*/ 130608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5" name="Google Shape;242;p20"/>
            <p:cNvSpPr/>
            <p:nvPr/>
          </p:nvSpPr>
          <p:spPr>
            <a:xfrm>
              <a:off x="-518760" y="297720"/>
              <a:ext cx="1021320" cy="1018080"/>
            </a:xfrm>
            <a:custGeom>
              <a:avLst/>
              <a:gdLst>
                <a:gd name="textAreaLeft" fmla="*/ 0 w 1021320"/>
                <a:gd name="textAreaRight" fmla="*/ 1021680 w 1021320"/>
                <a:gd name="textAreaTop" fmla="*/ 0 h 1018080"/>
                <a:gd name="textAreaBottom" fmla="*/ 1018440 h 1018080"/>
              </a:gdLst>
              <a:ahLst/>
              <a:rect l="textAreaLeft" t="textAreaTop" r="textAreaRight" b="textAreaBottom"/>
              <a:pathLst>
                <a:path w="52484" h="52327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20000" y="1222200"/>
            <a:ext cx="7703640" cy="246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6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21;p3"/>
          <p:cNvGrpSpPr/>
          <p:nvPr/>
        </p:nvGrpSpPr>
        <p:grpSpPr>
          <a:xfrm>
            <a:off x="360" y="0"/>
            <a:ext cx="9143640" cy="5184000"/>
            <a:chOff x="360" y="0"/>
            <a:chExt cx="9143640" cy="5184000"/>
          </a:xfrm>
        </p:grpSpPr>
        <p:grpSp>
          <p:nvGrpSpPr>
            <p:cNvPr id="118" name="Google Shape;22;p3"/>
            <p:cNvGrpSpPr/>
            <p:nvPr/>
          </p:nvGrpSpPr>
          <p:grpSpPr>
            <a:xfrm>
              <a:off x="360" y="0"/>
              <a:ext cx="4986360" cy="3918600"/>
              <a:chOff x="360" y="0"/>
              <a:chExt cx="4986360" cy="3918600"/>
            </a:xfrm>
          </p:grpSpPr>
          <p:pic>
            <p:nvPicPr>
              <p:cNvPr id="119" name="Google Shape;23;p3" descr=""/>
              <p:cNvPicPr/>
              <p:nvPr/>
            </p:nvPicPr>
            <p:blipFill>
              <a:blip r:embed="rId2"/>
              <a:srcRect l="1389" t="26408" r="75083" b="13674"/>
              <a:stretch/>
            </p:blipFill>
            <p:spPr>
              <a:xfrm flipH="1">
                <a:off x="360" y="0"/>
                <a:ext cx="2939040" cy="3918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20" name="Google Shape;24;p3" descr=""/>
              <p:cNvPicPr/>
              <p:nvPr/>
            </p:nvPicPr>
            <p:blipFill>
              <a:blip r:embed="rId3"/>
              <a:srcRect l="21159" t="55236" r="32617" b="4309"/>
              <a:stretch/>
            </p:blipFill>
            <p:spPr>
              <a:xfrm flipH="1">
                <a:off x="360" y="0"/>
                <a:ext cx="4986360" cy="22838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21" name="Google Shape;25;p3"/>
            <p:cNvGrpSpPr/>
            <p:nvPr/>
          </p:nvGrpSpPr>
          <p:grpSpPr>
            <a:xfrm>
              <a:off x="4706280" y="1018080"/>
              <a:ext cx="4437720" cy="4165920"/>
              <a:chOff x="4706280" y="1018080"/>
              <a:chExt cx="4437720" cy="4165920"/>
            </a:xfrm>
          </p:grpSpPr>
          <p:pic>
            <p:nvPicPr>
              <p:cNvPr id="122" name="Google Shape;26;p3" descr=""/>
              <p:cNvPicPr/>
              <p:nvPr/>
            </p:nvPicPr>
            <p:blipFill>
              <a:blip r:embed="rId4"/>
              <a:srcRect l="35370" t="5164" r="21351" b="51348"/>
              <a:stretch/>
            </p:blipFill>
            <p:spPr>
              <a:xfrm flipH="1">
                <a:off x="4706280" y="2809440"/>
                <a:ext cx="4437720" cy="2333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23" name="Google Shape;27;p3" descr=""/>
              <p:cNvPicPr/>
              <p:nvPr/>
            </p:nvPicPr>
            <p:blipFill>
              <a:blip r:embed="rId5"/>
              <a:srcRect l="0" t="21588" r="76117" b="13746"/>
              <a:stretch/>
            </p:blipFill>
            <p:spPr>
              <a:xfrm flipH="1" rot="10800000">
                <a:off x="6204600" y="1018080"/>
                <a:ext cx="2939040" cy="416592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427040" y="2357640"/>
            <a:ext cx="6289920" cy="138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4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3734280" y="776160"/>
            <a:ext cx="1674720" cy="138240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6000" spc="-1" strike="noStrike">
                <a:solidFill>
                  <a:schemeClr val="lt1"/>
                </a:solidFill>
                <a:latin typeface="Unbounded"/>
                <a:ea typeface="Unbounded"/>
              </a:rPr>
              <a:t>xx%</a:t>
            </a:r>
            <a:endParaRPr b="0" lang="fr-FR" sz="60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26" name="Google Shape;31;p3"/>
          <p:cNvGrpSpPr/>
          <p:nvPr/>
        </p:nvGrpSpPr>
        <p:grpSpPr>
          <a:xfrm>
            <a:off x="960480" y="-478800"/>
            <a:ext cx="7745040" cy="5234040"/>
            <a:chOff x="960480" y="-478800"/>
            <a:chExt cx="7745040" cy="5234040"/>
          </a:xfrm>
        </p:grpSpPr>
        <p:sp>
          <p:nvSpPr>
            <p:cNvPr id="127" name="Google Shape;32;p3"/>
            <p:cNvSpPr/>
            <p:nvPr/>
          </p:nvSpPr>
          <p:spPr>
            <a:xfrm flipH="1">
              <a:off x="7907040" y="-321120"/>
              <a:ext cx="745920" cy="1305720"/>
            </a:xfrm>
            <a:custGeom>
              <a:avLst/>
              <a:gdLst>
                <a:gd name="textAreaLeft" fmla="*/ 360 w 745920"/>
                <a:gd name="textAreaRight" fmla="*/ 746640 w 745920"/>
                <a:gd name="textAreaTop" fmla="*/ 0 h 1305720"/>
                <a:gd name="textAreaBottom" fmla="*/ 130608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8" name="Google Shape;33;p3"/>
            <p:cNvSpPr/>
            <p:nvPr/>
          </p:nvSpPr>
          <p:spPr>
            <a:xfrm flipH="1">
              <a:off x="960120" y="-478800"/>
              <a:ext cx="1021320" cy="1018080"/>
            </a:xfrm>
            <a:custGeom>
              <a:avLst/>
              <a:gdLst>
                <a:gd name="textAreaLeft" fmla="*/ -360 w 1021320"/>
                <a:gd name="textAreaRight" fmla="*/ 1021320 w 1021320"/>
                <a:gd name="textAreaTop" fmla="*/ 0 h 1018080"/>
                <a:gd name="textAreaBottom" fmla="*/ 1018440 h 1018080"/>
              </a:gdLst>
              <a:ahLst/>
              <a:rect l="textAreaLeft" t="textAreaTop" r="textAreaRight" b="textAreaBottom"/>
              <a:pathLst>
                <a:path w="52484" h="52327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9" name="Google Shape;34;p3"/>
            <p:cNvSpPr/>
            <p:nvPr/>
          </p:nvSpPr>
          <p:spPr>
            <a:xfrm flipH="1">
              <a:off x="8154720" y="4190760"/>
              <a:ext cx="550440" cy="564480"/>
            </a:xfrm>
            <a:custGeom>
              <a:avLst/>
              <a:gdLst>
                <a:gd name="textAreaLeft" fmla="*/ -360 w 550440"/>
                <a:gd name="textAreaRight" fmla="*/ 550440 w 550440"/>
                <a:gd name="textAreaTop" fmla="*/ 0 h 564480"/>
                <a:gd name="textAreaBottom" fmla="*/ 564840 h 564480"/>
              </a:gdLst>
              <a:ahLst/>
              <a:rect l="textAreaLeft" t="textAreaTop" r="textAreaRight" b="textAreaBottom"/>
              <a:pathLst>
                <a:path w="43135" h="442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6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9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29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32" name="Google Shape;250;p21"/>
          <p:cNvGrpSpPr/>
          <p:nvPr/>
        </p:nvGrpSpPr>
        <p:grpSpPr>
          <a:xfrm>
            <a:off x="4157280" y="0"/>
            <a:ext cx="4986360" cy="3918600"/>
            <a:chOff x="4157280" y="0"/>
            <a:chExt cx="4986360" cy="3918600"/>
          </a:xfrm>
        </p:grpSpPr>
        <p:pic>
          <p:nvPicPr>
            <p:cNvPr id="133" name="Google Shape;251;p21" descr=""/>
            <p:cNvPicPr/>
            <p:nvPr/>
          </p:nvPicPr>
          <p:blipFill>
            <a:blip r:embed="rId2"/>
            <a:srcRect l="-4857" t="19162" r="81329" b="20920"/>
            <a:stretch/>
          </p:blipFill>
          <p:spPr>
            <a:xfrm>
              <a:off x="6204600" y="0"/>
              <a:ext cx="2939040" cy="3918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4" name="Google Shape;252;p21" descr=""/>
            <p:cNvPicPr/>
            <p:nvPr/>
          </p:nvPicPr>
          <p:blipFill>
            <a:blip r:embed="rId3"/>
            <a:srcRect l="21159" t="59539" r="32617" b="0"/>
            <a:stretch/>
          </p:blipFill>
          <p:spPr>
            <a:xfrm>
              <a:off x="4157280" y="0"/>
              <a:ext cx="4986360" cy="2283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5" name="Google Shape;253;p21"/>
          <p:cNvGrpSpPr/>
          <p:nvPr/>
        </p:nvGrpSpPr>
        <p:grpSpPr>
          <a:xfrm>
            <a:off x="0" y="1018080"/>
            <a:ext cx="4437720" cy="4165920"/>
            <a:chOff x="0" y="1018080"/>
            <a:chExt cx="4437720" cy="4165920"/>
          </a:xfrm>
        </p:grpSpPr>
        <p:pic>
          <p:nvPicPr>
            <p:cNvPr id="136" name="Google Shape;254;p21" descr=""/>
            <p:cNvPicPr/>
            <p:nvPr/>
          </p:nvPicPr>
          <p:blipFill>
            <a:blip r:embed="rId4"/>
            <a:srcRect l="40967" t="-3605" r="15754" b="60117"/>
            <a:stretch/>
          </p:blipFill>
          <p:spPr>
            <a:xfrm>
              <a:off x="0" y="2809440"/>
              <a:ext cx="4437720" cy="233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7" name="Google Shape;255;p21" descr=""/>
            <p:cNvPicPr/>
            <p:nvPr/>
          </p:nvPicPr>
          <p:blipFill>
            <a:blip r:embed="rId5"/>
            <a:srcRect l="-6060" t="19626" r="82176" b="15702"/>
            <a:stretch/>
          </p:blipFill>
          <p:spPr>
            <a:xfrm rot="10800000">
              <a:off x="360" y="1018080"/>
              <a:ext cx="2939040" cy="4165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8" name="Google Shape;256;p21"/>
          <p:cNvGrpSpPr/>
          <p:nvPr/>
        </p:nvGrpSpPr>
        <p:grpSpPr>
          <a:xfrm>
            <a:off x="186480" y="-619560"/>
            <a:ext cx="10798200" cy="5573880"/>
            <a:chOff x="186480" y="-619560"/>
            <a:chExt cx="10798200" cy="5573880"/>
          </a:xfrm>
        </p:grpSpPr>
        <p:sp>
          <p:nvSpPr>
            <p:cNvPr id="139" name="Google Shape;257;p21"/>
            <p:cNvSpPr/>
            <p:nvPr/>
          </p:nvSpPr>
          <p:spPr>
            <a:xfrm>
              <a:off x="8555400" y="1116000"/>
              <a:ext cx="2429280" cy="2428920"/>
            </a:xfrm>
            <a:custGeom>
              <a:avLst/>
              <a:gdLst>
                <a:gd name="textAreaLeft" fmla="*/ 0 w 2429280"/>
                <a:gd name="textAreaRight" fmla="*/ 2429640 w 2429280"/>
                <a:gd name="textAreaTop" fmla="*/ 0 h 2428920"/>
                <a:gd name="textAreaBottom" fmla="*/ 2429280 h 2428920"/>
              </a:gdLst>
              <a:ahLst/>
              <a:rect l="textAreaLeft" t="textAreaTop" r="textAreaRight" b="textAreaBottom"/>
              <a:pathLst>
                <a:path w="97192" h="97166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" name="Google Shape;258;p21"/>
            <p:cNvSpPr/>
            <p:nvPr/>
          </p:nvSpPr>
          <p:spPr>
            <a:xfrm>
              <a:off x="186480" y="4604040"/>
              <a:ext cx="1545120" cy="350280"/>
            </a:xfrm>
            <a:custGeom>
              <a:avLst/>
              <a:gdLst>
                <a:gd name="textAreaLeft" fmla="*/ 0 w 1545120"/>
                <a:gd name="textAreaRight" fmla="*/ 1545480 w 1545120"/>
                <a:gd name="textAreaTop" fmla="*/ 0 h 350280"/>
                <a:gd name="textAreaBottom" fmla="*/ 350640 h 350280"/>
              </a:gdLst>
              <a:ahLst/>
              <a:rect l="textAreaLeft" t="textAreaTop" r="textAreaRight" b="textAreaBottom"/>
              <a:pathLst>
                <a:path w="61812" h="14026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1" name="Google Shape;259;p21"/>
            <p:cNvSpPr/>
            <p:nvPr/>
          </p:nvSpPr>
          <p:spPr>
            <a:xfrm>
              <a:off x="186480" y="-619560"/>
              <a:ext cx="745920" cy="130572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305720"/>
                <a:gd name="textAreaBottom" fmla="*/ 130608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6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261;p22"/>
          <p:cNvGrpSpPr/>
          <p:nvPr/>
        </p:nvGrpSpPr>
        <p:grpSpPr>
          <a:xfrm>
            <a:off x="360" y="2809440"/>
            <a:ext cx="6655680" cy="2374560"/>
            <a:chOff x="360" y="2809440"/>
            <a:chExt cx="6655680" cy="2374560"/>
          </a:xfrm>
        </p:grpSpPr>
        <p:pic>
          <p:nvPicPr>
            <p:cNvPr id="143" name="Google Shape;262;p22" descr=""/>
            <p:cNvPicPr/>
            <p:nvPr/>
          </p:nvPicPr>
          <p:blipFill>
            <a:blip r:embed="rId2"/>
            <a:srcRect l="32450" t="-4417" r="24271" b="60929"/>
            <a:stretch/>
          </p:blipFill>
          <p:spPr>
            <a:xfrm>
              <a:off x="2218320" y="2809440"/>
              <a:ext cx="4437720" cy="233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4" name="Google Shape;263;p22" descr=""/>
            <p:cNvPicPr/>
            <p:nvPr/>
          </p:nvPicPr>
          <p:blipFill>
            <a:blip r:embed="rId3"/>
            <a:srcRect l="4227" t="58239" r="61880" b="13981"/>
            <a:stretch/>
          </p:blipFill>
          <p:spPr>
            <a:xfrm rot="10800000">
              <a:off x="360" y="3395160"/>
              <a:ext cx="4171320" cy="1788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5" name="Google Shape;264;p22"/>
          <p:cNvGrpSpPr/>
          <p:nvPr/>
        </p:nvGrpSpPr>
        <p:grpSpPr>
          <a:xfrm>
            <a:off x="4985280" y="0"/>
            <a:ext cx="4171320" cy="3489840"/>
            <a:chOff x="4985280" y="0"/>
            <a:chExt cx="4171320" cy="3489840"/>
          </a:xfrm>
        </p:grpSpPr>
        <p:pic>
          <p:nvPicPr>
            <p:cNvPr id="146" name="Google Shape;265;p22" descr=""/>
            <p:cNvPicPr/>
            <p:nvPr/>
          </p:nvPicPr>
          <p:blipFill>
            <a:blip r:embed="rId4"/>
            <a:srcRect l="20951" t="31283" r="59272" b="6909"/>
            <a:stretch/>
          </p:blipFill>
          <p:spPr>
            <a:xfrm>
              <a:off x="7011360" y="0"/>
              <a:ext cx="2132280" cy="3489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7" name="Google Shape;266;p22" descr=""/>
            <p:cNvPicPr/>
            <p:nvPr/>
          </p:nvPicPr>
          <p:blipFill>
            <a:blip r:embed="rId5"/>
            <a:srcRect l="4227" t="58239" r="61880" b="13981"/>
            <a:stretch/>
          </p:blipFill>
          <p:spPr>
            <a:xfrm>
              <a:off x="4985280" y="0"/>
              <a:ext cx="4171320" cy="1788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9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29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49" name="Google Shape;270;p22"/>
          <p:cNvGrpSpPr/>
          <p:nvPr/>
        </p:nvGrpSpPr>
        <p:grpSpPr>
          <a:xfrm>
            <a:off x="171360" y="-716400"/>
            <a:ext cx="10778760" cy="5726880"/>
            <a:chOff x="171360" y="-716400"/>
            <a:chExt cx="10778760" cy="5726880"/>
          </a:xfrm>
        </p:grpSpPr>
        <p:sp>
          <p:nvSpPr>
            <p:cNvPr id="150" name="Google Shape;271;p22"/>
            <p:cNvSpPr/>
            <p:nvPr/>
          </p:nvSpPr>
          <p:spPr>
            <a:xfrm>
              <a:off x="8520840" y="-78120"/>
              <a:ext cx="2429280" cy="2428920"/>
            </a:xfrm>
            <a:custGeom>
              <a:avLst/>
              <a:gdLst>
                <a:gd name="textAreaLeft" fmla="*/ 0 w 2429280"/>
                <a:gd name="textAreaRight" fmla="*/ 2429640 w 2429280"/>
                <a:gd name="textAreaTop" fmla="*/ 0 h 2428920"/>
                <a:gd name="textAreaBottom" fmla="*/ 2429280 h 2428920"/>
              </a:gdLst>
              <a:ahLst/>
              <a:rect l="textAreaLeft" t="textAreaTop" r="textAreaRight" b="textAreaBottom"/>
              <a:pathLst>
                <a:path w="97192" h="97166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1" name="Google Shape;272;p22"/>
            <p:cNvSpPr/>
            <p:nvPr/>
          </p:nvSpPr>
          <p:spPr>
            <a:xfrm>
              <a:off x="3799440" y="4660200"/>
              <a:ext cx="1545120" cy="350280"/>
            </a:xfrm>
            <a:custGeom>
              <a:avLst/>
              <a:gdLst>
                <a:gd name="textAreaLeft" fmla="*/ 0 w 1545120"/>
                <a:gd name="textAreaRight" fmla="*/ 1545480 w 1545120"/>
                <a:gd name="textAreaTop" fmla="*/ 0 h 350280"/>
                <a:gd name="textAreaBottom" fmla="*/ 350640 h 350280"/>
              </a:gdLst>
              <a:ahLst/>
              <a:rect l="textAreaLeft" t="textAreaTop" r="textAreaRight" b="textAreaBottom"/>
              <a:pathLst>
                <a:path w="61812" h="14026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" name="Google Shape;273;p22"/>
            <p:cNvSpPr/>
            <p:nvPr/>
          </p:nvSpPr>
          <p:spPr>
            <a:xfrm>
              <a:off x="171360" y="-716400"/>
              <a:ext cx="745920" cy="130572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305720"/>
                <a:gd name="textAreaBottom" fmla="*/ 130608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275;p23"/>
          <p:cNvGrpSpPr/>
          <p:nvPr/>
        </p:nvGrpSpPr>
        <p:grpSpPr>
          <a:xfrm>
            <a:off x="360" y="0"/>
            <a:ext cx="4986360" cy="3918600"/>
            <a:chOff x="360" y="0"/>
            <a:chExt cx="4986360" cy="3918600"/>
          </a:xfrm>
        </p:grpSpPr>
        <p:pic>
          <p:nvPicPr>
            <p:cNvPr id="154" name="Google Shape;276;p23" descr=""/>
            <p:cNvPicPr/>
            <p:nvPr/>
          </p:nvPicPr>
          <p:blipFill>
            <a:blip r:embed="rId2"/>
            <a:srcRect l="1389" t="26408" r="75083" b="13674"/>
            <a:stretch/>
          </p:blipFill>
          <p:spPr>
            <a:xfrm flipH="1">
              <a:off x="360" y="0"/>
              <a:ext cx="2939040" cy="3918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5" name="Google Shape;277;p23" descr=""/>
            <p:cNvPicPr/>
            <p:nvPr/>
          </p:nvPicPr>
          <p:blipFill>
            <a:blip r:embed="rId3"/>
            <a:srcRect l="21159" t="55236" r="32617" b="4309"/>
            <a:stretch/>
          </p:blipFill>
          <p:spPr>
            <a:xfrm flipH="1">
              <a:off x="360" y="0"/>
              <a:ext cx="4986360" cy="2283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6" name="Google Shape;278;p23"/>
          <p:cNvGrpSpPr/>
          <p:nvPr/>
        </p:nvGrpSpPr>
        <p:grpSpPr>
          <a:xfrm>
            <a:off x="4706280" y="1018080"/>
            <a:ext cx="4437720" cy="4165920"/>
            <a:chOff x="4706280" y="1018080"/>
            <a:chExt cx="4437720" cy="4165920"/>
          </a:xfrm>
        </p:grpSpPr>
        <p:pic>
          <p:nvPicPr>
            <p:cNvPr id="157" name="Google Shape;279;p23" descr=""/>
            <p:cNvPicPr/>
            <p:nvPr/>
          </p:nvPicPr>
          <p:blipFill>
            <a:blip r:embed="rId4"/>
            <a:srcRect l="35370" t="5164" r="21351" b="51348"/>
            <a:stretch/>
          </p:blipFill>
          <p:spPr>
            <a:xfrm flipH="1">
              <a:off x="4706280" y="2809440"/>
              <a:ext cx="4437720" cy="233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8" name="Google Shape;280;p23" descr=""/>
            <p:cNvPicPr/>
            <p:nvPr/>
          </p:nvPicPr>
          <p:blipFill>
            <a:blip r:embed="rId5"/>
            <a:srcRect l="0" t="21588" r="76117" b="13746"/>
            <a:stretch/>
          </p:blipFill>
          <p:spPr>
            <a:xfrm flipH="1" rot="10800000">
              <a:off x="6204600" y="1018080"/>
              <a:ext cx="2939040" cy="4165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9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29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60" name="Google Shape;288;p23"/>
          <p:cNvGrpSpPr/>
          <p:nvPr/>
        </p:nvGrpSpPr>
        <p:grpSpPr>
          <a:xfrm>
            <a:off x="-510120" y="121680"/>
            <a:ext cx="9491400" cy="4314240"/>
            <a:chOff x="-510120" y="121680"/>
            <a:chExt cx="9491400" cy="4314240"/>
          </a:xfrm>
        </p:grpSpPr>
        <p:sp>
          <p:nvSpPr>
            <p:cNvPr id="161" name="Google Shape;289;p23"/>
            <p:cNvSpPr/>
            <p:nvPr/>
          </p:nvSpPr>
          <p:spPr>
            <a:xfrm>
              <a:off x="-510120" y="3417840"/>
              <a:ext cx="1021320" cy="1018080"/>
            </a:xfrm>
            <a:custGeom>
              <a:avLst/>
              <a:gdLst>
                <a:gd name="textAreaLeft" fmla="*/ 0 w 1021320"/>
                <a:gd name="textAreaRight" fmla="*/ 1021680 w 1021320"/>
                <a:gd name="textAreaTop" fmla="*/ 0 h 1018080"/>
                <a:gd name="textAreaBottom" fmla="*/ 1018440 h 1018080"/>
              </a:gdLst>
              <a:ahLst/>
              <a:rect l="textAreaLeft" t="textAreaTop" r="textAreaRight" b="textAreaBottom"/>
              <a:pathLst>
                <a:path w="52484" h="52327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" name="Google Shape;290;p23"/>
            <p:cNvSpPr/>
            <p:nvPr/>
          </p:nvSpPr>
          <p:spPr>
            <a:xfrm>
              <a:off x="8430840" y="121680"/>
              <a:ext cx="550440" cy="564480"/>
            </a:xfrm>
            <a:custGeom>
              <a:avLst/>
              <a:gdLst>
                <a:gd name="textAreaLeft" fmla="*/ 0 w 550440"/>
                <a:gd name="textAreaRight" fmla="*/ 550800 w 550440"/>
                <a:gd name="textAreaTop" fmla="*/ 0 h 564480"/>
                <a:gd name="textAreaBottom" fmla="*/ 564840 h 564480"/>
              </a:gdLst>
              <a:ahLst/>
              <a:rect l="textAreaLeft" t="textAreaTop" r="textAreaRight" b="textAreaBottom"/>
              <a:pathLst>
                <a:path w="43135" h="442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6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292;p24"/>
          <p:cNvGrpSpPr/>
          <p:nvPr/>
        </p:nvGrpSpPr>
        <p:grpSpPr>
          <a:xfrm>
            <a:off x="360" y="2809440"/>
            <a:ext cx="6655680" cy="2374560"/>
            <a:chOff x="360" y="2809440"/>
            <a:chExt cx="6655680" cy="2374560"/>
          </a:xfrm>
        </p:grpSpPr>
        <p:pic>
          <p:nvPicPr>
            <p:cNvPr id="164" name="Google Shape;293;p24" descr=""/>
            <p:cNvPicPr/>
            <p:nvPr/>
          </p:nvPicPr>
          <p:blipFill>
            <a:blip r:embed="rId2"/>
            <a:srcRect l="32450" t="-4417" r="24271" b="60929"/>
            <a:stretch/>
          </p:blipFill>
          <p:spPr>
            <a:xfrm>
              <a:off x="2218320" y="2809440"/>
              <a:ext cx="4437720" cy="233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5" name="Google Shape;294;p24" descr=""/>
            <p:cNvPicPr/>
            <p:nvPr/>
          </p:nvPicPr>
          <p:blipFill>
            <a:blip r:embed="rId3"/>
            <a:srcRect l="4227" t="58239" r="61880" b="13981"/>
            <a:stretch/>
          </p:blipFill>
          <p:spPr>
            <a:xfrm rot="10800000">
              <a:off x="360" y="3395160"/>
              <a:ext cx="4171320" cy="1788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6" name="Google Shape;295;p24"/>
          <p:cNvGrpSpPr/>
          <p:nvPr/>
        </p:nvGrpSpPr>
        <p:grpSpPr>
          <a:xfrm>
            <a:off x="4985280" y="0"/>
            <a:ext cx="4171320" cy="3489840"/>
            <a:chOff x="4985280" y="0"/>
            <a:chExt cx="4171320" cy="3489840"/>
          </a:xfrm>
        </p:grpSpPr>
        <p:pic>
          <p:nvPicPr>
            <p:cNvPr id="167" name="Google Shape;296;p24" descr=""/>
            <p:cNvPicPr/>
            <p:nvPr/>
          </p:nvPicPr>
          <p:blipFill>
            <a:blip r:embed="rId4"/>
            <a:srcRect l="20951" t="31283" r="59272" b="6909"/>
            <a:stretch/>
          </p:blipFill>
          <p:spPr>
            <a:xfrm>
              <a:off x="7011360" y="0"/>
              <a:ext cx="2132280" cy="3489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8" name="Google Shape;297;p24" descr=""/>
            <p:cNvPicPr/>
            <p:nvPr/>
          </p:nvPicPr>
          <p:blipFill>
            <a:blip r:embed="rId5"/>
            <a:srcRect l="4227" t="58239" r="61880" b="13981"/>
            <a:stretch/>
          </p:blipFill>
          <p:spPr>
            <a:xfrm>
              <a:off x="4985280" y="0"/>
              <a:ext cx="4171320" cy="1788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9" name="Google Shape;298;p24"/>
          <p:cNvGrpSpPr/>
          <p:nvPr/>
        </p:nvGrpSpPr>
        <p:grpSpPr>
          <a:xfrm>
            <a:off x="171360" y="-716400"/>
            <a:ext cx="10778760" cy="5726880"/>
            <a:chOff x="171360" y="-716400"/>
            <a:chExt cx="10778760" cy="5726880"/>
          </a:xfrm>
        </p:grpSpPr>
        <p:sp>
          <p:nvSpPr>
            <p:cNvPr id="170" name="Google Shape;299;p24"/>
            <p:cNvSpPr/>
            <p:nvPr/>
          </p:nvSpPr>
          <p:spPr>
            <a:xfrm>
              <a:off x="8520840" y="-78120"/>
              <a:ext cx="2429280" cy="2428920"/>
            </a:xfrm>
            <a:custGeom>
              <a:avLst/>
              <a:gdLst>
                <a:gd name="textAreaLeft" fmla="*/ 0 w 2429280"/>
                <a:gd name="textAreaRight" fmla="*/ 2429640 w 2429280"/>
                <a:gd name="textAreaTop" fmla="*/ 0 h 2428920"/>
                <a:gd name="textAreaBottom" fmla="*/ 2429280 h 2428920"/>
              </a:gdLst>
              <a:ahLst/>
              <a:rect l="textAreaLeft" t="textAreaTop" r="textAreaRight" b="textAreaBottom"/>
              <a:pathLst>
                <a:path w="97192" h="97166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" name="Google Shape;300;p24"/>
            <p:cNvSpPr/>
            <p:nvPr/>
          </p:nvSpPr>
          <p:spPr>
            <a:xfrm>
              <a:off x="3799440" y="4660200"/>
              <a:ext cx="1545120" cy="350280"/>
            </a:xfrm>
            <a:custGeom>
              <a:avLst/>
              <a:gdLst>
                <a:gd name="textAreaLeft" fmla="*/ 0 w 1545120"/>
                <a:gd name="textAreaRight" fmla="*/ 1545480 w 1545120"/>
                <a:gd name="textAreaTop" fmla="*/ 0 h 350280"/>
                <a:gd name="textAreaBottom" fmla="*/ 350640 h 350280"/>
              </a:gdLst>
              <a:ahLst/>
              <a:rect l="textAreaLeft" t="textAreaTop" r="textAreaRight" b="textAreaBottom"/>
              <a:pathLst>
                <a:path w="61812" h="14026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2" name="Google Shape;301;p24"/>
            <p:cNvSpPr/>
            <p:nvPr/>
          </p:nvSpPr>
          <p:spPr>
            <a:xfrm>
              <a:off x="171360" y="-716400"/>
              <a:ext cx="745920" cy="130572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305720"/>
                <a:gd name="textAreaBottom" fmla="*/ 130608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9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29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6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310;p25"/>
          <p:cNvGrpSpPr/>
          <p:nvPr/>
        </p:nvGrpSpPr>
        <p:grpSpPr>
          <a:xfrm>
            <a:off x="6413040" y="360"/>
            <a:ext cx="2730600" cy="5143320"/>
            <a:chOff x="6413040" y="360"/>
            <a:chExt cx="2730600" cy="5143320"/>
          </a:xfrm>
        </p:grpSpPr>
        <p:pic>
          <p:nvPicPr>
            <p:cNvPr id="175" name="Google Shape;311;p25" descr=""/>
            <p:cNvPicPr/>
            <p:nvPr/>
          </p:nvPicPr>
          <p:blipFill>
            <a:blip r:embed="rId2"/>
            <a:srcRect l="0" t="24398" r="79395" b="13379"/>
            <a:stretch/>
          </p:blipFill>
          <p:spPr>
            <a:xfrm flipH="1" rot="10800000">
              <a:off x="6569640" y="360"/>
              <a:ext cx="2574000" cy="4069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6" name="Google Shape;312;p25" descr=""/>
            <p:cNvPicPr/>
            <p:nvPr/>
          </p:nvPicPr>
          <p:blipFill>
            <a:blip r:embed="rId3"/>
            <a:srcRect l="18441" t="35658" r="56236" b="-7734"/>
            <a:stretch/>
          </p:blipFill>
          <p:spPr>
            <a:xfrm flipH="1" rot="10800000">
              <a:off x="6413040" y="1074600"/>
              <a:ext cx="2730600" cy="40690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7" name="Google Shape;313;p25"/>
          <p:cNvGrpSpPr/>
          <p:nvPr/>
        </p:nvGrpSpPr>
        <p:grpSpPr>
          <a:xfrm>
            <a:off x="360" y="1018080"/>
            <a:ext cx="6411960" cy="4165920"/>
            <a:chOff x="360" y="1018080"/>
            <a:chExt cx="6411960" cy="4165920"/>
          </a:xfrm>
        </p:grpSpPr>
        <p:pic>
          <p:nvPicPr>
            <p:cNvPr id="178" name="Google Shape;314;p25" descr=""/>
            <p:cNvPicPr/>
            <p:nvPr/>
          </p:nvPicPr>
          <p:blipFill>
            <a:blip r:embed="rId4"/>
            <a:srcRect l="23950" t="-9166" r="32769" b="65678"/>
            <a:stretch/>
          </p:blipFill>
          <p:spPr>
            <a:xfrm>
              <a:off x="1974600" y="2837520"/>
              <a:ext cx="4437720" cy="233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9" name="Google Shape;315;p25" descr=""/>
            <p:cNvPicPr/>
            <p:nvPr/>
          </p:nvPicPr>
          <p:blipFill>
            <a:blip r:embed="rId5"/>
            <a:srcRect l="-7178" t="31024" r="83294" b="4303"/>
            <a:stretch/>
          </p:blipFill>
          <p:spPr>
            <a:xfrm rot="10800000">
              <a:off x="360" y="1018080"/>
              <a:ext cx="2939040" cy="4165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9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29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81" name="Google Shape;325;p25"/>
          <p:cNvGrpSpPr/>
          <p:nvPr/>
        </p:nvGrpSpPr>
        <p:grpSpPr>
          <a:xfrm>
            <a:off x="-1811520" y="114120"/>
            <a:ext cx="7156080" cy="4943520"/>
            <a:chOff x="-1811520" y="114120"/>
            <a:chExt cx="7156080" cy="4943520"/>
          </a:xfrm>
        </p:grpSpPr>
        <p:sp>
          <p:nvSpPr>
            <p:cNvPr id="182" name="Google Shape;326;p25"/>
            <p:cNvSpPr/>
            <p:nvPr/>
          </p:nvSpPr>
          <p:spPr>
            <a:xfrm>
              <a:off x="3799440" y="4707360"/>
              <a:ext cx="1545120" cy="350280"/>
            </a:xfrm>
            <a:custGeom>
              <a:avLst/>
              <a:gdLst>
                <a:gd name="textAreaLeft" fmla="*/ 0 w 1545120"/>
                <a:gd name="textAreaRight" fmla="*/ 1545480 w 1545120"/>
                <a:gd name="textAreaTop" fmla="*/ 0 h 350280"/>
                <a:gd name="textAreaBottom" fmla="*/ 350640 h 350280"/>
              </a:gdLst>
              <a:ahLst/>
              <a:rect l="textAreaLeft" t="textAreaTop" r="textAreaRight" b="textAreaBottom"/>
              <a:pathLst>
                <a:path w="61812" h="14026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3" name="Google Shape;327;p25"/>
            <p:cNvSpPr/>
            <p:nvPr/>
          </p:nvSpPr>
          <p:spPr>
            <a:xfrm rot="5400000">
              <a:off x="-1811520" y="114120"/>
              <a:ext cx="2429280" cy="2428920"/>
            </a:xfrm>
            <a:custGeom>
              <a:avLst/>
              <a:gdLst>
                <a:gd name="textAreaLeft" fmla="*/ 0 w 2429280"/>
                <a:gd name="textAreaRight" fmla="*/ 2429640 w 2429280"/>
                <a:gd name="textAreaTop" fmla="*/ 0 h 2428920"/>
                <a:gd name="textAreaBottom" fmla="*/ 2429280 h 2428920"/>
              </a:gdLst>
              <a:ahLst/>
              <a:rect l="textAreaLeft" t="textAreaTop" r="textAreaRight" b="textAreaBottom"/>
              <a:pathLst>
                <a:path w="97192" h="97166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6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329;p26"/>
          <p:cNvGrpSpPr/>
          <p:nvPr/>
        </p:nvGrpSpPr>
        <p:grpSpPr>
          <a:xfrm>
            <a:off x="4157280" y="0"/>
            <a:ext cx="4986360" cy="3918600"/>
            <a:chOff x="4157280" y="0"/>
            <a:chExt cx="4986360" cy="3918600"/>
          </a:xfrm>
        </p:grpSpPr>
        <p:pic>
          <p:nvPicPr>
            <p:cNvPr id="185" name="Google Shape;330;p26" descr=""/>
            <p:cNvPicPr/>
            <p:nvPr/>
          </p:nvPicPr>
          <p:blipFill>
            <a:blip r:embed="rId2"/>
            <a:srcRect l="-2926" t="36766" r="79402" b="3316"/>
            <a:stretch/>
          </p:blipFill>
          <p:spPr>
            <a:xfrm>
              <a:off x="6204600" y="0"/>
              <a:ext cx="2939040" cy="3918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6" name="Google Shape;331;p26" descr=""/>
            <p:cNvPicPr/>
            <p:nvPr/>
          </p:nvPicPr>
          <p:blipFill>
            <a:blip r:embed="rId3"/>
            <a:srcRect l="21266" t="61537" r="32510" b="-1992"/>
            <a:stretch/>
          </p:blipFill>
          <p:spPr>
            <a:xfrm>
              <a:off x="4157280" y="0"/>
              <a:ext cx="4986360" cy="2283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7" name="Google Shape;332;p26"/>
          <p:cNvGrpSpPr/>
          <p:nvPr/>
        </p:nvGrpSpPr>
        <p:grpSpPr>
          <a:xfrm>
            <a:off x="0" y="1018080"/>
            <a:ext cx="4437720" cy="4165920"/>
            <a:chOff x="0" y="1018080"/>
            <a:chExt cx="4437720" cy="4165920"/>
          </a:xfrm>
        </p:grpSpPr>
        <p:pic>
          <p:nvPicPr>
            <p:cNvPr id="188" name="Google Shape;333;p26" descr=""/>
            <p:cNvPicPr/>
            <p:nvPr/>
          </p:nvPicPr>
          <p:blipFill>
            <a:blip r:embed="rId4"/>
            <a:srcRect l="33024" t="-4460" r="23694" b="60971"/>
            <a:stretch/>
          </p:blipFill>
          <p:spPr>
            <a:xfrm>
              <a:off x="0" y="2809440"/>
              <a:ext cx="4437720" cy="233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9" name="Google Shape;334;p26" descr=""/>
            <p:cNvPicPr/>
            <p:nvPr/>
          </p:nvPicPr>
          <p:blipFill>
            <a:blip r:embed="rId5"/>
            <a:srcRect l="-5874" t="27913" r="81991" b="7421"/>
            <a:stretch/>
          </p:blipFill>
          <p:spPr>
            <a:xfrm rot="10800000">
              <a:off x="360" y="1018080"/>
              <a:ext cx="2939040" cy="4165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0" name="Google Shape;335;p26"/>
          <p:cNvGrpSpPr/>
          <p:nvPr/>
        </p:nvGrpSpPr>
        <p:grpSpPr>
          <a:xfrm>
            <a:off x="-280080" y="257040"/>
            <a:ext cx="9815400" cy="4780440"/>
            <a:chOff x="-280080" y="257040"/>
            <a:chExt cx="9815400" cy="4780440"/>
          </a:xfrm>
        </p:grpSpPr>
        <p:sp>
          <p:nvSpPr>
            <p:cNvPr id="191" name="Google Shape;336;p26"/>
            <p:cNvSpPr/>
            <p:nvPr/>
          </p:nvSpPr>
          <p:spPr>
            <a:xfrm>
              <a:off x="-280080" y="3731760"/>
              <a:ext cx="745920" cy="130572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305720"/>
                <a:gd name="textAreaBottom" fmla="*/ 130608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2" name="Google Shape;337;p26"/>
            <p:cNvSpPr/>
            <p:nvPr/>
          </p:nvSpPr>
          <p:spPr>
            <a:xfrm>
              <a:off x="8514000" y="3875400"/>
              <a:ext cx="1021320" cy="1018080"/>
            </a:xfrm>
            <a:custGeom>
              <a:avLst/>
              <a:gdLst>
                <a:gd name="textAreaLeft" fmla="*/ 0 w 1021320"/>
                <a:gd name="textAreaRight" fmla="*/ 1021680 w 1021320"/>
                <a:gd name="textAreaTop" fmla="*/ 0 h 1018080"/>
                <a:gd name="textAreaBottom" fmla="*/ 1018440 h 1018080"/>
              </a:gdLst>
              <a:ahLst/>
              <a:rect l="textAreaLeft" t="textAreaTop" r="textAreaRight" b="textAreaBottom"/>
              <a:pathLst>
                <a:path w="52484" h="52327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3" name="Google Shape;338;p26"/>
            <p:cNvSpPr/>
            <p:nvPr/>
          </p:nvSpPr>
          <p:spPr>
            <a:xfrm>
              <a:off x="8291520" y="257040"/>
              <a:ext cx="550440" cy="564480"/>
            </a:xfrm>
            <a:custGeom>
              <a:avLst/>
              <a:gdLst>
                <a:gd name="textAreaLeft" fmla="*/ 0 w 550440"/>
                <a:gd name="textAreaRight" fmla="*/ 550800 w 550440"/>
                <a:gd name="textAreaTop" fmla="*/ 0 h 564480"/>
                <a:gd name="textAreaBottom" fmla="*/ 564840 h 564480"/>
              </a:gdLst>
              <a:ahLst/>
              <a:rect l="textAreaLeft" t="textAreaTop" r="textAreaRight" b="textAreaBottom"/>
              <a:pathLst>
                <a:path w="43135" h="442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9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29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6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223720" y="67032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4500" spc="-1" strike="noStrike">
                <a:solidFill>
                  <a:schemeClr val="lt1"/>
                </a:solidFill>
                <a:latin typeface="Unbounded"/>
                <a:ea typeface="Unbounded"/>
              </a:rPr>
              <a:t>xx%</a:t>
            </a:r>
            <a:endParaRPr b="0" lang="fr-FR" sz="45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title"/>
          </p:nvPr>
        </p:nvSpPr>
        <p:spPr>
          <a:xfrm>
            <a:off x="2223720" y="196776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4500" spc="-1" strike="noStrike">
                <a:solidFill>
                  <a:schemeClr val="lt1"/>
                </a:solidFill>
                <a:latin typeface="Unbounded"/>
                <a:ea typeface="Unbounded"/>
              </a:rPr>
              <a:t>xx%</a:t>
            </a:r>
            <a:endParaRPr b="0" lang="fr-FR" sz="45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title"/>
          </p:nvPr>
        </p:nvSpPr>
        <p:spPr>
          <a:xfrm>
            <a:off x="2223720" y="326556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4500" spc="-1" strike="noStrike">
                <a:solidFill>
                  <a:schemeClr val="lt1"/>
                </a:solidFill>
                <a:latin typeface="Unbounded"/>
                <a:ea typeface="Unbounded"/>
              </a:rPr>
              <a:t>xx%</a:t>
            </a:r>
            <a:endParaRPr b="0" lang="fr-FR" sz="45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98" name="Google Shape;359;p27"/>
          <p:cNvGrpSpPr/>
          <p:nvPr/>
        </p:nvGrpSpPr>
        <p:grpSpPr>
          <a:xfrm>
            <a:off x="3837240" y="0"/>
            <a:ext cx="5306400" cy="4524120"/>
            <a:chOff x="3837240" y="0"/>
            <a:chExt cx="5306400" cy="4524120"/>
          </a:xfrm>
        </p:grpSpPr>
        <p:pic>
          <p:nvPicPr>
            <p:cNvPr id="199" name="Google Shape;360;p27" descr=""/>
            <p:cNvPicPr/>
            <p:nvPr/>
          </p:nvPicPr>
          <p:blipFill>
            <a:blip r:embed="rId2"/>
            <a:srcRect l="5320" t="20041" r="76003" b="10779"/>
            <a:stretch/>
          </p:blipFill>
          <p:spPr>
            <a:xfrm>
              <a:off x="6810840" y="0"/>
              <a:ext cx="2332800" cy="4524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0" name="Google Shape;361;p27" descr=""/>
            <p:cNvPicPr/>
            <p:nvPr/>
          </p:nvPicPr>
          <p:blipFill>
            <a:blip r:embed="rId3"/>
            <a:srcRect l="28192" t="61946" r="22617" b="-2401"/>
            <a:stretch/>
          </p:blipFill>
          <p:spPr>
            <a:xfrm>
              <a:off x="3837240" y="0"/>
              <a:ext cx="5306400" cy="2283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01" name="Google Shape;362;p27"/>
          <p:cNvGrpSpPr/>
          <p:nvPr/>
        </p:nvGrpSpPr>
        <p:grpSpPr>
          <a:xfrm>
            <a:off x="0" y="1018080"/>
            <a:ext cx="4437720" cy="4165920"/>
            <a:chOff x="0" y="1018080"/>
            <a:chExt cx="4437720" cy="4165920"/>
          </a:xfrm>
        </p:grpSpPr>
        <p:pic>
          <p:nvPicPr>
            <p:cNvPr id="202" name="Google Shape;363;p27" descr=""/>
            <p:cNvPicPr/>
            <p:nvPr/>
          </p:nvPicPr>
          <p:blipFill>
            <a:blip r:embed="rId4"/>
            <a:srcRect l="35370" t="5164" r="21351" b="51348"/>
            <a:stretch/>
          </p:blipFill>
          <p:spPr>
            <a:xfrm>
              <a:off x="0" y="2809440"/>
              <a:ext cx="4437720" cy="233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3" name="Google Shape;364;p27" descr=""/>
            <p:cNvPicPr/>
            <p:nvPr/>
          </p:nvPicPr>
          <p:blipFill>
            <a:blip r:embed="rId5"/>
            <a:srcRect l="0" t="21588" r="76117" b="13746"/>
            <a:stretch/>
          </p:blipFill>
          <p:spPr>
            <a:xfrm rot="10800000">
              <a:off x="360" y="1018080"/>
              <a:ext cx="2939040" cy="4165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04" name="Google Shape;365;p27"/>
          <p:cNvGrpSpPr/>
          <p:nvPr/>
        </p:nvGrpSpPr>
        <p:grpSpPr>
          <a:xfrm>
            <a:off x="-1088640" y="-1306440"/>
            <a:ext cx="9792360" cy="6742440"/>
            <a:chOff x="-1088640" y="-1306440"/>
            <a:chExt cx="9792360" cy="6742440"/>
          </a:xfrm>
        </p:grpSpPr>
        <p:sp>
          <p:nvSpPr>
            <p:cNvPr id="205" name="Google Shape;366;p27"/>
            <p:cNvSpPr/>
            <p:nvPr/>
          </p:nvSpPr>
          <p:spPr>
            <a:xfrm>
              <a:off x="-1088640" y="-1306440"/>
              <a:ext cx="2429280" cy="2428920"/>
            </a:xfrm>
            <a:custGeom>
              <a:avLst/>
              <a:gdLst>
                <a:gd name="textAreaLeft" fmla="*/ 0 w 2429280"/>
                <a:gd name="textAreaRight" fmla="*/ 2429640 w 2429280"/>
                <a:gd name="textAreaTop" fmla="*/ 0 h 2428920"/>
                <a:gd name="textAreaBottom" fmla="*/ 2429280 h 2428920"/>
              </a:gdLst>
              <a:ahLst/>
              <a:rect l="textAreaLeft" t="textAreaTop" r="textAreaRight" b="textAreaBottom"/>
              <a:pathLst>
                <a:path w="97192" h="97166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6" name="Google Shape;367;p27"/>
            <p:cNvSpPr/>
            <p:nvPr/>
          </p:nvSpPr>
          <p:spPr>
            <a:xfrm>
              <a:off x="7957800" y="4130280"/>
              <a:ext cx="745920" cy="130572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305720"/>
                <a:gd name="textAreaBottom" fmla="*/ 130608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7" name="Google Shape;368;p27"/>
            <p:cNvSpPr/>
            <p:nvPr/>
          </p:nvSpPr>
          <p:spPr>
            <a:xfrm>
              <a:off x="437760" y="4321440"/>
              <a:ext cx="550440" cy="564480"/>
            </a:xfrm>
            <a:custGeom>
              <a:avLst/>
              <a:gdLst>
                <a:gd name="textAreaLeft" fmla="*/ 0 w 550440"/>
                <a:gd name="textAreaRight" fmla="*/ 550800 w 550440"/>
                <a:gd name="textAreaTop" fmla="*/ 0 h 564480"/>
                <a:gd name="textAreaBottom" fmla="*/ 564840 h 564480"/>
              </a:gdLst>
              <a:ahLst/>
              <a:rect l="textAreaLeft" t="textAreaTop" r="textAreaRight" b="textAreaBottom"/>
              <a:pathLst>
                <a:path w="43135" h="442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84120" y="1723680"/>
            <a:ext cx="6575760" cy="119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6400" spc="-1" strike="noStrike">
                <a:solidFill>
                  <a:schemeClr val="lt1"/>
                </a:solidFill>
                <a:latin typeface="Unbounded"/>
                <a:ea typeface="Unbounded"/>
              </a:rPr>
              <a:t>xx%</a:t>
            </a:r>
            <a:endParaRPr b="0" lang="fr-FR" sz="64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4" name="Google Shape;122;p11"/>
          <p:cNvGrpSpPr/>
          <p:nvPr/>
        </p:nvGrpSpPr>
        <p:grpSpPr>
          <a:xfrm>
            <a:off x="3030120" y="472320"/>
            <a:ext cx="6113520" cy="4711680"/>
            <a:chOff x="3030120" y="472320"/>
            <a:chExt cx="6113520" cy="4711680"/>
          </a:xfrm>
        </p:grpSpPr>
        <p:pic>
          <p:nvPicPr>
            <p:cNvPr id="15" name="Google Shape;123;p11" descr=""/>
            <p:cNvPicPr/>
            <p:nvPr/>
          </p:nvPicPr>
          <p:blipFill>
            <a:blip r:embed="rId2"/>
            <a:srcRect l="28359" t="0" r="28359" b="56512"/>
            <a:stretch/>
          </p:blipFill>
          <p:spPr>
            <a:xfrm flipH="1">
              <a:off x="3030120" y="2837520"/>
              <a:ext cx="4437720" cy="233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Google Shape;124;p11" descr=""/>
            <p:cNvPicPr/>
            <p:nvPr/>
          </p:nvPicPr>
          <p:blipFill>
            <a:blip r:embed="rId3"/>
            <a:srcRect l="2611" t="15569" r="78800" b="11296"/>
            <a:stretch/>
          </p:blipFill>
          <p:spPr>
            <a:xfrm flipH="1" rot="10800000">
              <a:off x="6856920" y="472320"/>
              <a:ext cx="2286720" cy="47116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" name="Google Shape;125;p11"/>
          <p:cNvGrpSpPr/>
          <p:nvPr/>
        </p:nvGrpSpPr>
        <p:grpSpPr>
          <a:xfrm>
            <a:off x="5428800" y="-479160"/>
            <a:ext cx="2777760" cy="6044760"/>
            <a:chOff x="5428800" y="-479160"/>
            <a:chExt cx="2777760" cy="6044760"/>
          </a:xfrm>
        </p:grpSpPr>
        <p:sp>
          <p:nvSpPr>
            <p:cNvPr id="18" name="Google Shape;126;p11"/>
            <p:cNvSpPr/>
            <p:nvPr/>
          </p:nvSpPr>
          <p:spPr>
            <a:xfrm flipH="1">
              <a:off x="5428440" y="-479160"/>
              <a:ext cx="1021320" cy="1018080"/>
            </a:xfrm>
            <a:custGeom>
              <a:avLst/>
              <a:gdLst>
                <a:gd name="textAreaLeft" fmla="*/ -360 w 1021320"/>
                <a:gd name="textAreaRight" fmla="*/ 1021320 w 1021320"/>
                <a:gd name="textAreaTop" fmla="*/ 0 h 1018080"/>
                <a:gd name="textAreaBottom" fmla="*/ 1018440 h 1018080"/>
              </a:gdLst>
              <a:ahLst/>
              <a:rect l="textAreaLeft" t="textAreaTop" r="textAreaRight" b="textAreaBottom"/>
              <a:pathLst>
                <a:path w="52484" h="52327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" name="Google Shape;127;p11"/>
            <p:cNvSpPr/>
            <p:nvPr/>
          </p:nvSpPr>
          <p:spPr>
            <a:xfrm flipH="1">
              <a:off x="7460640" y="4259880"/>
              <a:ext cx="745920" cy="1305720"/>
            </a:xfrm>
            <a:custGeom>
              <a:avLst/>
              <a:gdLst>
                <a:gd name="textAreaLeft" fmla="*/ 360 w 745920"/>
                <a:gd name="textAreaRight" fmla="*/ 746640 w 745920"/>
                <a:gd name="textAreaTop" fmla="*/ 0 h 1305720"/>
                <a:gd name="textAreaBottom" fmla="*/ 130608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0" name="Google Shape;128;p11"/>
          <p:cNvGrpSpPr/>
          <p:nvPr/>
        </p:nvGrpSpPr>
        <p:grpSpPr>
          <a:xfrm>
            <a:off x="360" y="0"/>
            <a:ext cx="4986360" cy="3918600"/>
            <a:chOff x="360" y="0"/>
            <a:chExt cx="4986360" cy="3918600"/>
          </a:xfrm>
        </p:grpSpPr>
        <p:pic>
          <p:nvPicPr>
            <p:cNvPr id="21" name="Google Shape;129;p11" descr=""/>
            <p:cNvPicPr/>
            <p:nvPr/>
          </p:nvPicPr>
          <p:blipFill>
            <a:blip r:embed="rId4"/>
            <a:srcRect l="-3477" t="28515" r="79950" b="11567"/>
            <a:stretch/>
          </p:blipFill>
          <p:spPr>
            <a:xfrm flipH="1">
              <a:off x="360" y="0"/>
              <a:ext cx="2939040" cy="3918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" name="Google Shape;130;p11" descr=""/>
            <p:cNvPicPr/>
            <p:nvPr/>
          </p:nvPicPr>
          <p:blipFill>
            <a:blip r:embed="rId5"/>
            <a:srcRect l="14460" t="59539" r="39317" b="0"/>
            <a:stretch/>
          </p:blipFill>
          <p:spPr>
            <a:xfrm flipH="1">
              <a:off x="360" y="0"/>
              <a:ext cx="4986360" cy="228384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6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370;p28"/>
          <p:cNvGrpSpPr/>
          <p:nvPr/>
        </p:nvGrpSpPr>
        <p:grpSpPr>
          <a:xfrm>
            <a:off x="6413040" y="360"/>
            <a:ext cx="2730600" cy="5143320"/>
            <a:chOff x="6413040" y="360"/>
            <a:chExt cx="2730600" cy="5143320"/>
          </a:xfrm>
        </p:grpSpPr>
        <p:pic>
          <p:nvPicPr>
            <p:cNvPr id="209" name="Google Shape;371;p28" descr=""/>
            <p:cNvPicPr/>
            <p:nvPr/>
          </p:nvPicPr>
          <p:blipFill>
            <a:blip r:embed="rId2"/>
            <a:srcRect l="0" t="24398" r="79395" b="13379"/>
            <a:stretch/>
          </p:blipFill>
          <p:spPr>
            <a:xfrm flipH="1" rot="10800000">
              <a:off x="6569640" y="360"/>
              <a:ext cx="2574000" cy="4069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0" name="Google Shape;372;p28" descr=""/>
            <p:cNvPicPr/>
            <p:nvPr/>
          </p:nvPicPr>
          <p:blipFill>
            <a:blip r:embed="rId3"/>
            <a:srcRect l="18441" t="35658" r="56236" b="-7734"/>
            <a:stretch/>
          </p:blipFill>
          <p:spPr>
            <a:xfrm flipH="1" rot="10800000">
              <a:off x="6413040" y="1074600"/>
              <a:ext cx="2730600" cy="40690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11" name="Google Shape;373;p28"/>
          <p:cNvGrpSpPr/>
          <p:nvPr/>
        </p:nvGrpSpPr>
        <p:grpSpPr>
          <a:xfrm>
            <a:off x="360" y="1018080"/>
            <a:ext cx="6411960" cy="4165920"/>
            <a:chOff x="360" y="1018080"/>
            <a:chExt cx="6411960" cy="4165920"/>
          </a:xfrm>
        </p:grpSpPr>
        <p:pic>
          <p:nvPicPr>
            <p:cNvPr id="212" name="Google Shape;374;p28" descr=""/>
            <p:cNvPicPr/>
            <p:nvPr/>
          </p:nvPicPr>
          <p:blipFill>
            <a:blip r:embed="rId4"/>
            <a:srcRect l="23950" t="-9166" r="32769" b="65678"/>
            <a:stretch/>
          </p:blipFill>
          <p:spPr>
            <a:xfrm>
              <a:off x="1974600" y="2837520"/>
              <a:ext cx="4437720" cy="233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3" name="Google Shape;375;p28" descr=""/>
            <p:cNvPicPr/>
            <p:nvPr/>
          </p:nvPicPr>
          <p:blipFill>
            <a:blip r:embed="rId5"/>
            <a:srcRect l="-7178" t="31024" r="83294" b="4303"/>
            <a:stretch/>
          </p:blipFill>
          <p:spPr>
            <a:xfrm rot="10800000">
              <a:off x="360" y="1018080"/>
              <a:ext cx="2939040" cy="4165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14" name="Google Shape;376;p28"/>
          <p:cNvGrpSpPr/>
          <p:nvPr/>
        </p:nvGrpSpPr>
        <p:grpSpPr>
          <a:xfrm>
            <a:off x="-1811520" y="114120"/>
            <a:ext cx="7156080" cy="4943520"/>
            <a:chOff x="-1811520" y="114120"/>
            <a:chExt cx="7156080" cy="4943520"/>
          </a:xfrm>
        </p:grpSpPr>
        <p:sp>
          <p:nvSpPr>
            <p:cNvPr id="215" name="Google Shape;377;p28"/>
            <p:cNvSpPr/>
            <p:nvPr/>
          </p:nvSpPr>
          <p:spPr>
            <a:xfrm>
              <a:off x="3799440" y="4707360"/>
              <a:ext cx="1545120" cy="350280"/>
            </a:xfrm>
            <a:custGeom>
              <a:avLst/>
              <a:gdLst>
                <a:gd name="textAreaLeft" fmla="*/ 0 w 1545120"/>
                <a:gd name="textAreaRight" fmla="*/ 1545480 w 1545120"/>
                <a:gd name="textAreaTop" fmla="*/ 0 h 350280"/>
                <a:gd name="textAreaBottom" fmla="*/ 350640 h 350280"/>
              </a:gdLst>
              <a:ahLst/>
              <a:rect l="textAreaLeft" t="textAreaTop" r="textAreaRight" b="textAreaBottom"/>
              <a:pathLst>
                <a:path w="61812" h="14026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6" name="Google Shape;378;p28"/>
            <p:cNvSpPr/>
            <p:nvPr/>
          </p:nvSpPr>
          <p:spPr>
            <a:xfrm rot="5400000">
              <a:off x="-1811520" y="114120"/>
              <a:ext cx="2429280" cy="2428920"/>
            </a:xfrm>
            <a:custGeom>
              <a:avLst/>
              <a:gdLst>
                <a:gd name="textAreaLeft" fmla="*/ 0 w 2429280"/>
                <a:gd name="textAreaRight" fmla="*/ 2429640 w 2429280"/>
                <a:gd name="textAreaTop" fmla="*/ 0 h 2428920"/>
                <a:gd name="textAreaBottom" fmla="*/ 2429280 h 2428920"/>
              </a:gdLst>
              <a:ahLst/>
              <a:rect l="textAreaLeft" t="textAreaTop" r="textAreaRight" b="textAreaBottom"/>
              <a:pathLst>
                <a:path w="97192" h="97166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325520" y="1962000"/>
            <a:ext cx="1398600" cy="40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2000" spc="-1" strike="noStrike">
                <a:solidFill>
                  <a:schemeClr val="lt1"/>
                </a:solidFill>
                <a:latin typeface="Unbounded"/>
                <a:ea typeface="Unbounded"/>
              </a:rPr>
              <a:t>xx%</a:t>
            </a:r>
            <a:endParaRPr b="0" lang="fr-FR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title"/>
          </p:nvPr>
        </p:nvSpPr>
        <p:spPr>
          <a:xfrm>
            <a:off x="3873240" y="1962000"/>
            <a:ext cx="1397520" cy="40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2000" spc="-1" strike="noStrike">
                <a:solidFill>
                  <a:schemeClr val="lt1"/>
                </a:solidFill>
                <a:latin typeface="Unbounded"/>
                <a:ea typeface="Unbounded"/>
              </a:rPr>
              <a:t>xx%</a:t>
            </a:r>
            <a:endParaRPr b="0" lang="fr-FR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title"/>
          </p:nvPr>
        </p:nvSpPr>
        <p:spPr>
          <a:xfrm>
            <a:off x="6417720" y="1962000"/>
            <a:ext cx="1397520" cy="40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2000" spc="-1" strike="noStrike">
                <a:solidFill>
                  <a:schemeClr val="lt1"/>
                </a:solidFill>
                <a:latin typeface="Unbounded"/>
                <a:ea typeface="Unbounded"/>
              </a:rPr>
              <a:t>xx%</a:t>
            </a:r>
            <a:endParaRPr b="0" lang="fr-FR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9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29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6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390;p2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224720" y="539640"/>
            <a:ext cx="6694560" cy="10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5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3" name="Google Shape;393;p29"/>
          <p:cNvSpPr/>
          <p:nvPr/>
        </p:nvSpPr>
        <p:spPr>
          <a:xfrm>
            <a:off x="2099160" y="3611880"/>
            <a:ext cx="4945320" cy="5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" sz="1200" spc="-1" strike="noStrike">
                <a:solidFill>
                  <a:schemeClr val="lt1"/>
                </a:solidFill>
                <a:latin typeface="Actor"/>
                <a:ea typeface="Actor"/>
              </a:rPr>
              <a:t>CREDITS:</a:t>
            </a:r>
            <a:r>
              <a:rPr b="0" lang="en" sz="1200" spc="-1" strike="noStrike">
                <a:solidFill>
                  <a:schemeClr val="lt1"/>
                </a:solidFill>
                <a:latin typeface="Actor"/>
                <a:ea typeface="Actor"/>
              </a:rPr>
              <a:t> This presentation template was created by </a:t>
            </a:r>
            <a:r>
              <a:rPr b="1" lang="en" sz="1200" spc="-1" strike="noStrike" u="sng">
                <a:solidFill>
                  <a:schemeClr val="lt1"/>
                </a:solidFill>
                <a:uFillTx/>
                <a:latin typeface="Actor"/>
                <a:ea typeface="Actor"/>
                <a:hlinkClick r:id="rId3"/>
              </a:rPr>
              <a:t>Slidesgo</a:t>
            </a:r>
            <a:r>
              <a:rPr b="0" lang="en" sz="1200" spc="-1" strike="noStrike">
                <a:solidFill>
                  <a:schemeClr val="lt1"/>
                </a:solidFill>
                <a:latin typeface="Actor"/>
                <a:ea typeface="Actor"/>
              </a:rPr>
              <a:t>, and includes icons by </a:t>
            </a:r>
            <a:r>
              <a:rPr b="1" lang="en" sz="1200" spc="-1" strike="noStrike" u="sng">
                <a:solidFill>
                  <a:schemeClr val="lt1"/>
                </a:solidFill>
                <a:uFillTx/>
                <a:latin typeface="Actor"/>
                <a:ea typeface="Actor"/>
                <a:hlinkClick r:id="rId4"/>
              </a:rPr>
              <a:t>Flaticon</a:t>
            </a:r>
            <a:r>
              <a:rPr b="0" lang="en" sz="1200" spc="-1" strike="noStrike">
                <a:solidFill>
                  <a:schemeClr val="lt1"/>
                </a:solidFill>
                <a:latin typeface="Actor"/>
                <a:ea typeface="Actor"/>
              </a:rPr>
              <a:t>, and infographics &amp; images by </a:t>
            </a:r>
            <a:r>
              <a:rPr b="1" lang="en" sz="1200" spc="-1" strike="noStrike" u="sng">
                <a:solidFill>
                  <a:schemeClr val="lt1"/>
                </a:solidFill>
                <a:uFillTx/>
                <a:latin typeface="Actor"/>
                <a:ea typeface="Actor"/>
                <a:hlinkClick r:id="rId5"/>
              </a:rPr>
              <a:t>Freepik</a:t>
            </a:r>
            <a:r>
              <a:rPr b="0" lang="en" sz="1200" spc="-1" strike="noStrike" u="sng">
                <a:solidFill>
                  <a:schemeClr val="lt1"/>
                </a:solidFill>
                <a:uFillTx/>
                <a:latin typeface="Actor"/>
                <a:ea typeface="Actor"/>
              </a:rPr>
              <a:t> 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24" name="Google Shape;394;p29"/>
          <p:cNvGrpSpPr/>
          <p:nvPr/>
        </p:nvGrpSpPr>
        <p:grpSpPr>
          <a:xfrm>
            <a:off x="-81720" y="-1889640"/>
            <a:ext cx="8787600" cy="6775920"/>
            <a:chOff x="-81720" y="-1889640"/>
            <a:chExt cx="8787600" cy="6775920"/>
          </a:xfrm>
        </p:grpSpPr>
        <p:sp>
          <p:nvSpPr>
            <p:cNvPr id="225" name="Google Shape;395;p29"/>
            <p:cNvSpPr/>
            <p:nvPr/>
          </p:nvSpPr>
          <p:spPr>
            <a:xfrm>
              <a:off x="-81720" y="-1889640"/>
              <a:ext cx="2429280" cy="2428920"/>
            </a:xfrm>
            <a:custGeom>
              <a:avLst/>
              <a:gdLst>
                <a:gd name="textAreaLeft" fmla="*/ 0 w 2429280"/>
                <a:gd name="textAreaRight" fmla="*/ 2429640 w 2429280"/>
                <a:gd name="textAreaTop" fmla="*/ 0 h 2428920"/>
                <a:gd name="textAreaBottom" fmla="*/ 2429280 h 2428920"/>
              </a:gdLst>
              <a:ahLst/>
              <a:rect l="textAreaLeft" t="textAreaTop" r="textAreaRight" b="textAreaBottom"/>
              <a:pathLst>
                <a:path w="97192" h="97166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6" name="Google Shape;396;p29"/>
            <p:cNvSpPr/>
            <p:nvPr/>
          </p:nvSpPr>
          <p:spPr>
            <a:xfrm>
              <a:off x="441360" y="3580560"/>
              <a:ext cx="745920" cy="130572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305720"/>
                <a:gd name="textAreaBottom" fmla="*/ 130608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7" name="Google Shape;397;p29"/>
            <p:cNvSpPr/>
            <p:nvPr/>
          </p:nvSpPr>
          <p:spPr>
            <a:xfrm>
              <a:off x="8155440" y="381960"/>
              <a:ext cx="550440" cy="564480"/>
            </a:xfrm>
            <a:custGeom>
              <a:avLst/>
              <a:gdLst>
                <a:gd name="textAreaLeft" fmla="*/ 0 w 550440"/>
                <a:gd name="textAreaRight" fmla="*/ 550800 w 550440"/>
                <a:gd name="textAreaTop" fmla="*/ 0 h 564480"/>
                <a:gd name="textAreaBottom" fmla="*/ 564840 h 564480"/>
              </a:gdLst>
              <a:ahLst/>
              <a:rect l="textAreaLeft" t="textAreaTop" r="textAreaRight" b="textAreaBottom"/>
              <a:pathLst>
                <a:path w="43135" h="442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6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399;p30"/>
          <p:cNvGrpSpPr/>
          <p:nvPr/>
        </p:nvGrpSpPr>
        <p:grpSpPr>
          <a:xfrm>
            <a:off x="360" y="0"/>
            <a:ext cx="6656040" cy="2354400"/>
            <a:chOff x="360" y="0"/>
            <a:chExt cx="6656040" cy="2354400"/>
          </a:xfrm>
        </p:grpSpPr>
        <p:pic>
          <p:nvPicPr>
            <p:cNvPr id="230" name="Google Shape;400;p30" descr=""/>
            <p:cNvPicPr/>
            <p:nvPr/>
          </p:nvPicPr>
          <p:blipFill>
            <a:blip r:embed="rId2"/>
            <a:srcRect l="20101" t="-4417" r="24271" b="60652"/>
            <a:stretch/>
          </p:blipFill>
          <p:spPr>
            <a:xfrm flipH="1" rot="10800000">
              <a:off x="951480" y="5400"/>
              <a:ext cx="5704920" cy="2348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1" name="Google Shape;401;p30" descr=""/>
            <p:cNvPicPr/>
            <p:nvPr/>
          </p:nvPicPr>
          <p:blipFill>
            <a:blip r:embed="rId3"/>
            <a:srcRect l="4227" t="58239" r="61880" b="13981"/>
            <a:stretch/>
          </p:blipFill>
          <p:spPr>
            <a:xfrm flipH="1">
              <a:off x="360" y="0"/>
              <a:ext cx="4171320" cy="1788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32" name="Google Shape;402;p30"/>
          <p:cNvGrpSpPr/>
          <p:nvPr/>
        </p:nvGrpSpPr>
        <p:grpSpPr>
          <a:xfrm>
            <a:off x="4985280" y="1694160"/>
            <a:ext cx="4171320" cy="3489840"/>
            <a:chOff x="4985280" y="1694160"/>
            <a:chExt cx="4171320" cy="3489840"/>
          </a:xfrm>
        </p:grpSpPr>
        <p:pic>
          <p:nvPicPr>
            <p:cNvPr id="233" name="Google Shape;403;p30" descr=""/>
            <p:cNvPicPr/>
            <p:nvPr/>
          </p:nvPicPr>
          <p:blipFill>
            <a:blip r:embed="rId4"/>
            <a:srcRect l="20951" t="31283" r="59272" b="6909"/>
            <a:stretch/>
          </p:blipFill>
          <p:spPr>
            <a:xfrm flipH="1" rot="10800000">
              <a:off x="7011360" y="1694160"/>
              <a:ext cx="2132280" cy="3489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4" name="Google Shape;404;p30" descr=""/>
            <p:cNvPicPr/>
            <p:nvPr/>
          </p:nvPicPr>
          <p:blipFill>
            <a:blip r:embed="rId5"/>
            <a:srcRect l="4227" t="58239" r="61880" b="13981"/>
            <a:stretch/>
          </p:blipFill>
          <p:spPr>
            <a:xfrm flipH="1" rot="10800000">
              <a:off x="4985280" y="3395160"/>
              <a:ext cx="4171320" cy="1788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35" name="Google Shape;405;p30"/>
          <p:cNvGrpSpPr/>
          <p:nvPr/>
        </p:nvGrpSpPr>
        <p:grpSpPr>
          <a:xfrm>
            <a:off x="228600" y="172800"/>
            <a:ext cx="10721520" cy="5462640"/>
            <a:chOff x="228600" y="172800"/>
            <a:chExt cx="10721520" cy="5462640"/>
          </a:xfrm>
        </p:grpSpPr>
        <p:sp>
          <p:nvSpPr>
            <p:cNvPr id="236" name="Google Shape;406;p30"/>
            <p:cNvSpPr/>
            <p:nvPr/>
          </p:nvSpPr>
          <p:spPr>
            <a:xfrm flipV="1">
              <a:off x="8520840" y="1557720"/>
              <a:ext cx="2429280" cy="2428920"/>
            </a:xfrm>
            <a:custGeom>
              <a:avLst/>
              <a:gdLst>
                <a:gd name="textAreaLeft" fmla="*/ 0 w 2429280"/>
                <a:gd name="textAreaRight" fmla="*/ 2429640 w 2429280"/>
                <a:gd name="textAreaTop" fmla="*/ -360 h 2428920"/>
                <a:gd name="textAreaBottom" fmla="*/ 2428920 h 2428920"/>
              </a:gdLst>
              <a:ahLst/>
              <a:rect l="textAreaLeft" t="textAreaTop" r="textAreaRight" b="textAreaBottom"/>
              <a:pathLst>
                <a:path w="97192" h="97166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7" name="Google Shape;407;p30"/>
            <p:cNvSpPr/>
            <p:nvPr/>
          </p:nvSpPr>
          <p:spPr>
            <a:xfrm flipV="1">
              <a:off x="3799440" y="172080"/>
              <a:ext cx="1545120" cy="350280"/>
            </a:xfrm>
            <a:custGeom>
              <a:avLst/>
              <a:gdLst>
                <a:gd name="textAreaLeft" fmla="*/ 0 w 1545120"/>
                <a:gd name="textAreaRight" fmla="*/ 1545480 w 1545120"/>
                <a:gd name="textAreaTop" fmla="*/ -360 h 350280"/>
                <a:gd name="textAreaBottom" fmla="*/ 350280 h 350280"/>
              </a:gdLst>
              <a:ahLst/>
              <a:rect l="textAreaLeft" t="textAreaTop" r="textAreaRight" b="textAreaBottom"/>
              <a:pathLst>
                <a:path w="61812" h="14026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8" name="Google Shape;408;p30"/>
            <p:cNvSpPr/>
            <p:nvPr/>
          </p:nvSpPr>
          <p:spPr>
            <a:xfrm flipV="1">
              <a:off x="228600" y="4329360"/>
              <a:ext cx="745920" cy="130572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-360 h 1305720"/>
                <a:gd name="textAreaBottom" fmla="*/ 130572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6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36;p4"/>
          <p:cNvGrpSpPr/>
          <p:nvPr/>
        </p:nvGrpSpPr>
        <p:grpSpPr>
          <a:xfrm>
            <a:off x="0" y="-101520"/>
            <a:ext cx="9143640" cy="5285160"/>
            <a:chOff x="0" y="-101520"/>
            <a:chExt cx="9143640" cy="5285160"/>
          </a:xfrm>
        </p:grpSpPr>
        <p:grpSp>
          <p:nvGrpSpPr>
            <p:cNvPr id="240" name="Google Shape;37;p4"/>
            <p:cNvGrpSpPr/>
            <p:nvPr/>
          </p:nvGrpSpPr>
          <p:grpSpPr>
            <a:xfrm>
              <a:off x="5400000" y="0"/>
              <a:ext cx="3743640" cy="5183640"/>
              <a:chOff x="5400000" y="0"/>
              <a:chExt cx="3743640" cy="5183640"/>
            </a:xfrm>
          </p:grpSpPr>
          <p:pic>
            <p:nvPicPr>
              <p:cNvPr id="241" name="Google Shape;38;p4" descr=""/>
              <p:cNvPicPr/>
              <p:nvPr/>
            </p:nvPicPr>
            <p:blipFill>
              <a:blip r:embed="rId2"/>
              <a:srcRect l="0" t="28154" r="83008" b="11928"/>
              <a:stretch/>
            </p:blipFill>
            <p:spPr>
              <a:xfrm>
                <a:off x="7021440" y="0"/>
                <a:ext cx="2122200" cy="3918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42" name="Google Shape;39;p4" descr=""/>
              <p:cNvPicPr/>
              <p:nvPr/>
            </p:nvPicPr>
            <p:blipFill>
              <a:blip r:embed="rId3"/>
              <a:srcRect l="13257" t="4640" r="52035" b="54899"/>
              <a:stretch/>
            </p:blipFill>
            <p:spPr>
              <a:xfrm>
                <a:off x="5400000" y="2899800"/>
                <a:ext cx="3743640" cy="22838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43" name="Google Shape;40;p4"/>
            <p:cNvGrpSpPr/>
            <p:nvPr/>
          </p:nvGrpSpPr>
          <p:grpSpPr>
            <a:xfrm>
              <a:off x="0" y="-101520"/>
              <a:ext cx="4437720" cy="4762080"/>
              <a:chOff x="0" y="-101520"/>
              <a:chExt cx="4437720" cy="4762080"/>
            </a:xfrm>
          </p:grpSpPr>
          <p:pic>
            <p:nvPicPr>
              <p:cNvPr id="244" name="Google Shape;41;p4" descr=""/>
              <p:cNvPicPr/>
              <p:nvPr/>
            </p:nvPicPr>
            <p:blipFill>
              <a:blip r:embed="rId4"/>
              <a:srcRect l="31146" t="56446" r="25575" b="4983"/>
              <a:stretch/>
            </p:blipFill>
            <p:spPr>
              <a:xfrm>
                <a:off x="0" y="0"/>
                <a:ext cx="4437720" cy="2069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45" name="Google Shape;42;p4" descr=""/>
              <p:cNvPicPr/>
              <p:nvPr/>
            </p:nvPicPr>
            <p:blipFill>
              <a:blip r:embed="rId5"/>
              <a:srcRect l="4614" t="2365" r="79209" b="23718"/>
              <a:stretch/>
            </p:blipFill>
            <p:spPr>
              <a:xfrm rot="10800000">
                <a:off x="360" y="-101520"/>
                <a:ext cx="1989720" cy="476208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20000" y="1136880"/>
            <a:ext cx="7703640" cy="35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8" name="Google Shape;45;p4"/>
          <p:cNvGrpSpPr/>
          <p:nvPr/>
        </p:nvGrpSpPr>
        <p:grpSpPr>
          <a:xfrm>
            <a:off x="-1946520" y="-570240"/>
            <a:ext cx="10978560" cy="5713200"/>
            <a:chOff x="-1946520" y="-570240"/>
            <a:chExt cx="10978560" cy="5713200"/>
          </a:xfrm>
        </p:grpSpPr>
        <p:sp>
          <p:nvSpPr>
            <p:cNvPr id="249" name="Google Shape;46;p4"/>
            <p:cNvSpPr/>
            <p:nvPr/>
          </p:nvSpPr>
          <p:spPr>
            <a:xfrm rot="5400000">
              <a:off x="-1946520" y="2713680"/>
              <a:ext cx="2429280" cy="2428920"/>
            </a:xfrm>
            <a:custGeom>
              <a:avLst/>
              <a:gdLst>
                <a:gd name="textAreaLeft" fmla="*/ 0 w 2429280"/>
                <a:gd name="textAreaRight" fmla="*/ 2429640 w 2429280"/>
                <a:gd name="textAreaTop" fmla="*/ 0 h 2428920"/>
                <a:gd name="textAreaBottom" fmla="*/ 2429280 h 2428920"/>
              </a:gdLst>
              <a:ahLst/>
              <a:rect l="textAreaLeft" t="textAreaTop" r="textAreaRight" b="textAreaBottom"/>
              <a:pathLst>
                <a:path w="97192" h="97166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0" name="Google Shape;47;p4"/>
            <p:cNvSpPr/>
            <p:nvPr/>
          </p:nvSpPr>
          <p:spPr>
            <a:xfrm>
              <a:off x="8286120" y="-570240"/>
              <a:ext cx="745920" cy="130572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305720"/>
                <a:gd name="textAreaBottom" fmla="*/ 130608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1" name="Google Shape;48;p4"/>
            <p:cNvSpPr/>
            <p:nvPr/>
          </p:nvSpPr>
          <p:spPr>
            <a:xfrm>
              <a:off x="8481600" y="4321440"/>
              <a:ext cx="550440" cy="564480"/>
            </a:xfrm>
            <a:custGeom>
              <a:avLst/>
              <a:gdLst>
                <a:gd name="textAreaLeft" fmla="*/ 0 w 550440"/>
                <a:gd name="textAreaRight" fmla="*/ 550800 w 550440"/>
                <a:gd name="textAreaTop" fmla="*/ 0 h 564480"/>
                <a:gd name="textAreaBottom" fmla="*/ 564840 h 564480"/>
              </a:gdLst>
              <a:ahLst/>
              <a:rect l="textAreaLeft" t="textAreaTop" r="textAreaRight" b="textAreaBottom"/>
              <a:pathLst>
                <a:path w="43135" h="442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6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410;p31"/>
          <p:cNvGrpSpPr/>
          <p:nvPr/>
        </p:nvGrpSpPr>
        <p:grpSpPr>
          <a:xfrm>
            <a:off x="3837240" y="604800"/>
            <a:ext cx="5306400" cy="4524120"/>
            <a:chOff x="3837240" y="604800"/>
            <a:chExt cx="5306400" cy="4524120"/>
          </a:xfrm>
        </p:grpSpPr>
        <p:pic>
          <p:nvPicPr>
            <p:cNvPr id="255" name="Google Shape;411;p31" descr=""/>
            <p:cNvPicPr/>
            <p:nvPr/>
          </p:nvPicPr>
          <p:blipFill>
            <a:blip r:embed="rId2"/>
            <a:srcRect l="5320" t="20041" r="76003" b="10779"/>
            <a:stretch/>
          </p:blipFill>
          <p:spPr>
            <a:xfrm flipH="1" rot="10800000">
              <a:off x="6810840" y="604800"/>
              <a:ext cx="2332800" cy="4524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6" name="Google Shape;412;p31" descr=""/>
            <p:cNvPicPr/>
            <p:nvPr/>
          </p:nvPicPr>
          <p:blipFill>
            <a:blip r:embed="rId3"/>
            <a:srcRect l="28192" t="61946" r="22617" b="-2401"/>
            <a:stretch/>
          </p:blipFill>
          <p:spPr>
            <a:xfrm flipH="1" rot="10800000">
              <a:off x="3837240" y="2844720"/>
              <a:ext cx="5306400" cy="2283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57" name="Google Shape;413;p31"/>
          <p:cNvGrpSpPr/>
          <p:nvPr/>
        </p:nvGrpSpPr>
        <p:grpSpPr>
          <a:xfrm>
            <a:off x="0" y="-55080"/>
            <a:ext cx="4437720" cy="4165920"/>
            <a:chOff x="0" y="-55080"/>
            <a:chExt cx="4437720" cy="4165920"/>
          </a:xfrm>
        </p:grpSpPr>
        <p:pic>
          <p:nvPicPr>
            <p:cNvPr id="258" name="Google Shape;414;p31" descr=""/>
            <p:cNvPicPr/>
            <p:nvPr/>
          </p:nvPicPr>
          <p:blipFill>
            <a:blip r:embed="rId4"/>
            <a:srcRect l="35370" t="5164" r="21351" b="51348"/>
            <a:stretch/>
          </p:blipFill>
          <p:spPr>
            <a:xfrm flipH="1" rot="10800000">
              <a:off x="0" y="-14040"/>
              <a:ext cx="4437720" cy="233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9" name="Google Shape;415;p31" descr=""/>
            <p:cNvPicPr/>
            <p:nvPr/>
          </p:nvPicPr>
          <p:blipFill>
            <a:blip r:embed="rId5"/>
            <a:srcRect l="0" t="21588" r="76117" b="13746"/>
            <a:stretch/>
          </p:blipFill>
          <p:spPr>
            <a:xfrm flipH="1">
              <a:off x="360" y="-55080"/>
              <a:ext cx="2939040" cy="4165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60" name="Google Shape;416;p31"/>
          <p:cNvGrpSpPr/>
          <p:nvPr/>
        </p:nvGrpSpPr>
        <p:grpSpPr>
          <a:xfrm>
            <a:off x="-308520" y="-307800"/>
            <a:ext cx="9012240" cy="5212800"/>
            <a:chOff x="-308520" y="-307800"/>
            <a:chExt cx="9012240" cy="5212800"/>
          </a:xfrm>
        </p:grpSpPr>
        <p:grpSp>
          <p:nvGrpSpPr>
            <p:cNvPr id="261" name="Google Shape;417;p31"/>
            <p:cNvGrpSpPr/>
            <p:nvPr/>
          </p:nvGrpSpPr>
          <p:grpSpPr>
            <a:xfrm>
              <a:off x="437760" y="-307800"/>
              <a:ext cx="8265960" cy="1305720"/>
              <a:chOff x="437760" y="-307800"/>
              <a:chExt cx="8265960" cy="1305720"/>
            </a:xfrm>
          </p:grpSpPr>
          <p:sp>
            <p:nvSpPr>
              <p:cNvPr id="262" name="Google Shape;418;p31"/>
              <p:cNvSpPr/>
              <p:nvPr/>
            </p:nvSpPr>
            <p:spPr>
              <a:xfrm flipV="1">
                <a:off x="7957800" y="-308160"/>
                <a:ext cx="745920" cy="1305720"/>
              </a:xfrm>
              <a:custGeom>
                <a:avLst/>
                <a:gdLst>
                  <a:gd name="textAreaLeft" fmla="*/ 0 w 745920"/>
                  <a:gd name="textAreaRight" fmla="*/ 746280 w 745920"/>
                  <a:gd name="textAreaTop" fmla="*/ -360 h 1305720"/>
                  <a:gd name="textAreaBottom" fmla="*/ 1305720 h 1305720"/>
                </a:gdLst>
                <a:ahLst/>
                <a:rect l="textAreaLeft" t="textAreaTop" r="textAreaRight" b="textAreaBottom"/>
                <a:pathLst>
                  <a:path w="29856" h="52248">
                    <a:moveTo>
                      <a:pt x="20668" y="8089"/>
                    </a:moveTo>
                    <a:cubicBezTo>
                      <a:pt x="20666" y="8116"/>
                      <a:pt x="20665" y="8144"/>
                      <a:pt x="20664" y="8171"/>
                    </a:cubicBezTo>
                    <a:cubicBezTo>
                      <a:pt x="20665" y="8144"/>
                      <a:pt x="20667" y="8116"/>
                      <a:pt x="20668" y="8089"/>
                    </a:cubicBezTo>
                    <a:close/>
                    <a:moveTo>
                      <a:pt x="24585" y="4346"/>
                    </a:moveTo>
                    <a:cubicBezTo>
                      <a:pt x="26590" y="4346"/>
                      <a:pt x="27886" y="4872"/>
                      <a:pt x="28285" y="5736"/>
                    </a:cubicBezTo>
                    <a:cubicBezTo>
                      <a:pt x="28913" y="7071"/>
                      <a:pt x="27420" y="9193"/>
                      <a:pt x="24671" y="11235"/>
                    </a:cubicBezTo>
                    <a:lnTo>
                      <a:pt x="24435" y="11235"/>
                    </a:lnTo>
                    <a:cubicBezTo>
                      <a:pt x="24042" y="11235"/>
                      <a:pt x="23571" y="11235"/>
                      <a:pt x="23099" y="11314"/>
                    </a:cubicBezTo>
                    <a:cubicBezTo>
                      <a:pt x="19642" y="11707"/>
                      <a:pt x="16185" y="12649"/>
                      <a:pt x="12885" y="14142"/>
                    </a:cubicBezTo>
                    <a:cubicBezTo>
                      <a:pt x="10136" y="15242"/>
                      <a:pt x="7464" y="16735"/>
                      <a:pt x="5029" y="18542"/>
                    </a:cubicBezTo>
                    <a:cubicBezTo>
                      <a:pt x="3222" y="18542"/>
                      <a:pt x="1965" y="18071"/>
                      <a:pt x="1572" y="17206"/>
                    </a:cubicBezTo>
                    <a:cubicBezTo>
                      <a:pt x="550" y="14849"/>
                      <a:pt x="5814" y="10292"/>
                      <a:pt x="13043" y="7150"/>
                    </a:cubicBezTo>
                    <a:cubicBezTo>
                      <a:pt x="15085" y="6286"/>
                      <a:pt x="17128" y="5578"/>
                      <a:pt x="19249" y="5107"/>
                    </a:cubicBezTo>
                    <a:cubicBezTo>
                      <a:pt x="20170" y="5798"/>
                      <a:pt x="20716" y="6938"/>
                      <a:pt x="20668" y="8089"/>
                    </a:cubicBezTo>
                    <a:lnTo>
                      <a:pt x="20668" y="8089"/>
                    </a:lnTo>
                    <a:cubicBezTo>
                      <a:pt x="20775" y="6395"/>
                      <a:pt x="21790" y="4941"/>
                      <a:pt x="23413" y="4400"/>
                    </a:cubicBezTo>
                    <a:cubicBezTo>
                      <a:pt x="23827" y="4363"/>
                      <a:pt x="24218" y="4346"/>
                      <a:pt x="24585" y="4346"/>
                    </a:cubicBezTo>
                    <a:close/>
                    <a:moveTo>
                      <a:pt x="24121" y="11707"/>
                    </a:moveTo>
                    <a:cubicBezTo>
                      <a:pt x="21842" y="13278"/>
                      <a:pt x="19407" y="14692"/>
                      <a:pt x="16814" y="15792"/>
                    </a:cubicBezTo>
                    <a:cubicBezTo>
                      <a:pt x="13278" y="17364"/>
                      <a:pt x="9586" y="18306"/>
                      <a:pt x="5736" y="18542"/>
                    </a:cubicBezTo>
                    <a:cubicBezTo>
                      <a:pt x="8014" y="16971"/>
                      <a:pt x="10528" y="15556"/>
                      <a:pt x="13121" y="14457"/>
                    </a:cubicBezTo>
                    <a:cubicBezTo>
                      <a:pt x="16264" y="13042"/>
                      <a:pt x="19721" y="12100"/>
                      <a:pt x="23178" y="11707"/>
                    </a:cubicBezTo>
                    <a:close/>
                    <a:moveTo>
                      <a:pt x="24828" y="11707"/>
                    </a:moveTo>
                    <a:cubicBezTo>
                      <a:pt x="26713" y="11785"/>
                      <a:pt x="27970" y="12257"/>
                      <a:pt x="28285" y="13121"/>
                    </a:cubicBezTo>
                    <a:cubicBezTo>
                      <a:pt x="28835" y="14457"/>
                      <a:pt x="27420" y="16499"/>
                      <a:pt x="24671" y="18621"/>
                    </a:cubicBezTo>
                    <a:lnTo>
                      <a:pt x="24435" y="18621"/>
                    </a:lnTo>
                    <a:cubicBezTo>
                      <a:pt x="24042" y="18621"/>
                      <a:pt x="23571" y="18699"/>
                      <a:pt x="23099" y="18699"/>
                    </a:cubicBezTo>
                    <a:cubicBezTo>
                      <a:pt x="19564" y="19092"/>
                      <a:pt x="16185" y="20035"/>
                      <a:pt x="12885" y="21528"/>
                    </a:cubicBezTo>
                    <a:cubicBezTo>
                      <a:pt x="10136" y="22628"/>
                      <a:pt x="7464" y="24120"/>
                      <a:pt x="5029" y="25927"/>
                    </a:cubicBezTo>
                    <a:cubicBezTo>
                      <a:pt x="3222" y="25849"/>
                      <a:pt x="1965" y="25377"/>
                      <a:pt x="1572" y="24592"/>
                    </a:cubicBezTo>
                    <a:cubicBezTo>
                      <a:pt x="943" y="23256"/>
                      <a:pt x="2436" y="21135"/>
                      <a:pt x="5186" y="19092"/>
                    </a:cubicBezTo>
                    <a:cubicBezTo>
                      <a:pt x="8093" y="19092"/>
                      <a:pt x="12414" y="18149"/>
                      <a:pt x="16971" y="16185"/>
                    </a:cubicBezTo>
                    <a:cubicBezTo>
                      <a:pt x="19721" y="15007"/>
                      <a:pt x="22392" y="13514"/>
                      <a:pt x="24828" y="11707"/>
                    </a:cubicBezTo>
                    <a:close/>
                    <a:moveTo>
                      <a:pt x="24121" y="19092"/>
                    </a:moveTo>
                    <a:cubicBezTo>
                      <a:pt x="21842" y="20663"/>
                      <a:pt x="19407" y="22078"/>
                      <a:pt x="16814" y="23178"/>
                    </a:cubicBezTo>
                    <a:cubicBezTo>
                      <a:pt x="13278" y="24749"/>
                      <a:pt x="9586" y="25692"/>
                      <a:pt x="5736" y="25927"/>
                    </a:cubicBezTo>
                    <a:cubicBezTo>
                      <a:pt x="8014" y="24356"/>
                      <a:pt x="10528" y="22942"/>
                      <a:pt x="13121" y="21842"/>
                    </a:cubicBezTo>
                    <a:cubicBezTo>
                      <a:pt x="16264" y="20428"/>
                      <a:pt x="19721" y="19485"/>
                      <a:pt x="23178" y="19092"/>
                    </a:cubicBezTo>
                    <a:close/>
                    <a:moveTo>
                      <a:pt x="24042" y="26399"/>
                    </a:moveTo>
                    <a:lnTo>
                      <a:pt x="24042" y="26477"/>
                    </a:lnTo>
                    <a:cubicBezTo>
                      <a:pt x="21764" y="28049"/>
                      <a:pt x="19328" y="29384"/>
                      <a:pt x="16814" y="30484"/>
                    </a:cubicBezTo>
                    <a:cubicBezTo>
                      <a:pt x="13278" y="31977"/>
                      <a:pt x="9586" y="32998"/>
                      <a:pt x="5814" y="33234"/>
                    </a:cubicBezTo>
                    <a:cubicBezTo>
                      <a:pt x="8093" y="31663"/>
                      <a:pt x="10528" y="30249"/>
                      <a:pt x="13043" y="29227"/>
                    </a:cubicBezTo>
                    <a:cubicBezTo>
                      <a:pt x="16264" y="27734"/>
                      <a:pt x="19642" y="26870"/>
                      <a:pt x="23178" y="26477"/>
                    </a:cubicBezTo>
                    <a:cubicBezTo>
                      <a:pt x="23492" y="26399"/>
                      <a:pt x="23806" y="26399"/>
                      <a:pt x="24042" y="26399"/>
                    </a:cubicBezTo>
                    <a:close/>
                    <a:moveTo>
                      <a:pt x="24828" y="19092"/>
                    </a:moveTo>
                    <a:cubicBezTo>
                      <a:pt x="26713" y="19092"/>
                      <a:pt x="27970" y="19642"/>
                      <a:pt x="28285" y="20428"/>
                    </a:cubicBezTo>
                    <a:cubicBezTo>
                      <a:pt x="28835" y="21842"/>
                      <a:pt x="27420" y="23885"/>
                      <a:pt x="24592" y="26006"/>
                    </a:cubicBezTo>
                    <a:lnTo>
                      <a:pt x="24435" y="26006"/>
                    </a:lnTo>
                    <a:cubicBezTo>
                      <a:pt x="24042" y="26006"/>
                      <a:pt x="23571" y="26006"/>
                      <a:pt x="23099" y="26085"/>
                    </a:cubicBezTo>
                    <a:cubicBezTo>
                      <a:pt x="19564" y="26477"/>
                      <a:pt x="16185" y="27420"/>
                      <a:pt x="12885" y="28913"/>
                    </a:cubicBezTo>
                    <a:cubicBezTo>
                      <a:pt x="10136" y="30013"/>
                      <a:pt x="7464" y="31506"/>
                      <a:pt x="5029" y="33313"/>
                    </a:cubicBezTo>
                    <a:cubicBezTo>
                      <a:pt x="3222" y="33156"/>
                      <a:pt x="1965" y="32763"/>
                      <a:pt x="1572" y="31820"/>
                    </a:cubicBezTo>
                    <a:lnTo>
                      <a:pt x="1572" y="31899"/>
                    </a:lnTo>
                    <a:cubicBezTo>
                      <a:pt x="943" y="30563"/>
                      <a:pt x="2436" y="28520"/>
                      <a:pt x="5186" y="26399"/>
                    </a:cubicBezTo>
                    <a:cubicBezTo>
                      <a:pt x="5290" y="26402"/>
                      <a:pt x="5396" y="26403"/>
                      <a:pt x="5503" y="26403"/>
                    </a:cubicBezTo>
                    <a:cubicBezTo>
                      <a:pt x="8403" y="26403"/>
                      <a:pt x="12577" y="25386"/>
                      <a:pt x="16971" y="23492"/>
                    </a:cubicBezTo>
                    <a:cubicBezTo>
                      <a:pt x="19721" y="22392"/>
                      <a:pt x="22392" y="20899"/>
                      <a:pt x="24828" y="19092"/>
                    </a:cubicBezTo>
                    <a:close/>
                    <a:moveTo>
                      <a:pt x="24121" y="33784"/>
                    </a:moveTo>
                    <a:cubicBezTo>
                      <a:pt x="21842" y="35434"/>
                      <a:pt x="19328" y="36770"/>
                      <a:pt x="16735" y="37870"/>
                    </a:cubicBezTo>
                    <a:cubicBezTo>
                      <a:pt x="13314" y="39425"/>
                      <a:pt x="9662" y="40364"/>
                      <a:pt x="5855" y="40612"/>
                    </a:cubicBezTo>
                    <a:lnTo>
                      <a:pt x="5855" y="40612"/>
                    </a:lnTo>
                    <a:cubicBezTo>
                      <a:pt x="8099" y="38999"/>
                      <a:pt x="10495" y="37615"/>
                      <a:pt x="13043" y="36534"/>
                    </a:cubicBezTo>
                    <a:cubicBezTo>
                      <a:pt x="16264" y="35120"/>
                      <a:pt x="19642" y="34177"/>
                      <a:pt x="23099" y="33784"/>
                    </a:cubicBezTo>
                    <a:close/>
                    <a:moveTo>
                      <a:pt x="24828" y="26399"/>
                    </a:moveTo>
                    <a:cubicBezTo>
                      <a:pt x="26713" y="26399"/>
                      <a:pt x="27970" y="26949"/>
                      <a:pt x="28363" y="27813"/>
                    </a:cubicBezTo>
                    <a:cubicBezTo>
                      <a:pt x="28913" y="29149"/>
                      <a:pt x="27420" y="31191"/>
                      <a:pt x="24671" y="33313"/>
                    </a:cubicBezTo>
                    <a:lnTo>
                      <a:pt x="24671" y="33391"/>
                    </a:lnTo>
                    <a:lnTo>
                      <a:pt x="23099" y="33391"/>
                    </a:lnTo>
                    <a:cubicBezTo>
                      <a:pt x="19564" y="33784"/>
                      <a:pt x="16107" y="34727"/>
                      <a:pt x="12885" y="36141"/>
                    </a:cubicBezTo>
                    <a:cubicBezTo>
                      <a:pt x="10136" y="37320"/>
                      <a:pt x="7464" y="38812"/>
                      <a:pt x="5029" y="40620"/>
                    </a:cubicBezTo>
                    <a:cubicBezTo>
                      <a:pt x="3222" y="40541"/>
                      <a:pt x="1965" y="40148"/>
                      <a:pt x="1572" y="39205"/>
                    </a:cubicBezTo>
                    <a:cubicBezTo>
                      <a:pt x="1022" y="37870"/>
                      <a:pt x="2515" y="35748"/>
                      <a:pt x="5264" y="33706"/>
                    </a:cubicBezTo>
                    <a:cubicBezTo>
                      <a:pt x="8171" y="33706"/>
                      <a:pt x="12493" y="32763"/>
                      <a:pt x="16971" y="30799"/>
                    </a:cubicBezTo>
                    <a:cubicBezTo>
                      <a:pt x="19799" y="29699"/>
                      <a:pt x="22392" y="28206"/>
                      <a:pt x="24828" y="26399"/>
                    </a:cubicBezTo>
                    <a:close/>
                    <a:moveTo>
                      <a:pt x="24828" y="33784"/>
                    </a:moveTo>
                    <a:cubicBezTo>
                      <a:pt x="26792" y="33784"/>
                      <a:pt x="27970" y="34256"/>
                      <a:pt x="28285" y="35120"/>
                    </a:cubicBezTo>
                    <a:lnTo>
                      <a:pt x="28285" y="35198"/>
                    </a:lnTo>
                    <a:cubicBezTo>
                      <a:pt x="29306" y="37555"/>
                      <a:pt x="24042" y="42034"/>
                      <a:pt x="16814" y="45176"/>
                    </a:cubicBezTo>
                    <a:cubicBezTo>
                      <a:pt x="14457" y="46198"/>
                      <a:pt x="12021" y="46983"/>
                      <a:pt x="9507" y="47533"/>
                    </a:cubicBezTo>
                    <a:cubicBezTo>
                      <a:pt x="8407" y="46748"/>
                      <a:pt x="7700" y="45491"/>
                      <a:pt x="7700" y="44155"/>
                    </a:cubicBezTo>
                    <a:cubicBezTo>
                      <a:pt x="7700" y="45884"/>
                      <a:pt x="6600" y="47455"/>
                      <a:pt x="4950" y="48005"/>
                    </a:cubicBezTo>
                    <a:cubicBezTo>
                      <a:pt x="3222" y="47926"/>
                      <a:pt x="1965" y="47455"/>
                      <a:pt x="1572" y="46591"/>
                    </a:cubicBezTo>
                    <a:cubicBezTo>
                      <a:pt x="943" y="45255"/>
                      <a:pt x="2436" y="43212"/>
                      <a:pt x="5186" y="41091"/>
                    </a:cubicBezTo>
                    <a:cubicBezTo>
                      <a:pt x="5290" y="41094"/>
                      <a:pt x="5396" y="41095"/>
                      <a:pt x="5504" y="41095"/>
                    </a:cubicBezTo>
                    <a:cubicBezTo>
                      <a:pt x="8403" y="41095"/>
                      <a:pt x="12577" y="40081"/>
                      <a:pt x="16971" y="38262"/>
                    </a:cubicBezTo>
                    <a:cubicBezTo>
                      <a:pt x="19721" y="37084"/>
                      <a:pt x="22392" y="35591"/>
                      <a:pt x="24828" y="33784"/>
                    </a:cubicBezTo>
                    <a:close/>
                    <a:moveTo>
                      <a:pt x="20742" y="0"/>
                    </a:moveTo>
                    <a:cubicBezTo>
                      <a:pt x="20742" y="2279"/>
                      <a:pt x="18935" y="4086"/>
                      <a:pt x="16657" y="4086"/>
                    </a:cubicBezTo>
                    <a:cubicBezTo>
                      <a:pt x="17442" y="4086"/>
                      <a:pt x="18149" y="4243"/>
                      <a:pt x="18857" y="4714"/>
                    </a:cubicBezTo>
                    <a:cubicBezTo>
                      <a:pt x="16814" y="5186"/>
                      <a:pt x="14850" y="5893"/>
                      <a:pt x="12964" y="6678"/>
                    </a:cubicBezTo>
                    <a:cubicBezTo>
                      <a:pt x="5186" y="10057"/>
                      <a:pt x="0" y="14771"/>
                      <a:pt x="1257" y="17364"/>
                    </a:cubicBezTo>
                    <a:cubicBezTo>
                      <a:pt x="1650" y="18306"/>
                      <a:pt x="2829" y="18856"/>
                      <a:pt x="4557" y="19013"/>
                    </a:cubicBezTo>
                    <a:cubicBezTo>
                      <a:pt x="1886" y="21135"/>
                      <a:pt x="629" y="23178"/>
                      <a:pt x="1257" y="24670"/>
                    </a:cubicBezTo>
                    <a:cubicBezTo>
                      <a:pt x="1650" y="25613"/>
                      <a:pt x="2829" y="26163"/>
                      <a:pt x="4557" y="26320"/>
                    </a:cubicBezTo>
                    <a:cubicBezTo>
                      <a:pt x="1886" y="28442"/>
                      <a:pt x="629" y="30563"/>
                      <a:pt x="1257" y="31977"/>
                    </a:cubicBezTo>
                    <a:cubicBezTo>
                      <a:pt x="1650" y="32998"/>
                      <a:pt x="2829" y="33470"/>
                      <a:pt x="4557" y="33627"/>
                    </a:cubicBezTo>
                    <a:cubicBezTo>
                      <a:pt x="1965" y="35748"/>
                      <a:pt x="550" y="37870"/>
                      <a:pt x="1257" y="39362"/>
                    </a:cubicBezTo>
                    <a:cubicBezTo>
                      <a:pt x="1650" y="40384"/>
                      <a:pt x="2829" y="40855"/>
                      <a:pt x="4557" y="41012"/>
                    </a:cubicBezTo>
                    <a:cubicBezTo>
                      <a:pt x="1886" y="43134"/>
                      <a:pt x="629" y="45255"/>
                      <a:pt x="1257" y="46669"/>
                    </a:cubicBezTo>
                    <a:cubicBezTo>
                      <a:pt x="1650" y="47769"/>
                      <a:pt x="2986" y="48319"/>
                      <a:pt x="4950" y="48398"/>
                    </a:cubicBezTo>
                    <a:cubicBezTo>
                      <a:pt x="6600" y="48948"/>
                      <a:pt x="7779" y="50440"/>
                      <a:pt x="7779" y="52248"/>
                    </a:cubicBezTo>
                    <a:cubicBezTo>
                      <a:pt x="7779" y="49969"/>
                      <a:pt x="9586" y="48162"/>
                      <a:pt x="11864" y="48162"/>
                    </a:cubicBezTo>
                    <a:cubicBezTo>
                      <a:pt x="11236" y="48162"/>
                      <a:pt x="10686" y="48005"/>
                      <a:pt x="10136" y="47769"/>
                    </a:cubicBezTo>
                    <a:cubicBezTo>
                      <a:pt x="12493" y="47219"/>
                      <a:pt x="14771" y="46512"/>
                      <a:pt x="17050" y="45569"/>
                    </a:cubicBezTo>
                    <a:cubicBezTo>
                      <a:pt x="24671" y="42269"/>
                      <a:pt x="29856" y="37634"/>
                      <a:pt x="28756" y="34963"/>
                    </a:cubicBezTo>
                    <a:cubicBezTo>
                      <a:pt x="28285" y="34020"/>
                      <a:pt x="27185" y="33470"/>
                      <a:pt x="25378" y="33313"/>
                    </a:cubicBezTo>
                    <a:cubicBezTo>
                      <a:pt x="27970" y="31191"/>
                      <a:pt x="29306" y="29070"/>
                      <a:pt x="28756" y="27656"/>
                    </a:cubicBezTo>
                    <a:cubicBezTo>
                      <a:pt x="28285" y="26635"/>
                      <a:pt x="27106" y="26163"/>
                      <a:pt x="25378" y="26006"/>
                    </a:cubicBezTo>
                    <a:cubicBezTo>
                      <a:pt x="28049" y="23885"/>
                      <a:pt x="29385" y="21763"/>
                      <a:pt x="28756" y="20271"/>
                    </a:cubicBezTo>
                    <a:cubicBezTo>
                      <a:pt x="28285" y="19328"/>
                      <a:pt x="27185" y="18778"/>
                      <a:pt x="25378" y="18621"/>
                    </a:cubicBezTo>
                    <a:cubicBezTo>
                      <a:pt x="28049" y="16499"/>
                      <a:pt x="29306" y="14378"/>
                      <a:pt x="28756" y="12964"/>
                    </a:cubicBezTo>
                    <a:cubicBezTo>
                      <a:pt x="28285" y="11942"/>
                      <a:pt x="27185" y="11392"/>
                      <a:pt x="25378" y="11314"/>
                    </a:cubicBezTo>
                    <a:cubicBezTo>
                      <a:pt x="28049" y="9193"/>
                      <a:pt x="29306" y="7071"/>
                      <a:pt x="28756" y="5578"/>
                    </a:cubicBezTo>
                    <a:cubicBezTo>
                      <a:pt x="28285" y="4478"/>
                      <a:pt x="26792" y="3929"/>
                      <a:pt x="24513" y="3929"/>
                    </a:cubicBezTo>
                    <a:lnTo>
                      <a:pt x="23649" y="3929"/>
                    </a:lnTo>
                    <a:cubicBezTo>
                      <a:pt x="21921" y="3379"/>
                      <a:pt x="20742" y="1807"/>
                      <a:pt x="207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3" name="Google Shape;419;p31"/>
              <p:cNvSpPr/>
              <p:nvPr/>
            </p:nvSpPr>
            <p:spPr>
              <a:xfrm flipV="1">
                <a:off x="437760" y="241920"/>
                <a:ext cx="550440" cy="564480"/>
              </a:xfrm>
              <a:custGeom>
                <a:avLst/>
                <a:gdLst>
                  <a:gd name="textAreaLeft" fmla="*/ 0 w 550440"/>
                  <a:gd name="textAreaRight" fmla="*/ 550800 w 550440"/>
                  <a:gd name="textAreaTop" fmla="*/ 360 h 564480"/>
                  <a:gd name="textAreaBottom" fmla="*/ 565200 h 564480"/>
                </a:gdLst>
                <a:ahLst/>
                <a:rect l="textAreaLeft" t="textAreaTop" r="textAreaRight" b="textAreaBottom"/>
                <a:pathLst>
                  <a:path w="43135" h="44235">
                    <a:moveTo>
                      <a:pt x="21057" y="1"/>
                    </a:moveTo>
                    <a:lnTo>
                      <a:pt x="21057" y="394"/>
                    </a:lnTo>
                    <a:cubicBezTo>
                      <a:pt x="20979" y="12179"/>
                      <a:pt x="11786" y="21921"/>
                      <a:pt x="1" y="22471"/>
                    </a:cubicBezTo>
                    <a:cubicBezTo>
                      <a:pt x="11629" y="23021"/>
                      <a:pt x="20821" y="32606"/>
                      <a:pt x="21057" y="44234"/>
                    </a:cubicBezTo>
                    <a:lnTo>
                      <a:pt x="21057" y="43841"/>
                    </a:lnTo>
                    <a:cubicBezTo>
                      <a:pt x="20979" y="31663"/>
                      <a:pt x="30957" y="21764"/>
                      <a:pt x="43135" y="21764"/>
                    </a:cubicBezTo>
                    <a:cubicBezTo>
                      <a:pt x="31114" y="21685"/>
                      <a:pt x="21214" y="12022"/>
                      <a:pt x="21057" y="1"/>
                    </a:cubicBezTo>
                    <a:close/>
                  </a:path>
                </a:pathLst>
              </a:custGeom>
              <a:noFill/>
              <a:ln w="190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264" name="Google Shape;420;p31"/>
            <p:cNvSpPr/>
            <p:nvPr/>
          </p:nvSpPr>
          <p:spPr>
            <a:xfrm>
              <a:off x="-308520" y="3886920"/>
              <a:ext cx="1021320" cy="1018080"/>
            </a:xfrm>
            <a:custGeom>
              <a:avLst/>
              <a:gdLst>
                <a:gd name="textAreaLeft" fmla="*/ 0 w 1021320"/>
                <a:gd name="textAreaRight" fmla="*/ 1021680 w 1021320"/>
                <a:gd name="textAreaTop" fmla="*/ 0 h 1018080"/>
                <a:gd name="textAreaBottom" fmla="*/ 1018440 h 1018080"/>
              </a:gdLst>
              <a:ahLst/>
              <a:rect l="textAreaLeft" t="textAreaTop" r="textAreaRight" b="textAreaBottom"/>
              <a:pathLst>
                <a:path w="52484" h="52327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65" name="Google Shape;421;p31"/>
          <p:cNvGrpSpPr/>
          <p:nvPr/>
        </p:nvGrpSpPr>
        <p:grpSpPr>
          <a:xfrm>
            <a:off x="7668360" y="3984120"/>
            <a:ext cx="1159200" cy="793080"/>
            <a:chOff x="7668360" y="3984120"/>
            <a:chExt cx="1159200" cy="793080"/>
          </a:xfrm>
        </p:grpSpPr>
        <p:cxnSp>
          <p:nvCxnSpPr>
            <p:cNvPr id="266" name="Google Shape;422;p31"/>
            <p:cNvCxnSpPr/>
            <p:nvPr/>
          </p:nvCxnSpPr>
          <p:spPr>
            <a:xfrm>
              <a:off x="7668360" y="4100040"/>
              <a:ext cx="1159560" cy="67752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267" name="Google Shape;423;p31"/>
            <p:cNvCxnSpPr/>
            <p:nvPr/>
          </p:nvCxnSpPr>
          <p:spPr>
            <a:xfrm>
              <a:off x="7678080" y="4111560"/>
              <a:ext cx="115560" cy="39420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268" name="Google Shape;424;p31"/>
            <p:cNvCxnSpPr/>
            <p:nvPr/>
          </p:nvCxnSpPr>
          <p:spPr>
            <a:xfrm flipV="1">
              <a:off x="7683480" y="3984120"/>
              <a:ext cx="417240" cy="11880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6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50;p5"/>
          <p:cNvGrpSpPr/>
          <p:nvPr/>
        </p:nvGrpSpPr>
        <p:grpSpPr>
          <a:xfrm>
            <a:off x="360" y="360"/>
            <a:ext cx="9143280" cy="5183640"/>
            <a:chOff x="360" y="360"/>
            <a:chExt cx="9143280" cy="5183640"/>
          </a:xfrm>
        </p:grpSpPr>
        <p:grpSp>
          <p:nvGrpSpPr>
            <p:cNvPr id="270" name="Google Shape;51;p5"/>
            <p:cNvGrpSpPr/>
            <p:nvPr/>
          </p:nvGrpSpPr>
          <p:grpSpPr>
            <a:xfrm>
              <a:off x="6413040" y="360"/>
              <a:ext cx="2730600" cy="5143320"/>
              <a:chOff x="6413040" y="360"/>
              <a:chExt cx="2730600" cy="5143320"/>
            </a:xfrm>
          </p:grpSpPr>
          <p:pic>
            <p:nvPicPr>
              <p:cNvPr id="271" name="Google Shape;52;p5" descr=""/>
              <p:cNvPicPr/>
              <p:nvPr/>
            </p:nvPicPr>
            <p:blipFill>
              <a:blip r:embed="rId2"/>
              <a:srcRect l="0" t="24398" r="79395" b="13379"/>
              <a:stretch/>
            </p:blipFill>
            <p:spPr>
              <a:xfrm flipH="1" rot="10800000">
                <a:off x="6569640" y="360"/>
                <a:ext cx="2574000" cy="4069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72" name="Google Shape;53;p5" descr=""/>
              <p:cNvPicPr/>
              <p:nvPr/>
            </p:nvPicPr>
            <p:blipFill>
              <a:blip r:embed="rId3"/>
              <a:srcRect l="18441" t="35658" r="56236" b="-7734"/>
              <a:stretch/>
            </p:blipFill>
            <p:spPr>
              <a:xfrm flipH="1" rot="10800000">
                <a:off x="6413040" y="1074600"/>
                <a:ext cx="2730600" cy="40690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73" name="Google Shape;54;p5"/>
            <p:cNvGrpSpPr/>
            <p:nvPr/>
          </p:nvGrpSpPr>
          <p:grpSpPr>
            <a:xfrm>
              <a:off x="360" y="1018080"/>
              <a:ext cx="6411960" cy="4165920"/>
              <a:chOff x="360" y="1018080"/>
              <a:chExt cx="6411960" cy="4165920"/>
            </a:xfrm>
          </p:grpSpPr>
          <p:pic>
            <p:nvPicPr>
              <p:cNvPr id="274" name="Google Shape;55;p5" descr=""/>
              <p:cNvPicPr/>
              <p:nvPr/>
            </p:nvPicPr>
            <p:blipFill>
              <a:blip r:embed="rId4"/>
              <a:srcRect l="23950" t="-9166" r="32769" b="65678"/>
              <a:stretch/>
            </p:blipFill>
            <p:spPr>
              <a:xfrm>
                <a:off x="1974600" y="2837520"/>
                <a:ext cx="4437720" cy="2333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75" name="Google Shape;56;p5" descr=""/>
              <p:cNvPicPr/>
              <p:nvPr/>
            </p:nvPicPr>
            <p:blipFill>
              <a:blip r:embed="rId5"/>
              <a:srcRect l="-7178" t="31024" r="83294" b="4303"/>
              <a:stretch/>
            </p:blipFill>
            <p:spPr>
              <a:xfrm rot="10800000">
                <a:off x="360" y="1018080"/>
                <a:ext cx="2939040" cy="416592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276" name="Google Shape;57;p5"/>
          <p:cNvGrpSpPr/>
          <p:nvPr/>
        </p:nvGrpSpPr>
        <p:grpSpPr>
          <a:xfrm>
            <a:off x="-1811520" y="114120"/>
            <a:ext cx="7156080" cy="4943520"/>
            <a:chOff x="-1811520" y="114120"/>
            <a:chExt cx="7156080" cy="4943520"/>
          </a:xfrm>
        </p:grpSpPr>
        <p:sp>
          <p:nvSpPr>
            <p:cNvPr id="277" name="Google Shape;58;p5"/>
            <p:cNvSpPr/>
            <p:nvPr/>
          </p:nvSpPr>
          <p:spPr>
            <a:xfrm>
              <a:off x="3799440" y="4707360"/>
              <a:ext cx="1545120" cy="350280"/>
            </a:xfrm>
            <a:custGeom>
              <a:avLst/>
              <a:gdLst>
                <a:gd name="textAreaLeft" fmla="*/ 0 w 1545120"/>
                <a:gd name="textAreaRight" fmla="*/ 1545480 w 1545120"/>
                <a:gd name="textAreaTop" fmla="*/ 0 h 350280"/>
                <a:gd name="textAreaBottom" fmla="*/ 350640 h 350280"/>
              </a:gdLst>
              <a:ahLst/>
              <a:rect l="textAreaLeft" t="textAreaTop" r="textAreaRight" b="textAreaBottom"/>
              <a:pathLst>
                <a:path w="61812" h="14026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8" name="Google Shape;59;p5"/>
            <p:cNvSpPr/>
            <p:nvPr/>
          </p:nvSpPr>
          <p:spPr>
            <a:xfrm rot="5400000">
              <a:off x="-1811520" y="114120"/>
              <a:ext cx="2429280" cy="2428920"/>
            </a:xfrm>
            <a:custGeom>
              <a:avLst/>
              <a:gdLst>
                <a:gd name="textAreaLeft" fmla="*/ 0 w 2429280"/>
                <a:gd name="textAreaRight" fmla="*/ 2429640 w 2429280"/>
                <a:gd name="textAreaTop" fmla="*/ 0 h 2428920"/>
                <a:gd name="textAreaBottom" fmla="*/ 2429280 h 2428920"/>
              </a:gdLst>
              <a:ahLst/>
              <a:rect l="textAreaLeft" t="textAreaTop" r="textAreaRight" b="textAreaBottom"/>
              <a:pathLst>
                <a:path w="97192" h="97166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9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29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6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66;p6"/>
          <p:cNvGrpSpPr/>
          <p:nvPr/>
        </p:nvGrpSpPr>
        <p:grpSpPr>
          <a:xfrm>
            <a:off x="0" y="0"/>
            <a:ext cx="9143640" cy="5184000"/>
            <a:chOff x="0" y="0"/>
            <a:chExt cx="9143640" cy="5184000"/>
          </a:xfrm>
        </p:grpSpPr>
        <p:grpSp>
          <p:nvGrpSpPr>
            <p:cNvPr id="284" name="Google Shape;67;p6"/>
            <p:cNvGrpSpPr/>
            <p:nvPr/>
          </p:nvGrpSpPr>
          <p:grpSpPr>
            <a:xfrm>
              <a:off x="2674080" y="0"/>
              <a:ext cx="6469560" cy="2171880"/>
              <a:chOff x="2674080" y="0"/>
              <a:chExt cx="6469560" cy="2171880"/>
            </a:xfrm>
          </p:grpSpPr>
          <p:pic>
            <p:nvPicPr>
              <p:cNvPr id="285" name="Google Shape;68;p6" descr=""/>
              <p:cNvPicPr/>
              <p:nvPr/>
            </p:nvPicPr>
            <p:blipFill>
              <a:blip r:embed="rId2"/>
              <a:srcRect l="7150" t="55778" r="54598" b="11001"/>
              <a:stretch/>
            </p:blipFill>
            <p:spPr>
              <a:xfrm>
                <a:off x="2674080" y="0"/>
                <a:ext cx="4780080" cy="21718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6" name="Google Shape;69;p6" descr=""/>
              <p:cNvPicPr/>
              <p:nvPr/>
            </p:nvPicPr>
            <p:blipFill>
              <a:blip r:embed="rId3"/>
              <a:srcRect l="22791" t="61038" r="30983" b="7330"/>
              <a:stretch/>
            </p:blipFill>
            <p:spPr>
              <a:xfrm>
                <a:off x="4157280" y="0"/>
                <a:ext cx="4986360" cy="17852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87" name="Google Shape;70;p6"/>
            <p:cNvGrpSpPr/>
            <p:nvPr/>
          </p:nvGrpSpPr>
          <p:grpSpPr>
            <a:xfrm>
              <a:off x="0" y="1018080"/>
              <a:ext cx="4437720" cy="4165920"/>
              <a:chOff x="0" y="1018080"/>
              <a:chExt cx="4437720" cy="4165920"/>
            </a:xfrm>
          </p:grpSpPr>
          <p:pic>
            <p:nvPicPr>
              <p:cNvPr id="288" name="Google Shape;71;p6" descr=""/>
              <p:cNvPicPr/>
              <p:nvPr/>
            </p:nvPicPr>
            <p:blipFill>
              <a:blip r:embed="rId4"/>
              <a:srcRect l="36970" t="-1818" r="19751" b="58329"/>
              <a:stretch/>
            </p:blipFill>
            <p:spPr>
              <a:xfrm>
                <a:off x="0" y="2809440"/>
                <a:ext cx="4437720" cy="2333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9" name="Google Shape;72;p6" descr=""/>
              <p:cNvPicPr/>
              <p:nvPr/>
            </p:nvPicPr>
            <p:blipFill>
              <a:blip r:embed="rId5"/>
              <a:srcRect l="-2472" t="21407" r="78589" b="13926"/>
              <a:stretch/>
            </p:blipFill>
            <p:spPr>
              <a:xfrm rot="10800000">
                <a:off x="360" y="1018080"/>
                <a:ext cx="2939040" cy="416592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9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29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91" name="Google Shape;74;p6"/>
          <p:cNvGrpSpPr/>
          <p:nvPr/>
        </p:nvGrpSpPr>
        <p:grpSpPr>
          <a:xfrm>
            <a:off x="-280080" y="257040"/>
            <a:ext cx="9815400" cy="4780440"/>
            <a:chOff x="-280080" y="257040"/>
            <a:chExt cx="9815400" cy="4780440"/>
          </a:xfrm>
        </p:grpSpPr>
        <p:sp>
          <p:nvSpPr>
            <p:cNvPr id="292" name="Google Shape;75;p6"/>
            <p:cNvSpPr/>
            <p:nvPr/>
          </p:nvSpPr>
          <p:spPr>
            <a:xfrm>
              <a:off x="-280080" y="3731760"/>
              <a:ext cx="745920" cy="130572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305720"/>
                <a:gd name="textAreaBottom" fmla="*/ 130608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3" name="Google Shape;76;p6"/>
            <p:cNvSpPr/>
            <p:nvPr/>
          </p:nvSpPr>
          <p:spPr>
            <a:xfrm>
              <a:off x="8514000" y="3875400"/>
              <a:ext cx="1021320" cy="1018080"/>
            </a:xfrm>
            <a:custGeom>
              <a:avLst/>
              <a:gdLst>
                <a:gd name="textAreaLeft" fmla="*/ 0 w 1021320"/>
                <a:gd name="textAreaRight" fmla="*/ 1021680 w 1021320"/>
                <a:gd name="textAreaTop" fmla="*/ 0 h 1018080"/>
                <a:gd name="textAreaBottom" fmla="*/ 1018440 h 1018080"/>
              </a:gdLst>
              <a:ahLst/>
              <a:rect l="textAreaLeft" t="textAreaTop" r="textAreaRight" b="textAreaBottom"/>
              <a:pathLst>
                <a:path w="52484" h="52327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4" name="Google Shape;77;p6"/>
            <p:cNvSpPr/>
            <p:nvPr/>
          </p:nvSpPr>
          <p:spPr>
            <a:xfrm>
              <a:off x="8291520" y="257040"/>
              <a:ext cx="550440" cy="564480"/>
            </a:xfrm>
            <a:custGeom>
              <a:avLst/>
              <a:gdLst>
                <a:gd name="textAreaLeft" fmla="*/ 0 w 550440"/>
                <a:gd name="textAreaRight" fmla="*/ 550800 w 550440"/>
                <a:gd name="textAreaTop" fmla="*/ 0 h 564480"/>
                <a:gd name="textAreaBottom" fmla="*/ 564840 h 564480"/>
              </a:gdLst>
              <a:ahLst/>
              <a:rect l="textAreaLeft" t="textAreaTop" r="textAreaRight" b="textAreaBottom"/>
              <a:pathLst>
                <a:path w="43135" h="442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6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79;p7"/>
          <p:cNvGrpSpPr/>
          <p:nvPr/>
        </p:nvGrpSpPr>
        <p:grpSpPr>
          <a:xfrm>
            <a:off x="0" y="0"/>
            <a:ext cx="9144000" cy="5143680"/>
            <a:chOff x="0" y="0"/>
            <a:chExt cx="9144000" cy="5143680"/>
          </a:xfrm>
        </p:grpSpPr>
        <p:grpSp>
          <p:nvGrpSpPr>
            <p:cNvPr id="297" name="Google Shape;80;p7"/>
            <p:cNvGrpSpPr/>
            <p:nvPr/>
          </p:nvGrpSpPr>
          <p:grpSpPr>
            <a:xfrm>
              <a:off x="5048640" y="0"/>
              <a:ext cx="4095360" cy="5142960"/>
              <a:chOff x="5048640" y="0"/>
              <a:chExt cx="4095360" cy="5142960"/>
            </a:xfrm>
          </p:grpSpPr>
          <p:pic>
            <p:nvPicPr>
              <p:cNvPr id="298" name="Google Shape;81;p7" descr=""/>
              <p:cNvPicPr/>
              <p:nvPr/>
            </p:nvPicPr>
            <p:blipFill>
              <a:blip r:embed="rId2"/>
              <a:srcRect l="5247" t="15708" r="79654" b="36603"/>
              <a:stretch/>
            </p:blipFill>
            <p:spPr>
              <a:xfrm>
                <a:off x="7258680" y="2024280"/>
                <a:ext cx="1885320" cy="3118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9" name="Google Shape;82;p7" descr=""/>
              <p:cNvPicPr/>
              <p:nvPr/>
            </p:nvPicPr>
            <p:blipFill>
              <a:blip r:embed="rId3"/>
              <a:srcRect l="20769" t="56241" r="41266" b="11609"/>
              <a:stretch/>
            </p:blipFill>
            <p:spPr>
              <a:xfrm>
                <a:off x="5048640" y="0"/>
                <a:ext cx="4095000" cy="1814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00" name="Google Shape;83;p7"/>
            <p:cNvGrpSpPr/>
            <p:nvPr/>
          </p:nvGrpSpPr>
          <p:grpSpPr>
            <a:xfrm>
              <a:off x="0" y="767160"/>
              <a:ext cx="2939400" cy="4376520"/>
              <a:chOff x="0" y="767160"/>
              <a:chExt cx="2939400" cy="4376520"/>
            </a:xfrm>
          </p:grpSpPr>
          <p:pic>
            <p:nvPicPr>
              <p:cNvPr id="301" name="Google Shape;84;p7" descr=""/>
              <p:cNvPicPr/>
              <p:nvPr/>
            </p:nvPicPr>
            <p:blipFill>
              <a:blip r:embed="rId4"/>
              <a:srcRect l="54312" t="9226" r="30044" b="9238"/>
              <a:stretch/>
            </p:blipFill>
            <p:spPr>
              <a:xfrm>
                <a:off x="0" y="767160"/>
                <a:ext cx="1603080" cy="4376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02" name="Google Shape;85;p7" descr=""/>
              <p:cNvPicPr/>
              <p:nvPr/>
            </p:nvPicPr>
            <p:blipFill>
              <a:blip r:embed="rId5"/>
              <a:srcRect l="5068" t="61122" r="71049" b="-9575"/>
              <a:stretch/>
            </p:blipFill>
            <p:spPr>
              <a:xfrm rot="10800000">
                <a:off x="360" y="2022480"/>
                <a:ext cx="2939040" cy="31212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9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29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04" name="Google Shape;88;p7"/>
          <p:cNvGrpSpPr/>
          <p:nvPr/>
        </p:nvGrpSpPr>
        <p:grpSpPr>
          <a:xfrm>
            <a:off x="169200" y="-573480"/>
            <a:ext cx="8841960" cy="6137640"/>
            <a:chOff x="169200" y="-573480"/>
            <a:chExt cx="8841960" cy="6137640"/>
          </a:xfrm>
        </p:grpSpPr>
        <p:sp>
          <p:nvSpPr>
            <p:cNvPr id="305" name="Google Shape;89;p7"/>
            <p:cNvSpPr/>
            <p:nvPr/>
          </p:nvSpPr>
          <p:spPr>
            <a:xfrm>
              <a:off x="8057520" y="4258440"/>
              <a:ext cx="745920" cy="130572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305720"/>
                <a:gd name="textAreaBottom" fmla="*/ 130608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6" name="Google Shape;90;p7"/>
            <p:cNvSpPr/>
            <p:nvPr/>
          </p:nvSpPr>
          <p:spPr>
            <a:xfrm>
              <a:off x="7989840" y="-573480"/>
              <a:ext cx="1021320" cy="1018080"/>
            </a:xfrm>
            <a:custGeom>
              <a:avLst/>
              <a:gdLst>
                <a:gd name="textAreaLeft" fmla="*/ 0 w 1021320"/>
                <a:gd name="textAreaRight" fmla="*/ 1021680 w 1021320"/>
                <a:gd name="textAreaTop" fmla="*/ 0 h 1018080"/>
                <a:gd name="textAreaBottom" fmla="*/ 1018440 h 1018080"/>
              </a:gdLst>
              <a:ahLst/>
              <a:rect l="textAreaLeft" t="textAreaTop" r="textAreaRight" b="textAreaBottom"/>
              <a:pathLst>
                <a:path w="52484" h="52327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7" name="Google Shape;91;p7"/>
            <p:cNvSpPr/>
            <p:nvPr/>
          </p:nvSpPr>
          <p:spPr>
            <a:xfrm>
              <a:off x="169200" y="132480"/>
              <a:ext cx="550440" cy="564480"/>
            </a:xfrm>
            <a:custGeom>
              <a:avLst/>
              <a:gdLst>
                <a:gd name="textAreaLeft" fmla="*/ 0 w 550440"/>
                <a:gd name="textAreaRight" fmla="*/ 550800 w 550440"/>
                <a:gd name="textAreaTop" fmla="*/ 0 h 564480"/>
                <a:gd name="textAreaBottom" fmla="*/ 564840 h 564480"/>
              </a:gdLst>
              <a:ahLst/>
              <a:rect l="textAreaLeft" t="textAreaTop" r="textAreaRight" b="textAreaBottom"/>
              <a:pathLst>
                <a:path w="43135" h="442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969200" y="1685160"/>
            <a:ext cx="5204880" cy="207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6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60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09" name="Google Shape;94;p8"/>
          <p:cNvGrpSpPr/>
          <p:nvPr/>
        </p:nvGrpSpPr>
        <p:grpSpPr>
          <a:xfrm>
            <a:off x="0" y="0"/>
            <a:ext cx="9143640" cy="5184000"/>
            <a:chOff x="0" y="0"/>
            <a:chExt cx="9143640" cy="5184000"/>
          </a:xfrm>
        </p:grpSpPr>
        <p:grpSp>
          <p:nvGrpSpPr>
            <p:cNvPr id="310" name="Google Shape;95;p8"/>
            <p:cNvGrpSpPr/>
            <p:nvPr/>
          </p:nvGrpSpPr>
          <p:grpSpPr>
            <a:xfrm>
              <a:off x="0" y="0"/>
              <a:ext cx="9143640" cy="3918600"/>
              <a:chOff x="0" y="0"/>
              <a:chExt cx="9143640" cy="3918600"/>
            </a:xfrm>
          </p:grpSpPr>
          <p:pic>
            <p:nvPicPr>
              <p:cNvPr id="311" name="Google Shape;96;p8" descr=""/>
              <p:cNvPicPr/>
              <p:nvPr/>
            </p:nvPicPr>
            <p:blipFill>
              <a:blip r:embed="rId2"/>
              <a:srcRect l="-1033" t="37313" r="79191" b="16857"/>
              <a:stretch/>
            </p:blipFill>
            <p:spPr>
              <a:xfrm>
                <a:off x="6204600" y="0"/>
                <a:ext cx="2939040" cy="3918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12" name="Google Shape;97;p8" descr=""/>
              <p:cNvPicPr/>
              <p:nvPr/>
            </p:nvPicPr>
            <p:blipFill>
              <a:blip r:embed="rId3"/>
              <a:srcRect l="32806" t="59539" r="33978" b="0"/>
              <a:stretch/>
            </p:blipFill>
            <p:spPr>
              <a:xfrm>
                <a:off x="0" y="0"/>
                <a:ext cx="4896360" cy="22838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13" name="Google Shape;98;p8"/>
            <p:cNvGrpSpPr/>
            <p:nvPr/>
          </p:nvGrpSpPr>
          <p:grpSpPr>
            <a:xfrm>
              <a:off x="0" y="1018080"/>
              <a:ext cx="4437720" cy="4165920"/>
              <a:chOff x="0" y="1018080"/>
              <a:chExt cx="4437720" cy="4165920"/>
            </a:xfrm>
          </p:grpSpPr>
          <p:pic>
            <p:nvPicPr>
              <p:cNvPr id="314" name="Google Shape;99;p8" descr=""/>
              <p:cNvPicPr/>
              <p:nvPr/>
            </p:nvPicPr>
            <p:blipFill>
              <a:blip r:embed="rId4"/>
              <a:srcRect l="35370" t="5164" r="21351" b="51348"/>
              <a:stretch/>
            </p:blipFill>
            <p:spPr>
              <a:xfrm>
                <a:off x="0" y="2809440"/>
                <a:ext cx="4437720" cy="2333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15" name="Google Shape;100;p8" descr=""/>
              <p:cNvPicPr/>
              <p:nvPr/>
            </p:nvPicPr>
            <p:blipFill>
              <a:blip r:embed="rId5"/>
              <a:srcRect l="0" t="21588" r="76117" b="13746"/>
              <a:stretch/>
            </p:blipFill>
            <p:spPr>
              <a:xfrm rot="10800000">
                <a:off x="360" y="1018080"/>
                <a:ext cx="2939040" cy="416592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316" name="Google Shape;101;p8"/>
          <p:cNvGrpSpPr/>
          <p:nvPr/>
        </p:nvGrpSpPr>
        <p:grpSpPr>
          <a:xfrm>
            <a:off x="437760" y="-302760"/>
            <a:ext cx="1949040" cy="4906440"/>
            <a:chOff x="437760" y="-302760"/>
            <a:chExt cx="1949040" cy="4906440"/>
          </a:xfrm>
        </p:grpSpPr>
        <p:sp>
          <p:nvSpPr>
            <p:cNvPr id="317" name="Google Shape;102;p8"/>
            <p:cNvSpPr/>
            <p:nvPr/>
          </p:nvSpPr>
          <p:spPr>
            <a:xfrm>
              <a:off x="1365480" y="-302760"/>
              <a:ext cx="1021320" cy="1018080"/>
            </a:xfrm>
            <a:custGeom>
              <a:avLst/>
              <a:gdLst>
                <a:gd name="textAreaLeft" fmla="*/ 0 w 1021320"/>
                <a:gd name="textAreaRight" fmla="*/ 1021680 w 1021320"/>
                <a:gd name="textAreaTop" fmla="*/ 0 h 1018080"/>
                <a:gd name="textAreaBottom" fmla="*/ 1018440 h 1018080"/>
              </a:gdLst>
              <a:ahLst/>
              <a:rect l="textAreaLeft" t="textAreaTop" r="textAreaRight" b="textAreaBottom"/>
              <a:pathLst>
                <a:path w="52484" h="52327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8" name="Google Shape;103;p8"/>
            <p:cNvSpPr/>
            <p:nvPr/>
          </p:nvSpPr>
          <p:spPr>
            <a:xfrm>
              <a:off x="437760" y="4039200"/>
              <a:ext cx="550440" cy="564480"/>
            </a:xfrm>
            <a:custGeom>
              <a:avLst/>
              <a:gdLst>
                <a:gd name="textAreaLeft" fmla="*/ 0 w 550440"/>
                <a:gd name="textAreaRight" fmla="*/ 550800 w 550440"/>
                <a:gd name="textAreaTop" fmla="*/ 0 h 564480"/>
                <a:gd name="textAreaBottom" fmla="*/ 564840 h 564480"/>
              </a:gdLst>
              <a:ahLst/>
              <a:rect l="textAreaLeft" t="textAreaTop" r="textAreaRight" b="textAreaBottom"/>
              <a:pathLst>
                <a:path w="43135" h="442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6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176120" y="1089720"/>
            <a:ext cx="6791400" cy="146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5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50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20" name="Google Shape;107;p9"/>
          <p:cNvGrpSpPr/>
          <p:nvPr/>
        </p:nvGrpSpPr>
        <p:grpSpPr>
          <a:xfrm>
            <a:off x="4911120" y="18720"/>
            <a:ext cx="4232520" cy="5143320"/>
            <a:chOff x="4911120" y="18720"/>
            <a:chExt cx="4232520" cy="5143320"/>
          </a:xfrm>
        </p:grpSpPr>
        <p:pic>
          <p:nvPicPr>
            <p:cNvPr id="321" name="Google Shape;108;p9" descr=""/>
            <p:cNvPicPr/>
            <p:nvPr/>
          </p:nvPicPr>
          <p:blipFill>
            <a:blip r:embed="rId2"/>
            <a:srcRect l="4409" t="12981" r="74479" b="16466"/>
            <a:stretch/>
          </p:blipFill>
          <p:spPr>
            <a:xfrm flipH="1" rot="10800000">
              <a:off x="6204600" y="18720"/>
              <a:ext cx="2939040" cy="5143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2" name="Google Shape;109;p9" descr=""/>
            <p:cNvPicPr/>
            <p:nvPr/>
          </p:nvPicPr>
          <p:blipFill>
            <a:blip r:embed="rId3"/>
            <a:srcRect l="25294" t="54959" r="42208" b="4803"/>
            <a:stretch/>
          </p:blipFill>
          <p:spPr>
            <a:xfrm flipH="1" rot="10800000">
              <a:off x="4911120" y="2418840"/>
              <a:ext cx="4232520" cy="2742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23" name="Google Shape;110;p9"/>
          <p:cNvGrpSpPr/>
          <p:nvPr/>
        </p:nvGrpSpPr>
        <p:grpSpPr>
          <a:xfrm>
            <a:off x="0" y="0"/>
            <a:ext cx="4437720" cy="4143960"/>
            <a:chOff x="0" y="0"/>
            <a:chExt cx="4437720" cy="4143960"/>
          </a:xfrm>
        </p:grpSpPr>
        <p:pic>
          <p:nvPicPr>
            <p:cNvPr id="324" name="Google Shape;111;p9" descr=""/>
            <p:cNvPicPr/>
            <p:nvPr/>
          </p:nvPicPr>
          <p:blipFill>
            <a:blip r:embed="rId4"/>
            <a:srcRect l="27569" t="-5675" r="29153" b="62187"/>
            <a:stretch/>
          </p:blipFill>
          <p:spPr>
            <a:xfrm flipH="1" rot="10800000">
              <a:off x="0" y="18720"/>
              <a:ext cx="4437720" cy="233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5" name="Google Shape;112;p9" descr=""/>
            <p:cNvPicPr/>
            <p:nvPr/>
          </p:nvPicPr>
          <p:blipFill>
            <a:blip r:embed="rId5"/>
            <a:srcRect l="-2630" t="23405" r="78746" b="12271"/>
            <a:stretch/>
          </p:blipFill>
          <p:spPr>
            <a:xfrm flipH="1">
              <a:off x="360" y="0"/>
              <a:ext cx="2939040" cy="41439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26" name="Google Shape;113;p9"/>
          <p:cNvGrpSpPr/>
          <p:nvPr/>
        </p:nvGrpSpPr>
        <p:grpSpPr>
          <a:xfrm>
            <a:off x="-1623600" y="-288360"/>
            <a:ext cx="10293840" cy="5254200"/>
            <a:chOff x="-1623600" y="-288360"/>
            <a:chExt cx="10293840" cy="5254200"/>
          </a:xfrm>
        </p:grpSpPr>
        <p:sp>
          <p:nvSpPr>
            <p:cNvPr id="327" name="Google Shape;114;p9"/>
            <p:cNvSpPr/>
            <p:nvPr/>
          </p:nvSpPr>
          <p:spPr>
            <a:xfrm>
              <a:off x="-1623600" y="2536920"/>
              <a:ext cx="2429280" cy="2428920"/>
            </a:xfrm>
            <a:custGeom>
              <a:avLst/>
              <a:gdLst>
                <a:gd name="textAreaLeft" fmla="*/ 0 w 2429280"/>
                <a:gd name="textAreaRight" fmla="*/ 2429640 w 2429280"/>
                <a:gd name="textAreaTop" fmla="*/ 0 h 2428920"/>
                <a:gd name="textAreaBottom" fmla="*/ 2429280 h 2428920"/>
              </a:gdLst>
              <a:ahLst/>
              <a:rect l="textAreaLeft" t="textAreaTop" r="textAreaRight" b="textAreaBottom"/>
              <a:pathLst>
                <a:path w="97192" h="97166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8" name="Google Shape;115;p9"/>
            <p:cNvSpPr/>
            <p:nvPr/>
          </p:nvSpPr>
          <p:spPr>
            <a:xfrm>
              <a:off x="7924320" y="-288360"/>
              <a:ext cx="745920" cy="130572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305720"/>
                <a:gd name="textAreaBottom" fmla="*/ 130608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title"/>
          </p:nvPr>
        </p:nvSpPr>
        <p:spPr>
          <a:xfrm>
            <a:off x="713160" y="539640"/>
            <a:ext cx="3364920" cy="13597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2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2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133;p13"/>
          <p:cNvGrpSpPr/>
          <p:nvPr/>
        </p:nvGrpSpPr>
        <p:grpSpPr>
          <a:xfrm>
            <a:off x="2311200" y="2939400"/>
            <a:ext cx="6505920" cy="2203920"/>
            <a:chOff x="2311200" y="2939400"/>
            <a:chExt cx="6505920" cy="2203920"/>
          </a:xfrm>
        </p:grpSpPr>
        <p:pic>
          <p:nvPicPr>
            <p:cNvPr id="24" name="Google Shape;134;p13" descr=""/>
            <p:cNvPicPr/>
            <p:nvPr/>
          </p:nvPicPr>
          <p:blipFill>
            <a:blip r:embed="rId2"/>
            <a:srcRect l="11666" t="2624" r="57865" b="63668"/>
            <a:stretch/>
          </p:blipFill>
          <p:spPr>
            <a:xfrm>
              <a:off x="5010480" y="2939400"/>
              <a:ext cx="3806640" cy="2203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" name="Google Shape;135;p13" descr=""/>
            <p:cNvPicPr/>
            <p:nvPr/>
          </p:nvPicPr>
          <p:blipFill>
            <a:blip r:embed="rId3"/>
            <a:srcRect l="26888" t="6006" r="26885" b="64348"/>
            <a:stretch/>
          </p:blipFill>
          <p:spPr>
            <a:xfrm>
              <a:off x="2311200" y="3470040"/>
              <a:ext cx="4986360" cy="1673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6" name="Google Shape;136;p13"/>
          <p:cNvGrpSpPr/>
          <p:nvPr/>
        </p:nvGrpSpPr>
        <p:grpSpPr>
          <a:xfrm>
            <a:off x="0" y="-12960"/>
            <a:ext cx="4251240" cy="2399400"/>
            <a:chOff x="0" y="-12960"/>
            <a:chExt cx="4251240" cy="2399400"/>
          </a:xfrm>
        </p:grpSpPr>
        <p:pic>
          <p:nvPicPr>
            <p:cNvPr id="27" name="Google Shape;137;p13" descr=""/>
            <p:cNvPicPr/>
            <p:nvPr/>
          </p:nvPicPr>
          <p:blipFill>
            <a:blip r:embed="rId4"/>
            <a:srcRect l="48611" t="43133" r="25720" b="12392"/>
            <a:stretch/>
          </p:blipFill>
          <p:spPr>
            <a:xfrm>
              <a:off x="0" y="0"/>
              <a:ext cx="2631600" cy="2386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" name="Google Shape;138;p13" descr=""/>
            <p:cNvPicPr/>
            <p:nvPr/>
          </p:nvPicPr>
          <p:blipFill>
            <a:blip r:embed="rId5"/>
            <a:srcRect l="5591" t="19463" r="59874" b="55392"/>
            <a:stretch/>
          </p:blipFill>
          <p:spPr>
            <a:xfrm rot="10800000">
              <a:off x="360" y="-12960"/>
              <a:ext cx="4250880" cy="1618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9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29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title"/>
          </p:nvPr>
        </p:nvSpPr>
        <p:spPr>
          <a:xfrm>
            <a:off x="1434240" y="1702080"/>
            <a:ext cx="876960" cy="84888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3000" spc="-1" strike="noStrike">
                <a:solidFill>
                  <a:schemeClr val="lt1"/>
                </a:solidFill>
                <a:latin typeface="Unbounded"/>
                <a:ea typeface="Unbounded"/>
              </a:rPr>
              <a:t>xx%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title"/>
          </p:nvPr>
        </p:nvSpPr>
        <p:spPr>
          <a:xfrm>
            <a:off x="4133520" y="1702080"/>
            <a:ext cx="876960" cy="84888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3000" spc="-1" strike="noStrike">
                <a:solidFill>
                  <a:schemeClr val="lt1"/>
                </a:solidFill>
                <a:latin typeface="Unbounded"/>
                <a:ea typeface="Unbounded"/>
              </a:rPr>
              <a:t>xx%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title"/>
          </p:nvPr>
        </p:nvSpPr>
        <p:spPr>
          <a:xfrm>
            <a:off x="6832800" y="1702080"/>
            <a:ext cx="876960" cy="84888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3000" spc="-1" strike="noStrike">
                <a:solidFill>
                  <a:schemeClr val="lt1"/>
                </a:solidFill>
                <a:latin typeface="Unbounded"/>
                <a:ea typeface="Unbounded"/>
              </a:rPr>
              <a:t>xx%</a:t>
            </a:r>
            <a:endParaRPr b="0" lang="fr-FR" sz="30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3" name="Google Shape;149;p13"/>
          <p:cNvGrpSpPr/>
          <p:nvPr/>
        </p:nvGrpSpPr>
        <p:grpSpPr>
          <a:xfrm>
            <a:off x="-518760" y="297720"/>
            <a:ext cx="9494280" cy="5457600"/>
            <a:chOff x="-518760" y="297720"/>
            <a:chExt cx="9494280" cy="5457600"/>
          </a:xfrm>
        </p:grpSpPr>
        <p:sp>
          <p:nvSpPr>
            <p:cNvPr id="34" name="Google Shape;150;p13"/>
            <p:cNvSpPr/>
            <p:nvPr/>
          </p:nvSpPr>
          <p:spPr>
            <a:xfrm>
              <a:off x="220320" y="4650480"/>
              <a:ext cx="1545120" cy="350280"/>
            </a:xfrm>
            <a:custGeom>
              <a:avLst/>
              <a:gdLst>
                <a:gd name="textAreaLeft" fmla="*/ 0 w 1545120"/>
                <a:gd name="textAreaRight" fmla="*/ 1545480 w 1545120"/>
                <a:gd name="textAreaTop" fmla="*/ 0 h 350280"/>
                <a:gd name="textAreaBottom" fmla="*/ 350640 h 350280"/>
              </a:gdLst>
              <a:ahLst/>
              <a:rect l="textAreaLeft" t="textAreaTop" r="textAreaRight" b="textAreaBottom"/>
              <a:pathLst>
                <a:path w="61812" h="14026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" name="Google Shape;151;p13"/>
            <p:cNvSpPr/>
            <p:nvPr/>
          </p:nvSpPr>
          <p:spPr>
            <a:xfrm>
              <a:off x="8229600" y="4449600"/>
              <a:ext cx="745920" cy="130572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305720"/>
                <a:gd name="textAreaBottom" fmla="*/ 130608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" name="Google Shape;152;p13"/>
            <p:cNvSpPr/>
            <p:nvPr/>
          </p:nvSpPr>
          <p:spPr>
            <a:xfrm>
              <a:off x="-518760" y="297720"/>
              <a:ext cx="1021320" cy="1018080"/>
            </a:xfrm>
            <a:custGeom>
              <a:avLst/>
              <a:gdLst>
                <a:gd name="textAreaLeft" fmla="*/ 0 w 1021320"/>
                <a:gd name="textAreaRight" fmla="*/ 1021680 w 1021320"/>
                <a:gd name="textAreaTop" fmla="*/ 0 h 1018080"/>
                <a:gd name="textAreaBottom" fmla="*/ 1018440 h 1018080"/>
              </a:gdLst>
              <a:ahLst/>
              <a:rect l="textAreaLeft" t="textAreaTop" r="textAreaRight" b="textAreaBottom"/>
              <a:pathLst>
                <a:path w="52484" h="52327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67160" y="2357640"/>
            <a:ext cx="4009320" cy="138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4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3745800" y="776160"/>
            <a:ext cx="1652040" cy="138240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6000" spc="-1" strike="noStrike">
                <a:solidFill>
                  <a:schemeClr val="lt1"/>
                </a:solidFill>
                <a:latin typeface="Unbounded"/>
                <a:ea typeface="Unbounded"/>
              </a:rPr>
              <a:t>xx%</a:t>
            </a:r>
            <a:endParaRPr b="0" lang="fr-FR" sz="60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9" name="Google Shape;157;p14"/>
          <p:cNvGrpSpPr/>
          <p:nvPr/>
        </p:nvGrpSpPr>
        <p:grpSpPr>
          <a:xfrm>
            <a:off x="5048640" y="0"/>
            <a:ext cx="4095360" cy="5142960"/>
            <a:chOff x="5048640" y="0"/>
            <a:chExt cx="4095360" cy="5142960"/>
          </a:xfrm>
        </p:grpSpPr>
        <p:pic>
          <p:nvPicPr>
            <p:cNvPr id="40" name="Google Shape;158;p14" descr=""/>
            <p:cNvPicPr/>
            <p:nvPr/>
          </p:nvPicPr>
          <p:blipFill>
            <a:blip r:embed="rId2"/>
            <a:srcRect l="5247" t="15708" r="79654" b="36603"/>
            <a:stretch/>
          </p:blipFill>
          <p:spPr>
            <a:xfrm>
              <a:off x="7258680" y="2024280"/>
              <a:ext cx="1885320" cy="3118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" name="Google Shape;159;p14" descr=""/>
            <p:cNvPicPr/>
            <p:nvPr/>
          </p:nvPicPr>
          <p:blipFill>
            <a:blip r:embed="rId3"/>
            <a:srcRect l="27260" t="65593" r="34778" b="2257"/>
            <a:stretch/>
          </p:blipFill>
          <p:spPr>
            <a:xfrm>
              <a:off x="5048640" y="0"/>
              <a:ext cx="4095000" cy="1814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2" name="Google Shape;160;p14"/>
          <p:cNvGrpSpPr/>
          <p:nvPr/>
        </p:nvGrpSpPr>
        <p:grpSpPr>
          <a:xfrm>
            <a:off x="0" y="767160"/>
            <a:ext cx="2939400" cy="4376520"/>
            <a:chOff x="0" y="767160"/>
            <a:chExt cx="2939400" cy="4376520"/>
          </a:xfrm>
        </p:grpSpPr>
        <p:pic>
          <p:nvPicPr>
            <p:cNvPr id="43" name="Google Shape;161;p14" descr=""/>
            <p:cNvPicPr/>
            <p:nvPr/>
          </p:nvPicPr>
          <p:blipFill>
            <a:blip r:embed="rId4"/>
            <a:srcRect l="54312" t="9226" r="30044" b="9238"/>
            <a:stretch/>
          </p:blipFill>
          <p:spPr>
            <a:xfrm>
              <a:off x="0" y="767160"/>
              <a:ext cx="1603080" cy="4376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Google Shape;162;p14" descr=""/>
            <p:cNvPicPr/>
            <p:nvPr/>
          </p:nvPicPr>
          <p:blipFill>
            <a:blip r:embed="rId5"/>
            <a:srcRect l="5068" t="54351" r="71049" b="-2805"/>
            <a:stretch/>
          </p:blipFill>
          <p:spPr>
            <a:xfrm rot="10800000">
              <a:off x="360" y="2022480"/>
              <a:ext cx="2939040" cy="3121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5" name="Google Shape;163;p14"/>
          <p:cNvGrpSpPr/>
          <p:nvPr/>
        </p:nvGrpSpPr>
        <p:grpSpPr>
          <a:xfrm>
            <a:off x="500760" y="257040"/>
            <a:ext cx="8324280" cy="6775920"/>
            <a:chOff x="500760" y="257040"/>
            <a:chExt cx="8324280" cy="6775920"/>
          </a:xfrm>
        </p:grpSpPr>
        <p:sp>
          <p:nvSpPr>
            <p:cNvPr id="46" name="Google Shape;164;p14"/>
            <p:cNvSpPr/>
            <p:nvPr/>
          </p:nvSpPr>
          <p:spPr>
            <a:xfrm>
              <a:off x="500760" y="4083120"/>
              <a:ext cx="745920" cy="130572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305720"/>
                <a:gd name="textAreaBottom" fmla="*/ 130608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" name="Google Shape;165;p14"/>
            <p:cNvSpPr/>
            <p:nvPr/>
          </p:nvSpPr>
          <p:spPr>
            <a:xfrm>
              <a:off x="8274600" y="257040"/>
              <a:ext cx="550440" cy="564480"/>
            </a:xfrm>
            <a:custGeom>
              <a:avLst/>
              <a:gdLst>
                <a:gd name="textAreaLeft" fmla="*/ 0 w 550440"/>
                <a:gd name="textAreaRight" fmla="*/ 550800 w 550440"/>
                <a:gd name="textAreaTop" fmla="*/ 0 h 564480"/>
                <a:gd name="textAreaBottom" fmla="*/ 564840 h 564480"/>
              </a:gdLst>
              <a:ahLst/>
              <a:rect l="textAreaLeft" t="textAreaTop" r="textAreaRight" b="textAreaBottom"/>
              <a:pathLst>
                <a:path w="43135" h="442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8" name="Google Shape;166;p14"/>
            <p:cNvSpPr/>
            <p:nvPr/>
          </p:nvSpPr>
          <p:spPr>
            <a:xfrm>
              <a:off x="5133240" y="4604040"/>
              <a:ext cx="2429280" cy="2428920"/>
            </a:xfrm>
            <a:custGeom>
              <a:avLst/>
              <a:gdLst>
                <a:gd name="textAreaLeft" fmla="*/ 0 w 2429280"/>
                <a:gd name="textAreaRight" fmla="*/ 2429640 w 2429280"/>
                <a:gd name="textAreaTop" fmla="*/ 0 h 2428920"/>
                <a:gd name="textAreaBottom" fmla="*/ 2429280 h 2428920"/>
              </a:gdLst>
              <a:ahLst/>
              <a:rect l="textAreaLeft" t="textAreaTop" r="textAreaRight" b="textAreaBottom"/>
              <a:pathLst>
                <a:path w="97192" h="97166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168;p15"/>
          <p:cNvGrpSpPr/>
          <p:nvPr/>
        </p:nvGrpSpPr>
        <p:grpSpPr>
          <a:xfrm>
            <a:off x="4157280" y="896400"/>
            <a:ext cx="4986360" cy="4287600"/>
            <a:chOff x="4157280" y="896400"/>
            <a:chExt cx="4986360" cy="4287600"/>
          </a:xfrm>
        </p:grpSpPr>
        <p:pic>
          <p:nvPicPr>
            <p:cNvPr id="51" name="Google Shape;169;p15" descr=""/>
            <p:cNvPicPr/>
            <p:nvPr/>
          </p:nvPicPr>
          <p:blipFill>
            <a:blip r:embed="rId2"/>
            <a:srcRect l="0" t="25169" r="78561" b="15088"/>
            <a:stretch/>
          </p:blipFill>
          <p:spPr>
            <a:xfrm flipH="1" rot="10800000">
              <a:off x="6204600" y="896400"/>
              <a:ext cx="2939040" cy="428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" name="Google Shape;170;p15" descr=""/>
            <p:cNvPicPr/>
            <p:nvPr/>
          </p:nvPicPr>
          <p:blipFill>
            <a:blip r:embed="rId3"/>
            <a:srcRect l="15332" t="49838" r="38444" b="2221"/>
            <a:stretch/>
          </p:blipFill>
          <p:spPr>
            <a:xfrm flipH="1" rot="10800000">
              <a:off x="4157280" y="2477160"/>
              <a:ext cx="4986360" cy="27064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3" name="Google Shape;171;p15"/>
          <p:cNvGrpSpPr/>
          <p:nvPr/>
        </p:nvGrpSpPr>
        <p:grpSpPr>
          <a:xfrm>
            <a:off x="0" y="-58680"/>
            <a:ext cx="4437720" cy="4165920"/>
            <a:chOff x="0" y="-58680"/>
            <a:chExt cx="4437720" cy="4165920"/>
          </a:xfrm>
        </p:grpSpPr>
        <p:pic>
          <p:nvPicPr>
            <p:cNvPr id="54" name="Google Shape;172;p15" descr=""/>
            <p:cNvPicPr/>
            <p:nvPr/>
          </p:nvPicPr>
          <p:blipFill>
            <a:blip r:embed="rId4"/>
            <a:srcRect l="44287" t="1775" r="12435" b="54273"/>
            <a:stretch/>
          </p:blipFill>
          <p:spPr>
            <a:xfrm flipH="1" rot="10800000">
              <a:off x="0" y="15840"/>
              <a:ext cx="4437720" cy="2358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5" name="Google Shape;173;p15" descr=""/>
            <p:cNvPicPr/>
            <p:nvPr/>
          </p:nvPicPr>
          <p:blipFill>
            <a:blip r:embed="rId5"/>
            <a:srcRect l="-5663" t="7601" r="81780" b="27732"/>
            <a:stretch/>
          </p:blipFill>
          <p:spPr>
            <a:xfrm flipH="1">
              <a:off x="360" y="-58680"/>
              <a:ext cx="2939040" cy="4165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6" name="Google Shape;174;p15"/>
          <p:cNvGrpSpPr/>
          <p:nvPr/>
        </p:nvGrpSpPr>
        <p:grpSpPr>
          <a:xfrm>
            <a:off x="0" y="133200"/>
            <a:ext cx="8837280" cy="6678000"/>
            <a:chOff x="0" y="133200"/>
            <a:chExt cx="8837280" cy="6678000"/>
          </a:xfrm>
        </p:grpSpPr>
        <p:sp>
          <p:nvSpPr>
            <p:cNvPr id="57" name="Google Shape;175;p15"/>
            <p:cNvSpPr/>
            <p:nvPr/>
          </p:nvSpPr>
          <p:spPr>
            <a:xfrm>
              <a:off x="0" y="4382280"/>
              <a:ext cx="2429280" cy="2428920"/>
            </a:xfrm>
            <a:custGeom>
              <a:avLst/>
              <a:gdLst>
                <a:gd name="textAreaLeft" fmla="*/ 0 w 2429280"/>
                <a:gd name="textAreaRight" fmla="*/ 2429640 w 2429280"/>
                <a:gd name="textAreaTop" fmla="*/ 0 h 2428920"/>
                <a:gd name="textAreaBottom" fmla="*/ 2429280 h 2428920"/>
              </a:gdLst>
              <a:ahLst/>
              <a:rect l="textAreaLeft" t="textAreaTop" r="textAreaRight" b="textAreaBottom"/>
              <a:pathLst>
                <a:path w="97192" h="97166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" name="Google Shape;176;p15"/>
            <p:cNvSpPr/>
            <p:nvPr/>
          </p:nvSpPr>
          <p:spPr>
            <a:xfrm>
              <a:off x="7292160" y="364320"/>
              <a:ext cx="1545120" cy="350280"/>
            </a:xfrm>
            <a:custGeom>
              <a:avLst/>
              <a:gdLst>
                <a:gd name="textAreaLeft" fmla="*/ 0 w 1545120"/>
                <a:gd name="textAreaRight" fmla="*/ 1545480 w 1545120"/>
                <a:gd name="textAreaTop" fmla="*/ 0 h 350280"/>
                <a:gd name="textAreaBottom" fmla="*/ 350640 h 350280"/>
              </a:gdLst>
              <a:ahLst/>
              <a:rect l="textAreaLeft" t="textAreaTop" r="textAreaRight" b="textAreaBottom"/>
              <a:pathLst>
                <a:path w="61812" h="14026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" name="Google Shape;177;p15"/>
            <p:cNvSpPr/>
            <p:nvPr/>
          </p:nvSpPr>
          <p:spPr>
            <a:xfrm>
              <a:off x="340200" y="133200"/>
              <a:ext cx="745920" cy="130572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305720"/>
                <a:gd name="textAreaBottom" fmla="*/ 130608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45880" y="3216600"/>
            <a:ext cx="6851880" cy="53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29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29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181;p16"/>
          <p:cNvGrpSpPr/>
          <p:nvPr/>
        </p:nvGrpSpPr>
        <p:grpSpPr>
          <a:xfrm>
            <a:off x="5400000" y="0"/>
            <a:ext cx="3743640" cy="5183640"/>
            <a:chOff x="5400000" y="0"/>
            <a:chExt cx="3743640" cy="5183640"/>
          </a:xfrm>
        </p:grpSpPr>
        <p:pic>
          <p:nvPicPr>
            <p:cNvPr id="62" name="Google Shape;182;p16" descr=""/>
            <p:cNvPicPr/>
            <p:nvPr/>
          </p:nvPicPr>
          <p:blipFill>
            <a:blip r:embed="rId2"/>
            <a:srcRect l="0" t="28154" r="83008" b="11928"/>
            <a:stretch/>
          </p:blipFill>
          <p:spPr>
            <a:xfrm>
              <a:off x="7021440" y="0"/>
              <a:ext cx="2122200" cy="3918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3" name="Google Shape;183;p16" descr=""/>
            <p:cNvPicPr/>
            <p:nvPr/>
          </p:nvPicPr>
          <p:blipFill>
            <a:blip r:embed="rId3"/>
            <a:srcRect l="13257" t="4640" r="52035" b="54899"/>
            <a:stretch/>
          </p:blipFill>
          <p:spPr>
            <a:xfrm>
              <a:off x="5400000" y="2899800"/>
              <a:ext cx="3743640" cy="2283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4" name="Google Shape;184;p16"/>
          <p:cNvGrpSpPr/>
          <p:nvPr/>
        </p:nvGrpSpPr>
        <p:grpSpPr>
          <a:xfrm>
            <a:off x="0" y="-101520"/>
            <a:ext cx="4437720" cy="4762080"/>
            <a:chOff x="0" y="-101520"/>
            <a:chExt cx="4437720" cy="4762080"/>
          </a:xfrm>
        </p:grpSpPr>
        <p:pic>
          <p:nvPicPr>
            <p:cNvPr id="65" name="Google Shape;185;p16" descr=""/>
            <p:cNvPicPr/>
            <p:nvPr/>
          </p:nvPicPr>
          <p:blipFill>
            <a:blip r:embed="rId4"/>
            <a:srcRect l="31146" t="56446" r="25575" b="4983"/>
            <a:stretch/>
          </p:blipFill>
          <p:spPr>
            <a:xfrm>
              <a:off x="0" y="0"/>
              <a:ext cx="4437720" cy="2069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" name="Google Shape;186;p16" descr=""/>
            <p:cNvPicPr/>
            <p:nvPr/>
          </p:nvPicPr>
          <p:blipFill>
            <a:blip r:embed="rId5"/>
            <a:srcRect l="4614" t="2365" r="79209" b="23718"/>
            <a:stretch/>
          </p:blipFill>
          <p:spPr>
            <a:xfrm rot="10800000">
              <a:off x="360" y="-101520"/>
              <a:ext cx="1989720" cy="4762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9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29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68" name="Google Shape;188;p16"/>
          <p:cNvGrpSpPr/>
          <p:nvPr/>
        </p:nvGrpSpPr>
        <p:grpSpPr>
          <a:xfrm>
            <a:off x="-1946520" y="-570240"/>
            <a:ext cx="10978560" cy="5713200"/>
            <a:chOff x="-1946520" y="-570240"/>
            <a:chExt cx="10978560" cy="5713200"/>
          </a:xfrm>
        </p:grpSpPr>
        <p:grpSp>
          <p:nvGrpSpPr>
            <p:cNvPr id="69" name="Google Shape;189;p16"/>
            <p:cNvGrpSpPr/>
            <p:nvPr/>
          </p:nvGrpSpPr>
          <p:grpSpPr>
            <a:xfrm>
              <a:off x="-1946520" y="-570240"/>
              <a:ext cx="10978560" cy="5713200"/>
              <a:chOff x="-1946520" y="-570240"/>
              <a:chExt cx="10978560" cy="5713200"/>
            </a:xfrm>
          </p:grpSpPr>
          <p:sp>
            <p:nvSpPr>
              <p:cNvPr id="70" name="Google Shape;190;p16"/>
              <p:cNvSpPr/>
              <p:nvPr/>
            </p:nvSpPr>
            <p:spPr>
              <a:xfrm rot="5400000">
                <a:off x="-1946520" y="2713680"/>
                <a:ext cx="2429280" cy="2428920"/>
              </a:xfrm>
              <a:custGeom>
                <a:avLst/>
                <a:gdLst>
                  <a:gd name="textAreaLeft" fmla="*/ 0 w 2429280"/>
                  <a:gd name="textAreaRight" fmla="*/ 2429640 w 2429280"/>
                  <a:gd name="textAreaTop" fmla="*/ 0 h 2428920"/>
                  <a:gd name="textAreaBottom" fmla="*/ 2429280 h 2428920"/>
                </a:gdLst>
                <a:ahLst/>
                <a:rect l="textAreaLeft" t="textAreaTop" r="textAreaRight" b="textAreaBottom"/>
                <a:pathLst>
                  <a:path w="97192" h="97166">
                    <a:moveTo>
                      <a:pt x="47043" y="1"/>
                    </a:moveTo>
                    <a:lnTo>
                      <a:pt x="47282" y="7412"/>
                    </a:lnTo>
                    <a:lnTo>
                      <a:pt x="47839" y="7412"/>
                    </a:lnTo>
                    <a:lnTo>
                      <a:pt x="47707" y="1"/>
                    </a:lnTo>
                    <a:close/>
                    <a:moveTo>
                      <a:pt x="50389" y="27"/>
                    </a:moveTo>
                    <a:lnTo>
                      <a:pt x="50150" y="7438"/>
                    </a:lnTo>
                    <a:lnTo>
                      <a:pt x="50708" y="7465"/>
                    </a:lnTo>
                    <a:lnTo>
                      <a:pt x="51053" y="54"/>
                    </a:lnTo>
                    <a:cubicBezTo>
                      <a:pt x="50841" y="54"/>
                      <a:pt x="50628" y="27"/>
                      <a:pt x="50389" y="27"/>
                    </a:cubicBezTo>
                    <a:close/>
                    <a:moveTo>
                      <a:pt x="44386" y="160"/>
                    </a:moveTo>
                    <a:lnTo>
                      <a:pt x="43722" y="213"/>
                    </a:lnTo>
                    <a:lnTo>
                      <a:pt x="44466" y="7598"/>
                    </a:lnTo>
                    <a:lnTo>
                      <a:pt x="45024" y="7544"/>
                    </a:lnTo>
                    <a:lnTo>
                      <a:pt x="44386" y="160"/>
                    </a:lnTo>
                    <a:close/>
                    <a:moveTo>
                      <a:pt x="53710" y="266"/>
                    </a:moveTo>
                    <a:lnTo>
                      <a:pt x="52939" y="7624"/>
                    </a:lnTo>
                    <a:lnTo>
                      <a:pt x="53524" y="7704"/>
                    </a:lnTo>
                    <a:lnTo>
                      <a:pt x="54374" y="319"/>
                    </a:lnTo>
                    <a:lnTo>
                      <a:pt x="53710" y="266"/>
                    </a:lnTo>
                    <a:close/>
                    <a:moveTo>
                      <a:pt x="41066" y="585"/>
                    </a:moveTo>
                    <a:cubicBezTo>
                      <a:pt x="40854" y="612"/>
                      <a:pt x="40615" y="638"/>
                      <a:pt x="40402" y="691"/>
                    </a:cubicBezTo>
                    <a:lnTo>
                      <a:pt x="41650" y="7996"/>
                    </a:lnTo>
                    <a:lnTo>
                      <a:pt x="42208" y="7890"/>
                    </a:lnTo>
                    <a:lnTo>
                      <a:pt x="41066" y="585"/>
                    </a:lnTo>
                    <a:close/>
                    <a:moveTo>
                      <a:pt x="57030" y="718"/>
                    </a:moveTo>
                    <a:lnTo>
                      <a:pt x="55755" y="8023"/>
                    </a:lnTo>
                    <a:lnTo>
                      <a:pt x="56313" y="8129"/>
                    </a:lnTo>
                    <a:lnTo>
                      <a:pt x="57694" y="851"/>
                    </a:lnTo>
                    <a:lnTo>
                      <a:pt x="57030" y="718"/>
                    </a:lnTo>
                    <a:close/>
                    <a:moveTo>
                      <a:pt x="37772" y="1196"/>
                    </a:moveTo>
                    <a:lnTo>
                      <a:pt x="37135" y="1355"/>
                    </a:lnTo>
                    <a:lnTo>
                      <a:pt x="38861" y="8554"/>
                    </a:lnTo>
                    <a:lnTo>
                      <a:pt x="39446" y="8421"/>
                    </a:lnTo>
                    <a:lnTo>
                      <a:pt x="37772" y="1196"/>
                    </a:lnTo>
                    <a:close/>
                    <a:moveTo>
                      <a:pt x="60297" y="1408"/>
                    </a:moveTo>
                    <a:lnTo>
                      <a:pt x="58517" y="8607"/>
                    </a:lnTo>
                    <a:lnTo>
                      <a:pt x="59075" y="8740"/>
                    </a:lnTo>
                    <a:lnTo>
                      <a:pt x="60961" y="1568"/>
                    </a:lnTo>
                    <a:cubicBezTo>
                      <a:pt x="60749" y="1515"/>
                      <a:pt x="60536" y="1462"/>
                      <a:pt x="60297" y="1408"/>
                    </a:cubicBezTo>
                    <a:close/>
                    <a:moveTo>
                      <a:pt x="34532" y="2046"/>
                    </a:moveTo>
                    <a:lnTo>
                      <a:pt x="33894" y="2232"/>
                    </a:lnTo>
                    <a:lnTo>
                      <a:pt x="36126" y="9324"/>
                    </a:lnTo>
                    <a:lnTo>
                      <a:pt x="36683" y="9138"/>
                    </a:lnTo>
                    <a:lnTo>
                      <a:pt x="34532" y="2046"/>
                    </a:lnTo>
                    <a:close/>
                    <a:moveTo>
                      <a:pt x="63538" y="2338"/>
                    </a:moveTo>
                    <a:lnTo>
                      <a:pt x="61253" y="9377"/>
                    </a:lnTo>
                    <a:lnTo>
                      <a:pt x="61811" y="9563"/>
                    </a:lnTo>
                    <a:lnTo>
                      <a:pt x="64175" y="2524"/>
                    </a:lnTo>
                    <a:lnTo>
                      <a:pt x="63538" y="2338"/>
                    </a:lnTo>
                    <a:close/>
                    <a:moveTo>
                      <a:pt x="31371" y="3135"/>
                    </a:moveTo>
                    <a:lnTo>
                      <a:pt x="30760" y="3374"/>
                    </a:lnTo>
                    <a:lnTo>
                      <a:pt x="33469" y="10254"/>
                    </a:lnTo>
                    <a:lnTo>
                      <a:pt x="34001" y="10068"/>
                    </a:lnTo>
                    <a:lnTo>
                      <a:pt x="31371" y="3135"/>
                    </a:lnTo>
                    <a:close/>
                    <a:moveTo>
                      <a:pt x="66699" y="3480"/>
                    </a:moveTo>
                    <a:lnTo>
                      <a:pt x="63910" y="10360"/>
                    </a:lnTo>
                    <a:lnTo>
                      <a:pt x="64467" y="10572"/>
                    </a:lnTo>
                    <a:lnTo>
                      <a:pt x="67310" y="3719"/>
                    </a:lnTo>
                    <a:lnTo>
                      <a:pt x="66699" y="3480"/>
                    </a:lnTo>
                    <a:close/>
                    <a:moveTo>
                      <a:pt x="28290" y="4410"/>
                    </a:moveTo>
                    <a:lnTo>
                      <a:pt x="27679" y="4702"/>
                    </a:lnTo>
                    <a:lnTo>
                      <a:pt x="30866" y="11396"/>
                    </a:lnTo>
                    <a:lnTo>
                      <a:pt x="31397" y="11157"/>
                    </a:lnTo>
                    <a:lnTo>
                      <a:pt x="28290" y="4410"/>
                    </a:lnTo>
                    <a:close/>
                    <a:moveTo>
                      <a:pt x="69753" y="4835"/>
                    </a:moveTo>
                    <a:lnTo>
                      <a:pt x="66513" y="11502"/>
                    </a:lnTo>
                    <a:lnTo>
                      <a:pt x="67044" y="11768"/>
                    </a:lnTo>
                    <a:lnTo>
                      <a:pt x="70364" y="5127"/>
                    </a:lnTo>
                    <a:lnTo>
                      <a:pt x="69753" y="4835"/>
                    </a:lnTo>
                    <a:close/>
                    <a:moveTo>
                      <a:pt x="25315" y="5898"/>
                    </a:moveTo>
                    <a:lnTo>
                      <a:pt x="24730" y="6243"/>
                    </a:lnTo>
                    <a:lnTo>
                      <a:pt x="28369" y="12697"/>
                    </a:lnTo>
                    <a:lnTo>
                      <a:pt x="28847" y="12432"/>
                    </a:lnTo>
                    <a:lnTo>
                      <a:pt x="25315" y="5898"/>
                    </a:lnTo>
                    <a:close/>
                    <a:moveTo>
                      <a:pt x="72728" y="6402"/>
                    </a:moveTo>
                    <a:lnTo>
                      <a:pt x="69036" y="12830"/>
                    </a:lnTo>
                    <a:lnTo>
                      <a:pt x="69514" y="13122"/>
                    </a:lnTo>
                    <a:lnTo>
                      <a:pt x="73286" y="6721"/>
                    </a:lnTo>
                    <a:lnTo>
                      <a:pt x="72728" y="6402"/>
                    </a:lnTo>
                    <a:close/>
                    <a:moveTo>
                      <a:pt x="22446" y="7598"/>
                    </a:moveTo>
                    <a:lnTo>
                      <a:pt x="21888" y="7969"/>
                    </a:lnTo>
                    <a:lnTo>
                      <a:pt x="25952" y="14185"/>
                    </a:lnTo>
                    <a:lnTo>
                      <a:pt x="26430" y="13866"/>
                    </a:lnTo>
                    <a:lnTo>
                      <a:pt x="22446" y="7598"/>
                    </a:lnTo>
                    <a:close/>
                    <a:moveTo>
                      <a:pt x="75570" y="8155"/>
                    </a:moveTo>
                    <a:lnTo>
                      <a:pt x="71453" y="14344"/>
                    </a:lnTo>
                    <a:lnTo>
                      <a:pt x="71905" y="14637"/>
                    </a:lnTo>
                    <a:lnTo>
                      <a:pt x="76128" y="8554"/>
                    </a:lnTo>
                    <a:lnTo>
                      <a:pt x="75570" y="8155"/>
                    </a:lnTo>
                    <a:close/>
                    <a:moveTo>
                      <a:pt x="19684" y="9510"/>
                    </a:moveTo>
                    <a:lnTo>
                      <a:pt x="19152" y="9908"/>
                    </a:lnTo>
                    <a:lnTo>
                      <a:pt x="23641" y="15805"/>
                    </a:lnTo>
                    <a:lnTo>
                      <a:pt x="24093" y="15487"/>
                    </a:lnTo>
                    <a:lnTo>
                      <a:pt x="19684" y="9510"/>
                    </a:lnTo>
                    <a:close/>
                    <a:moveTo>
                      <a:pt x="78280" y="10121"/>
                    </a:moveTo>
                    <a:lnTo>
                      <a:pt x="73738" y="15991"/>
                    </a:lnTo>
                    <a:lnTo>
                      <a:pt x="74189" y="16337"/>
                    </a:lnTo>
                    <a:lnTo>
                      <a:pt x="78811" y="10546"/>
                    </a:lnTo>
                    <a:lnTo>
                      <a:pt x="78280" y="10121"/>
                    </a:lnTo>
                    <a:close/>
                    <a:moveTo>
                      <a:pt x="17054" y="11608"/>
                    </a:moveTo>
                    <a:lnTo>
                      <a:pt x="16549" y="12033"/>
                    </a:lnTo>
                    <a:lnTo>
                      <a:pt x="21437" y="17611"/>
                    </a:lnTo>
                    <a:lnTo>
                      <a:pt x="21888" y="17240"/>
                    </a:lnTo>
                    <a:lnTo>
                      <a:pt x="17054" y="11608"/>
                    </a:lnTo>
                    <a:close/>
                    <a:moveTo>
                      <a:pt x="80856" y="12246"/>
                    </a:moveTo>
                    <a:lnTo>
                      <a:pt x="75916" y="17797"/>
                    </a:lnTo>
                    <a:lnTo>
                      <a:pt x="76367" y="18169"/>
                    </a:lnTo>
                    <a:lnTo>
                      <a:pt x="81361" y="12697"/>
                    </a:lnTo>
                    <a:lnTo>
                      <a:pt x="80856" y="12246"/>
                    </a:lnTo>
                    <a:close/>
                    <a:moveTo>
                      <a:pt x="14610" y="13866"/>
                    </a:moveTo>
                    <a:cubicBezTo>
                      <a:pt x="14451" y="13999"/>
                      <a:pt x="14291" y="14158"/>
                      <a:pt x="14132" y="14318"/>
                    </a:cubicBezTo>
                    <a:lnTo>
                      <a:pt x="19391" y="19551"/>
                    </a:lnTo>
                    <a:lnTo>
                      <a:pt x="19790" y="19179"/>
                    </a:lnTo>
                    <a:lnTo>
                      <a:pt x="14610" y="13866"/>
                    </a:lnTo>
                    <a:close/>
                    <a:moveTo>
                      <a:pt x="83300" y="14557"/>
                    </a:moveTo>
                    <a:lnTo>
                      <a:pt x="77988" y="19763"/>
                    </a:lnTo>
                    <a:cubicBezTo>
                      <a:pt x="78120" y="19869"/>
                      <a:pt x="78253" y="20029"/>
                      <a:pt x="78386" y="20161"/>
                    </a:cubicBezTo>
                    <a:lnTo>
                      <a:pt x="83752" y="15035"/>
                    </a:lnTo>
                    <a:cubicBezTo>
                      <a:pt x="83592" y="14876"/>
                      <a:pt x="83459" y="14716"/>
                      <a:pt x="83300" y="14557"/>
                    </a:cubicBezTo>
                    <a:close/>
                    <a:moveTo>
                      <a:pt x="12299" y="16257"/>
                    </a:moveTo>
                    <a:lnTo>
                      <a:pt x="11848" y="16762"/>
                    </a:lnTo>
                    <a:lnTo>
                      <a:pt x="17452" y="21622"/>
                    </a:lnTo>
                    <a:cubicBezTo>
                      <a:pt x="17585" y="21490"/>
                      <a:pt x="17691" y="21357"/>
                      <a:pt x="17824" y="21197"/>
                    </a:cubicBezTo>
                    <a:lnTo>
                      <a:pt x="12299" y="16257"/>
                    </a:lnTo>
                    <a:close/>
                    <a:moveTo>
                      <a:pt x="85531" y="17027"/>
                    </a:moveTo>
                    <a:lnTo>
                      <a:pt x="79900" y="21835"/>
                    </a:lnTo>
                    <a:cubicBezTo>
                      <a:pt x="80033" y="21968"/>
                      <a:pt x="80139" y="22127"/>
                      <a:pt x="80272" y="22260"/>
                    </a:cubicBezTo>
                    <a:lnTo>
                      <a:pt x="85983" y="17532"/>
                    </a:lnTo>
                    <a:lnTo>
                      <a:pt x="85531" y="17027"/>
                    </a:lnTo>
                    <a:close/>
                    <a:moveTo>
                      <a:pt x="10148" y="18833"/>
                    </a:moveTo>
                    <a:lnTo>
                      <a:pt x="9749" y="19365"/>
                    </a:lnTo>
                    <a:lnTo>
                      <a:pt x="15673" y="23827"/>
                    </a:lnTo>
                    <a:lnTo>
                      <a:pt x="16018" y="23402"/>
                    </a:lnTo>
                    <a:lnTo>
                      <a:pt x="10148" y="18833"/>
                    </a:lnTo>
                    <a:close/>
                    <a:moveTo>
                      <a:pt x="87630" y="19630"/>
                    </a:moveTo>
                    <a:lnTo>
                      <a:pt x="81680" y="24040"/>
                    </a:lnTo>
                    <a:lnTo>
                      <a:pt x="82025" y="24518"/>
                    </a:lnTo>
                    <a:lnTo>
                      <a:pt x="88028" y="20161"/>
                    </a:lnTo>
                    <a:lnTo>
                      <a:pt x="87630" y="19630"/>
                    </a:lnTo>
                    <a:close/>
                    <a:moveTo>
                      <a:pt x="8182" y="21543"/>
                    </a:moveTo>
                    <a:cubicBezTo>
                      <a:pt x="8076" y="21729"/>
                      <a:pt x="7943" y="21915"/>
                      <a:pt x="7810" y="22101"/>
                    </a:cubicBezTo>
                    <a:lnTo>
                      <a:pt x="14052" y="26165"/>
                    </a:lnTo>
                    <a:lnTo>
                      <a:pt x="14345" y="25686"/>
                    </a:lnTo>
                    <a:lnTo>
                      <a:pt x="8182" y="21543"/>
                    </a:lnTo>
                    <a:close/>
                    <a:moveTo>
                      <a:pt x="89542" y="22366"/>
                    </a:moveTo>
                    <a:lnTo>
                      <a:pt x="83273" y="26377"/>
                    </a:lnTo>
                    <a:cubicBezTo>
                      <a:pt x="83380" y="26536"/>
                      <a:pt x="83486" y="26696"/>
                      <a:pt x="83566" y="26855"/>
                    </a:cubicBezTo>
                    <a:lnTo>
                      <a:pt x="83592" y="26855"/>
                    </a:lnTo>
                    <a:lnTo>
                      <a:pt x="89887" y="22924"/>
                    </a:lnTo>
                    <a:cubicBezTo>
                      <a:pt x="89781" y="22738"/>
                      <a:pt x="89648" y="22552"/>
                      <a:pt x="89542" y="22366"/>
                    </a:cubicBezTo>
                    <a:close/>
                    <a:moveTo>
                      <a:pt x="6429" y="24411"/>
                    </a:moveTo>
                    <a:cubicBezTo>
                      <a:pt x="6296" y="24597"/>
                      <a:pt x="6190" y="24783"/>
                      <a:pt x="6084" y="24969"/>
                    </a:cubicBezTo>
                    <a:lnTo>
                      <a:pt x="12565" y="28582"/>
                    </a:lnTo>
                    <a:cubicBezTo>
                      <a:pt x="12671" y="28422"/>
                      <a:pt x="12751" y="28263"/>
                      <a:pt x="12857" y="28104"/>
                    </a:cubicBezTo>
                    <a:lnTo>
                      <a:pt x="6429" y="24411"/>
                    </a:lnTo>
                    <a:close/>
                    <a:moveTo>
                      <a:pt x="91242" y="25261"/>
                    </a:moveTo>
                    <a:lnTo>
                      <a:pt x="84734" y="28821"/>
                    </a:lnTo>
                    <a:cubicBezTo>
                      <a:pt x="84814" y="28980"/>
                      <a:pt x="84894" y="29140"/>
                      <a:pt x="85000" y="29325"/>
                    </a:cubicBezTo>
                    <a:lnTo>
                      <a:pt x="91561" y="25819"/>
                    </a:lnTo>
                    <a:lnTo>
                      <a:pt x="91242" y="25261"/>
                    </a:lnTo>
                    <a:close/>
                    <a:moveTo>
                      <a:pt x="4862" y="27360"/>
                    </a:moveTo>
                    <a:cubicBezTo>
                      <a:pt x="4756" y="27546"/>
                      <a:pt x="4649" y="27758"/>
                      <a:pt x="4570" y="27971"/>
                    </a:cubicBezTo>
                    <a:lnTo>
                      <a:pt x="11290" y="31132"/>
                    </a:lnTo>
                    <a:cubicBezTo>
                      <a:pt x="11370" y="30946"/>
                      <a:pt x="11449" y="30786"/>
                      <a:pt x="11529" y="30600"/>
                    </a:cubicBezTo>
                    <a:lnTo>
                      <a:pt x="4862" y="27360"/>
                    </a:lnTo>
                    <a:close/>
                    <a:moveTo>
                      <a:pt x="92730" y="28236"/>
                    </a:moveTo>
                    <a:lnTo>
                      <a:pt x="86009" y="31344"/>
                    </a:lnTo>
                    <a:cubicBezTo>
                      <a:pt x="86089" y="31504"/>
                      <a:pt x="86142" y="31690"/>
                      <a:pt x="86222" y="31849"/>
                    </a:cubicBezTo>
                    <a:lnTo>
                      <a:pt x="86248" y="31849"/>
                    </a:lnTo>
                    <a:lnTo>
                      <a:pt x="93022" y="28847"/>
                    </a:lnTo>
                    <a:cubicBezTo>
                      <a:pt x="92942" y="28635"/>
                      <a:pt x="92836" y="28422"/>
                      <a:pt x="92730" y="28236"/>
                    </a:cubicBezTo>
                    <a:close/>
                    <a:moveTo>
                      <a:pt x="3481" y="30415"/>
                    </a:moveTo>
                    <a:lnTo>
                      <a:pt x="3242" y="31052"/>
                    </a:lnTo>
                    <a:lnTo>
                      <a:pt x="10174" y="33735"/>
                    </a:lnTo>
                    <a:cubicBezTo>
                      <a:pt x="10227" y="33549"/>
                      <a:pt x="10307" y="33363"/>
                      <a:pt x="10387" y="33204"/>
                    </a:cubicBezTo>
                    <a:lnTo>
                      <a:pt x="10360" y="33204"/>
                    </a:lnTo>
                    <a:lnTo>
                      <a:pt x="3481" y="30415"/>
                    </a:lnTo>
                    <a:close/>
                    <a:moveTo>
                      <a:pt x="94031" y="31318"/>
                    </a:moveTo>
                    <a:lnTo>
                      <a:pt x="87098" y="33947"/>
                    </a:lnTo>
                    <a:cubicBezTo>
                      <a:pt x="87151" y="34107"/>
                      <a:pt x="87231" y="34293"/>
                      <a:pt x="87284" y="34479"/>
                    </a:cubicBezTo>
                    <a:lnTo>
                      <a:pt x="94270" y="31929"/>
                    </a:lnTo>
                    <a:lnTo>
                      <a:pt x="94031" y="31318"/>
                    </a:lnTo>
                    <a:close/>
                    <a:moveTo>
                      <a:pt x="2338" y="33575"/>
                    </a:moveTo>
                    <a:cubicBezTo>
                      <a:pt x="2285" y="33788"/>
                      <a:pt x="2206" y="34000"/>
                      <a:pt x="2153" y="34213"/>
                    </a:cubicBezTo>
                    <a:lnTo>
                      <a:pt x="9218" y="36418"/>
                    </a:lnTo>
                    <a:cubicBezTo>
                      <a:pt x="9298" y="36232"/>
                      <a:pt x="9351" y="36046"/>
                      <a:pt x="9404" y="35860"/>
                    </a:cubicBezTo>
                    <a:lnTo>
                      <a:pt x="2338" y="33575"/>
                    </a:lnTo>
                    <a:close/>
                    <a:moveTo>
                      <a:pt x="95120" y="34479"/>
                    </a:moveTo>
                    <a:lnTo>
                      <a:pt x="88001" y="36630"/>
                    </a:lnTo>
                    <a:cubicBezTo>
                      <a:pt x="88055" y="36816"/>
                      <a:pt x="88108" y="37002"/>
                      <a:pt x="88161" y="37188"/>
                    </a:cubicBezTo>
                    <a:lnTo>
                      <a:pt x="95306" y="35116"/>
                    </a:lnTo>
                    <a:cubicBezTo>
                      <a:pt x="95226" y="34904"/>
                      <a:pt x="95173" y="34691"/>
                      <a:pt x="95120" y="34479"/>
                    </a:cubicBezTo>
                    <a:close/>
                    <a:moveTo>
                      <a:pt x="1435" y="36789"/>
                    </a:moveTo>
                    <a:lnTo>
                      <a:pt x="1276" y="37454"/>
                    </a:lnTo>
                    <a:lnTo>
                      <a:pt x="8501" y="39154"/>
                    </a:lnTo>
                    <a:cubicBezTo>
                      <a:pt x="8527" y="38968"/>
                      <a:pt x="8581" y="38755"/>
                      <a:pt x="8634" y="38596"/>
                    </a:cubicBezTo>
                    <a:lnTo>
                      <a:pt x="1435" y="36789"/>
                    </a:lnTo>
                    <a:close/>
                    <a:moveTo>
                      <a:pt x="95970" y="37693"/>
                    </a:moveTo>
                    <a:lnTo>
                      <a:pt x="88745" y="39366"/>
                    </a:lnTo>
                    <a:cubicBezTo>
                      <a:pt x="88772" y="39552"/>
                      <a:pt x="88825" y="39738"/>
                      <a:pt x="88851" y="39924"/>
                    </a:cubicBezTo>
                    <a:lnTo>
                      <a:pt x="96103" y="38357"/>
                    </a:lnTo>
                    <a:cubicBezTo>
                      <a:pt x="96076" y="38144"/>
                      <a:pt x="96023" y="37932"/>
                      <a:pt x="95970" y="37693"/>
                    </a:cubicBezTo>
                    <a:close/>
                    <a:moveTo>
                      <a:pt x="745" y="40057"/>
                    </a:moveTo>
                    <a:cubicBezTo>
                      <a:pt x="692" y="40296"/>
                      <a:pt x="665" y="40508"/>
                      <a:pt x="638" y="40721"/>
                    </a:cubicBezTo>
                    <a:lnTo>
                      <a:pt x="7943" y="41916"/>
                    </a:lnTo>
                    <a:cubicBezTo>
                      <a:pt x="7970" y="41757"/>
                      <a:pt x="7996" y="41544"/>
                      <a:pt x="8023" y="41358"/>
                    </a:cubicBezTo>
                    <a:lnTo>
                      <a:pt x="8049" y="41358"/>
                    </a:lnTo>
                    <a:lnTo>
                      <a:pt x="745" y="40057"/>
                    </a:lnTo>
                    <a:close/>
                    <a:moveTo>
                      <a:pt x="96608" y="40986"/>
                    </a:moveTo>
                    <a:lnTo>
                      <a:pt x="89276" y="42155"/>
                    </a:lnTo>
                    <a:cubicBezTo>
                      <a:pt x="89303" y="42341"/>
                      <a:pt x="89330" y="42527"/>
                      <a:pt x="89356" y="42713"/>
                    </a:cubicBezTo>
                    <a:lnTo>
                      <a:pt x="96687" y="41650"/>
                    </a:lnTo>
                    <a:lnTo>
                      <a:pt x="96608" y="40986"/>
                    </a:lnTo>
                    <a:close/>
                    <a:moveTo>
                      <a:pt x="267" y="43377"/>
                    </a:moveTo>
                    <a:cubicBezTo>
                      <a:pt x="240" y="43589"/>
                      <a:pt x="213" y="43828"/>
                      <a:pt x="187" y="44041"/>
                    </a:cubicBezTo>
                    <a:lnTo>
                      <a:pt x="7571" y="44732"/>
                    </a:lnTo>
                    <a:cubicBezTo>
                      <a:pt x="7598" y="44546"/>
                      <a:pt x="7624" y="44360"/>
                      <a:pt x="7651" y="44174"/>
                    </a:cubicBezTo>
                    <a:lnTo>
                      <a:pt x="7624" y="44174"/>
                    </a:lnTo>
                    <a:lnTo>
                      <a:pt x="267" y="43377"/>
                    </a:lnTo>
                    <a:close/>
                    <a:moveTo>
                      <a:pt x="97006" y="44307"/>
                    </a:moveTo>
                    <a:lnTo>
                      <a:pt x="89595" y="44971"/>
                    </a:lnTo>
                    <a:cubicBezTo>
                      <a:pt x="89622" y="45157"/>
                      <a:pt x="89648" y="45343"/>
                      <a:pt x="89648" y="45528"/>
                    </a:cubicBezTo>
                    <a:lnTo>
                      <a:pt x="97059" y="44971"/>
                    </a:lnTo>
                    <a:cubicBezTo>
                      <a:pt x="97059" y="44758"/>
                      <a:pt x="97006" y="44546"/>
                      <a:pt x="97006" y="44307"/>
                    </a:cubicBezTo>
                    <a:close/>
                    <a:moveTo>
                      <a:pt x="28" y="46724"/>
                    </a:moveTo>
                    <a:cubicBezTo>
                      <a:pt x="28" y="46936"/>
                      <a:pt x="1" y="47175"/>
                      <a:pt x="1" y="47388"/>
                    </a:cubicBezTo>
                    <a:lnTo>
                      <a:pt x="7412" y="47574"/>
                    </a:lnTo>
                    <a:cubicBezTo>
                      <a:pt x="7412" y="47388"/>
                      <a:pt x="7438" y="47175"/>
                      <a:pt x="7438" y="46989"/>
                    </a:cubicBezTo>
                    <a:lnTo>
                      <a:pt x="28" y="46724"/>
                    </a:lnTo>
                    <a:close/>
                    <a:moveTo>
                      <a:pt x="97192" y="47653"/>
                    </a:moveTo>
                    <a:lnTo>
                      <a:pt x="89781" y="47786"/>
                    </a:lnTo>
                    <a:cubicBezTo>
                      <a:pt x="89755" y="47972"/>
                      <a:pt x="89755" y="48185"/>
                      <a:pt x="89781" y="48371"/>
                    </a:cubicBezTo>
                    <a:lnTo>
                      <a:pt x="97192" y="48318"/>
                    </a:lnTo>
                    <a:lnTo>
                      <a:pt x="97192" y="47653"/>
                    </a:lnTo>
                    <a:close/>
                    <a:moveTo>
                      <a:pt x="89781" y="48583"/>
                    </a:moveTo>
                    <a:lnTo>
                      <a:pt x="89781" y="49141"/>
                    </a:lnTo>
                    <a:lnTo>
                      <a:pt x="97192" y="49247"/>
                    </a:lnTo>
                    <a:lnTo>
                      <a:pt x="97192" y="48583"/>
                    </a:lnTo>
                    <a:close/>
                    <a:moveTo>
                      <a:pt x="7412" y="49832"/>
                    </a:moveTo>
                    <a:lnTo>
                      <a:pt x="1" y="50044"/>
                    </a:lnTo>
                    <a:cubicBezTo>
                      <a:pt x="1" y="50257"/>
                      <a:pt x="1" y="50496"/>
                      <a:pt x="28" y="50708"/>
                    </a:cubicBezTo>
                    <a:lnTo>
                      <a:pt x="7438" y="50389"/>
                    </a:lnTo>
                    <a:lnTo>
                      <a:pt x="7412" y="49832"/>
                    </a:lnTo>
                    <a:close/>
                    <a:moveTo>
                      <a:pt x="89675" y="51425"/>
                    </a:moveTo>
                    <a:cubicBezTo>
                      <a:pt x="89648" y="51611"/>
                      <a:pt x="89648" y="51797"/>
                      <a:pt x="89622" y="51983"/>
                    </a:cubicBezTo>
                    <a:lnTo>
                      <a:pt x="97033" y="52594"/>
                    </a:lnTo>
                    <a:cubicBezTo>
                      <a:pt x="97033" y="52355"/>
                      <a:pt x="97059" y="52142"/>
                      <a:pt x="97086" y="51930"/>
                    </a:cubicBezTo>
                    <a:lnTo>
                      <a:pt x="89675" y="51425"/>
                    </a:lnTo>
                    <a:close/>
                    <a:moveTo>
                      <a:pt x="7598" y="52674"/>
                    </a:moveTo>
                    <a:lnTo>
                      <a:pt x="213" y="53391"/>
                    </a:lnTo>
                    <a:cubicBezTo>
                      <a:pt x="240" y="53603"/>
                      <a:pt x="267" y="53816"/>
                      <a:pt x="293" y="54055"/>
                    </a:cubicBezTo>
                    <a:lnTo>
                      <a:pt x="7651" y="53232"/>
                    </a:lnTo>
                    <a:lnTo>
                      <a:pt x="7598" y="52674"/>
                    </a:lnTo>
                    <a:close/>
                    <a:moveTo>
                      <a:pt x="89409" y="54241"/>
                    </a:moveTo>
                    <a:cubicBezTo>
                      <a:pt x="89356" y="54427"/>
                      <a:pt x="89330" y="54613"/>
                      <a:pt x="89330" y="54799"/>
                    </a:cubicBezTo>
                    <a:lnTo>
                      <a:pt x="96661" y="55914"/>
                    </a:lnTo>
                    <a:cubicBezTo>
                      <a:pt x="96687" y="55675"/>
                      <a:pt x="96714" y="55463"/>
                      <a:pt x="96740" y="55250"/>
                    </a:cubicBezTo>
                    <a:lnTo>
                      <a:pt x="89409" y="54241"/>
                    </a:lnTo>
                    <a:close/>
                    <a:moveTo>
                      <a:pt x="7970" y="55463"/>
                    </a:moveTo>
                    <a:lnTo>
                      <a:pt x="665" y="56711"/>
                    </a:lnTo>
                    <a:cubicBezTo>
                      <a:pt x="718" y="56924"/>
                      <a:pt x="745" y="57136"/>
                      <a:pt x="798" y="57375"/>
                    </a:cubicBezTo>
                    <a:lnTo>
                      <a:pt x="8102" y="56047"/>
                    </a:lnTo>
                    <a:cubicBezTo>
                      <a:pt x="8049" y="55835"/>
                      <a:pt x="7996" y="55649"/>
                      <a:pt x="7970" y="55463"/>
                    </a:cubicBezTo>
                    <a:close/>
                    <a:moveTo>
                      <a:pt x="88905" y="57030"/>
                    </a:moveTo>
                    <a:cubicBezTo>
                      <a:pt x="88854" y="57208"/>
                      <a:pt x="88827" y="57385"/>
                      <a:pt x="88779" y="57563"/>
                    </a:cubicBezTo>
                    <a:lnTo>
                      <a:pt x="88779" y="57563"/>
                    </a:lnTo>
                    <a:lnTo>
                      <a:pt x="88772" y="57561"/>
                    </a:lnTo>
                    <a:lnTo>
                      <a:pt x="88772" y="57588"/>
                    </a:lnTo>
                    <a:cubicBezTo>
                      <a:pt x="88774" y="57579"/>
                      <a:pt x="88776" y="57571"/>
                      <a:pt x="88779" y="57563"/>
                    </a:cubicBezTo>
                    <a:lnTo>
                      <a:pt x="88779" y="57563"/>
                    </a:lnTo>
                    <a:lnTo>
                      <a:pt x="96023" y="59208"/>
                    </a:lnTo>
                    <a:cubicBezTo>
                      <a:pt x="96076" y="58996"/>
                      <a:pt x="96130" y="58757"/>
                      <a:pt x="96156" y="58544"/>
                    </a:cubicBezTo>
                    <a:lnTo>
                      <a:pt x="88905" y="57030"/>
                    </a:lnTo>
                    <a:close/>
                    <a:moveTo>
                      <a:pt x="8554" y="58252"/>
                    </a:moveTo>
                    <a:lnTo>
                      <a:pt x="1329" y="59978"/>
                    </a:lnTo>
                    <a:lnTo>
                      <a:pt x="1488" y="60642"/>
                    </a:lnTo>
                    <a:lnTo>
                      <a:pt x="8687" y="58810"/>
                    </a:lnTo>
                    <a:cubicBezTo>
                      <a:pt x="8634" y="58624"/>
                      <a:pt x="8581" y="58438"/>
                      <a:pt x="8554" y="58252"/>
                    </a:cubicBezTo>
                    <a:close/>
                    <a:moveTo>
                      <a:pt x="88241" y="59766"/>
                    </a:moveTo>
                    <a:cubicBezTo>
                      <a:pt x="88161" y="59978"/>
                      <a:pt x="88134" y="60138"/>
                      <a:pt x="88081" y="60324"/>
                    </a:cubicBezTo>
                    <a:lnTo>
                      <a:pt x="95173" y="62449"/>
                    </a:lnTo>
                    <a:cubicBezTo>
                      <a:pt x="95253" y="62236"/>
                      <a:pt x="95306" y="62024"/>
                      <a:pt x="95359" y="61785"/>
                    </a:cubicBezTo>
                    <a:lnTo>
                      <a:pt x="88241" y="59766"/>
                    </a:lnTo>
                    <a:close/>
                    <a:moveTo>
                      <a:pt x="9298" y="60988"/>
                    </a:moveTo>
                    <a:lnTo>
                      <a:pt x="2232" y="63192"/>
                    </a:lnTo>
                    <a:cubicBezTo>
                      <a:pt x="2285" y="63405"/>
                      <a:pt x="2365" y="63644"/>
                      <a:pt x="2418" y="63856"/>
                    </a:cubicBezTo>
                    <a:lnTo>
                      <a:pt x="9484" y="61519"/>
                    </a:lnTo>
                    <a:cubicBezTo>
                      <a:pt x="9404" y="61333"/>
                      <a:pt x="9351" y="61147"/>
                      <a:pt x="9298" y="60988"/>
                    </a:cubicBezTo>
                    <a:close/>
                    <a:moveTo>
                      <a:pt x="87391" y="62475"/>
                    </a:moveTo>
                    <a:cubicBezTo>
                      <a:pt x="87311" y="62661"/>
                      <a:pt x="87231" y="62847"/>
                      <a:pt x="87178" y="63006"/>
                    </a:cubicBezTo>
                    <a:lnTo>
                      <a:pt x="94111" y="65610"/>
                    </a:lnTo>
                    <a:lnTo>
                      <a:pt x="94350" y="64972"/>
                    </a:lnTo>
                    <a:lnTo>
                      <a:pt x="87391" y="62475"/>
                    </a:lnTo>
                    <a:close/>
                    <a:moveTo>
                      <a:pt x="10254" y="63671"/>
                    </a:moveTo>
                    <a:lnTo>
                      <a:pt x="3348" y="66380"/>
                    </a:lnTo>
                    <a:cubicBezTo>
                      <a:pt x="3427" y="66592"/>
                      <a:pt x="3507" y="66778"/>
                      <a:pt x="3587" y="66991"/>
                    </a:cubicBezTo>
                    <a:lnTo>
                      <a:pt x="10466" y="64175"/>
                    </a:lnTo>
                    <a:lnTo>
                      <a:pt x="10254" y="63671"/>
                    </a:lnTo>
                    <a:close/>
                    <a:moveTo>
                      <a:pt x="86301" y="65105"/>
                    </a:moveTo>
                    <a:cubicBezTo>
                      <a:pt x="86250" y="65283"/>
                      <a:pt x="86175" y="65462"/>
                      <a:pt x="86099" y="65640"/>
                    </a:cubicBezTo>
                    <a:lnTo>
                      <a:pt x="86099" y="65640"/>
                    </a:lnTo>
                    <a:lnTo>
                      <a:pt x="86089" y="65636"/>
                    </a:lnTo>
                    <a:lnTo>
                      <a:pt x="86089" y="65663"/>
                    </a:lnTo>
                    <a:cubicBezTo>
                      <a:pt x="86092" y="65655"/>
                      <a:pt x="86095" y="65648"/>
                      <a:pt x="86099" y="65640"/>
                    </a:cubicBezTo>
                    <a:lnTo>
                      <a:pt x="86099" y="65640"/>
                    </a:lnTo>
                    <a:lnTo>
                      <a:pt x="92836" y="68717"/>
                    </a:lnTo>
                    <a:cubicBezTo>
                      <a:pt x="92915" y="68505"/>
                      <a:pt x="93022" y="68319"/>
                      <a:pt x="93101" y="68106"/>
                    </a:cubicBezTo>
                    <a:lnTo>
                      <a:pt x="86301" y="65105"/>
                    </a:lnTo>
                    <a:close/>
                    <a:moveTo>
                      <a:pt x="11370" y="66247"/>
                    </a:moveTo>
                    <a:lnTo>
                      <a:pt x="4676" y="69435"/>
                    </a:lnTo>
                    <a:lnTo>
                      <a:pt x="4968" y="70045"/>
                    </a:lnTo>
                    <a:lnTo>
                      <a:pt x="11635" y="66752"/>
                    </a:lnTo>
                    <a:cubicBezTo>
                      <a:pt x="11529" y="66592"/>
                      <a:pt x="11449" y="66406"/>
                      <a:pt x="11370" y="66247"/>
                    </a:cubicBezTo>
                    <a:close/>
                    <a:moveTo>
                      <a:pt x="85080" y="67681"/>
                    </a:moveTo>
                    <a:lnTo>
                      <a:pt x="84814" y="68186"/>
                    </a:lnTo>
                    <a:lnTo>
                      <a:pt x="91348" y="71719"/>
                    </a:lnTo>
                    <a:lnTo>
                      <a:pt x="91640" y="71135"/>
                    </a:lnTo>
                    <a:lnTo>
                      <a:pt x="85080" y="67681"/>
                    </a:lnTo>
                    <a:close/>
                    <a:moveTo>
                      <a:pt x="12671" y="68744"/>
                    </a:moveTo>
                    <a:lnTo>
                      <a:pt x="12671" y="68770"/>
                    </a:lnTo>
                    <a:lnTo>
                      <a:pt x="6217" y="72383"/>
                    </a:lnTo>
                    <a:cubicBezTo>
                      <a:pt x="6323" y="72595"/>
                      <a:pt x="6429" y="72781"/>
                      <a:pt x="6535" y="72967"/>
                    </a:cubicBezTo>
                    <a:lnTo>
                      <a:pt x="12963" y="69249"/>
                    </a:lnTo>
                    <a:cubicBezTo>
                      <a:pt x="12857" y="69089"/>
                      <a:pt x="12777" y="68930"/>
                      <a:pt x="12671" y="68744"/>
                    </a:cubicBezTo>
                    <a:close/>
                    <a:moveTo>
                      <a:pt x="83698" y="70152"/>
                    </a:moveTo>
                    <a:lnTo>
                      <a:pt x="83380" y="70630"/>
                    </a:lnTo>
                    <a:lnTo>
                      <a:pt x="89648" y="74614"/>
                    </a:lnTo>
                    <a:cubicBezTo>
                      <a:pt x="89781" y="74428"/>
                      <a:pt x="89887" y="74242"/>
                      <a:pt x="89994" y="74056"/>
                    </a:cubicBezTo>
                    <a:lnTo>
                      <a:pt x="83698" y="70152"/>
                    </a:lnTo>
                    <a:close/>
                    <a:moveTo>
                      <a:pt x="14132" y="71161"/>
                    </a:moveTo>
                    <a:lnTo>
                      <a:pt x="7943" y="75252"/>
                    </a:lnTo>
                    <a:cubicBezTo>
                      <a:pt x="8076" y="75438"/>
                      <a:pt x="8182" y="75624"/>
                      <a:pt x="8315" y="75810"/>
                    </a:cubicBezTo>
                    <a:lnTo>
                      <a:pt x="14451" y="71639"/>
                    </a:lnTo>
                    <a:cubicBezTo>
                      <a:pt x="14345" y="71480"/>
                      <a:pt x="14238" y="71320"/>
                      <a:pt x="14132" y="71161"/>
                    </a:cubicBezTo>
                    <a:close/>
                    <a:moveTo>
                      <a:pt x="82131" y="72489"/>
                    </a:moveTo>
                    <a:lnTo>
                      <a:pt x="81786" y="72967"/>
                    </a:lnTo>
                    <a:lnTo>
                      <a:pt x="87762" y="77350"/>
                    </a:lnTo>
                    <a:lnTo>
                      <a:pt x="88161" y="76819"/>
                    </a:lnTo>
                    <a:lnTo>
                      <a:pt x="82131" y="72489"/>
                    </a:lnTo>
                    <a:close/>
                    <a:moveTo>
                      <a:pt x="15779" y="73472"/>
                    </a:moveTo>
                    <a:lnTo>
                      <a:pt x="9882" y="77961"/>
                    </a:lnTo>
                    <a:cubicBezTo>
                      <a:pt x="10015" y="78147"/>
                      <a:pt x="10148" y="78333"/>
                      <a:pt x="10281" y="78492"/>
                    </a:cubicBezTo>
                    <a:lnTo>
                      <a:pt x="16124" y="73924"/>
                    </a:lnTo>
                    <a:lnTo>
                      <a:pt x="15779" y="73472"/>
                    </a:lnTo>
                    <a:close/>
                    <a:moveTo>
                      <a:pt x="80378" y="74747"/>
                    </a:moveTo>
                    <a:lnTo>
                      <a:pt x="80033" y="75199"/>
                    </a:lnTo>
                    <a:lnTo>
                      <a:pt x="85664" y="80006"/>
                    </a:lnTo>
                    <a:cubicBezTo>
                      <a:pt x="85823" y="79820"/>
                      <a:pt x="85956" y="79661"/>
                      <a:pt x="86089" y="79475"/>
                    </a:cubicBezTo>
                    <a:lnTo>
                      <a:pt x="80378" y="74747"/>
                    </a:lnTo>
                    <a:close/>
                    <a:moveTo>
                      <a:pt x="17585" y="75677"/>
                    </a:moveTo>
                    <a:lnTo>
                      <a:pt x="11981" y="80564"/>
                    </a:lnTo>
                    <a:lnTo>
                      <a:pt x="12432" y="81069"/>
                    </a:lnTo>
                    <a:lnTo>
                      <a:pt x="17957" y="76102"/>
                    </a:lnTo>
                    <a:cubicBezTo>
                      <a:pt x="17824" y="75969"/>
                      <a:pt x="17691" y="75810"/>
                      <a:pt x="17585" y="75677"/>
                    </a:cubicBezTo>
                    <a:close/>
                    <a:moveTo>
                      <a:pt x="78492" y="76872"/>
                    </a:moveTo>
                    <a:lnTo>
                      <a:pt x="78120" y="77297"/>
                    </a:lnTo>
                    <a:lnTo>
                      <a:pt x="83433" y="82450"/>
                    </a:lnTo>
                    <a:cubicBezTo>
                      <a:pt x="83566" y="82291"/>
                      <a:pt x="83725" y="82131"/>
                      <a:pt x="83884" y="81972"/>
                    </a:cubicBezTo>
                    <a:lnTo>
                      <a:pt x="78492" y="76872"/>
                    </a:lnTo>
                    <a:close/>
                    <a:moveTo>
                      <a:pt x="19524" y="77749"/>
                    </a:moveTo>
                    <a:lnTo>
                      <a:pt x="14291" y="83008"/>
                    </a:lnTo>
                    <a:lnTo>
                      <a:pt x="14743" y="83459"/>
                    </a:lnTo>
                    <a:lnTo>
                      <a:pt x="19923" y="78147"/>
                    </a:lnTo>
                    <a:lnTo>
                      <a:pt x="19524" y="77749"/>
                    </a:lnTo>
                    <a:close/>
                    <a:moveTo>
                      <a:pt x="76473" y="78864"/>
                    </a:moveTo>
                    <a:lnTo>
                      <a:pt x="76048" y="79263"/>
                    </a:lnTo>
                    <a:lnTo>
                      <a:pt x="81016" y="84788"/>
                    </a:lnTo>
                    <a:lnTo>
                      <a:pt x="81494" y="84336"/>
                    </a:lnTo>
                    <a:lnTo>
                      <a:pt x="76473" y="78864"/>
                    </a:lnTo>
                    <a:close/>
                    <a:moveTo>
                      <a:pt x="21596" y="79688"/>
                    </a:moveTo>
                    <a:lnTo>
                      <a:pt x="16735" y="85292"/>
                    </a:lnTo>
                    <a:lnTo>
                      <a:pt x="17240" y="85717"/>
                    </a:lnTo>
                    <a:lnTo>
                      <a:pt x="22021" y="80059"/>
                    </a:lnTo>
                    <a:lnTo>
                      <a:pt x="21596" y="79688"/>
                    </a:lnTo>
                    <a:close/>
                    <a:moveTo>
                      <a:pt x="74322" y="80724"/>
                    </a:moveTo>
                    <a:lnTo>
                      <a:pt x="73897" y="81069"/>
                    </a:lnTo>
                    <a:lnTo>
                      <a:pt x="78466" y="86913"/>
                    </a:lnTo>
                    <a:lnTo>
                      <a:pt x="78970" y="86514"/>
                    </a:lnTo>
                    <a:lnTo>
                      <a:pt x="74322" y="80724"/>
                    </a:lnTo>
                    <a:close/>
                    <a:moveTo>
                      <a:pt x="23801" y="81467"/>
                    </a:moveTo>
                    <a:lnTo>
                      <a:pt x="19312" y="87391"/>
                    </a:lnTo>
                    <a:lnTo>
                      <a:pt x="19843" y="87789"/>
                    </a:lnTo>
                    <a:lnTo>
                      <a:pt x="24252" y="81813"/>
                    </a:lnTo>
                    <a:lnTo>
                      <a:pt x="23801" y="81467"/>
                    </a:lnTo>
                    <a:close/>
                    <a:moveTo>
                      <a:pt x="72064" y="82424"/>
                    </a:moveTo>
                    <a:cubicBezTo>
                      <a:pt x="71905" y="82530"/>
                      <a:pt x="71772" y="82636"/>
                      <a:pt x="71613" y="82742"/>
                    </a:cubicBezTo>
                    <a:lnTo>
                      <a:pt x="75756" y="88905"/>
                    </a:lnTo>
                    <a:lnTo>
                      <a:pt x="76314" y="88506"/>
                    </a:lnTo>
                    <a:lnTo>
                      <a:pt x="72064" y="82424"/>
                    </a:lnTo>
                    <a:close/>
                    <a:moveTo>
                      <a:pt x="26112" y="83088"/>
                    </a:moveTo>
                    <a:lnTo>
                      <a:pt x="26112" y="83114"/>
                    </a:lnTo>
                    <a:lnTo>
                      <a:pt x="22074" y="89330"/>
                    </a:lnTo>
                    <a:cubicBezTo>
                      <a:pt x="22260" y="89436"/>
                      <a:pt x="22446" y="89569"/>
                      <a:pt x="22632" y="89675"/>
                    </a:cubicBezTo>
                    <a:lnTo>
                      <a:pt x="26590" y="83406"/>
                    </a:lnTo>
                    <a:cubicBezTo>
                      <a:pt x="26430" y="83300"/>
                      <a:pt x="26271" y="83194"/>
                      <a:pt x="26112" y="83088"/>
                    </a:cubicBezTo>
                    <a:close/>
                    <a:moveTo>
                      <a:pt x="69700" y="83964"/>
                    </a:moveTo>
                    <a:cubicBezTo>
                      <a:pt x="69514" y="84044"/>
                      <a:pt x="69355" y="84150"/>
                      <a:pt x="69195" y="84256"/>
                    </a:cubicBezTo>
                    <a:lnTo>
                      <a:pt x="72941" y="90658"/>
                    </a:lnTo>
                    <a:lnTo>
                      <a:pt x="73499" y="90313"/>
                    </a:lnTo>
                    <a:lnTo>
                      <a:pt x="69700" y="83964"/>
                    </a:lnTo>
                    <a:close/>
                    <a:moveTo>
                      <a:pt x="28555" y="84575"/>
                    </a:moveTo>
                    <a:lnTo>
                      <a:pt x="24943" y="91056"/>
                    </a:lnTo>
                    <a:lnTo>
                      <a:pt x="25527" y="91375"/>
                    </a:lnTo>
                    <a:lnTo>
                      <a:pt x="29060" y="84867"/>
                    </a:lnTo>
                    <a:lnTo>
                      <a:pt x="28555" y="84575"/>
                    </a:lnTo>
                    <a:close/>
                    <a:moveTo>
                      <a:pt x="67203" y="85319"/>
                    </a:moveTo>
                    <a:lnTo>
                      <a:pt x="66699" y="85584"/>
                    </a:lnTo>
                    <a:lnTo>
                      <a:pt x="69966" y="92225"/>
                    </a:lnTo>
                    <a:lnTo>
                      <a:pt x="70577" y="91933"/>
                    </a:lnTo>
                    <a:lnTo>
                      <a:pt x="67203" y="85319"/>
                    </a:lnTo>
                    <a:close/>
                    <a:moveTo>
                      <a:pt x="31079" y="85877"/>
                    </a:moveTo>
                    <a:lnTo>
                      <a:pt x="27918" y="92597"/>
                    </a:lnTo>
                    <a:lnTo>
                      <a:pt x="28529" y="92863"/>
                    </a:lnTo>
                    <a:lnTo>
                      <a:pt x="31610" y="86116"/>
                    </a:lnTo>
                    <a:lnTo>
                      <a:pt x="31079" y="85877"/>
                    </a:lnTo>
                    <a:close/>
                    <a:moveTo>
                      <a:pt x="64653" y="86514"/>
                    </a:moveTo>
                    <a:lnTo>
                      <a:pt x="64122" y="86727"/>
                    </a:lnTo>
                    <a:lnTo>
                      <a:pt x="66911" y="93606"/>
                    </a:lnTo>
                    <a:cubicBezTo>
                      <a:pt x="67124" y="93527"/>
                      <a:pt x="67336" y="93420"/>
                      <a:pt x="67549" y="93341"/>
                    </a:cubicBezTo>
                    <a:lnTo>
                      <a:pt x="64653" y="86514"/>
                    </a:lnTo>
                    <a:close/>
                    <a:moveTo>
                      <a:pt x="33682" y="86992"/>
                    </a:moveTo>
                    <a:lnTo>
                      <a:pt x="30999" y="93898"/>
                    </a:lnTo>
                    <a:lnTo>
                      <a:pt x="31610" y="94137"/>
                    </a:lnTo>
                    <a:lnTo>
                      <a:pt x="34213" y="87178"/>
                    </a:lnTo>
                    <a:lnTo>
                      <a:pt x="33682" y="86992"/>
                    </a:lnTo>
                    <a:close/>
                    <a:moveTo>
                      <a:pt x="61997" y="87523"/>
                    </a:moveTo>
                    <a:lnTo>
                      <a:pt x="61466" y="87709"/>
                    </a:lnTo>
                    <a:lnTo>
                      <a:pt x="63803" y="94748"/>
                    </a:lnTo>
                    <a:lnTo>
                      <a:pt x="64414" y="94536"/>
                    </a:lnTo>
                    <a:lnTo>
                      <a:pt x="61997" y="87523"/>
                    </a:lnTo>
                    <a:close/>
                    <a:moveTo>
                      <a:pt x="36365" y="87922"/>
                    </a:moveTo>
                    <a:lnTo>
                      <a:pt x="34160" y="95014"/>
                    </a:lnTo>
                    <a:cubicBezTo>
                      <a:pt x="34372" y="95094"/>
                      <a:pt x="34585" y="95147"/>
                      <a:pt x="34797" y="95200"/>
                    </a:cubicBezTo>
                    <a:lnTo>
                      <a:pt x="36922" y="88081"/>
                    </a:lnTo>
                    <a:lnTo>
                      <a:pt x="36365" y="87922"/>
                    </a:lnTo>
                    <a:close/>
                    <a:moveTo>
                      <a:pt x="59288" y="88347"/>
                    </a:moveTo>
                    <a:lnTo>
                      <a:pt x="58757" y="88506"/>
                    </a:lnTo>
                    <a:lnTo>
                      <a:pt x="60563" y="95678"/>
                    </a:lnTo>
                    <a:lnTo>
                      <a:pt x="61227" y="95519"/>
                    </a:lnTo>
                    <a:lnTo>
                      <a:pt x="59288" y="88347"/>
                    </a:lnTo>
                    <a:close/>
                    <a:moveTo>
                      <a:pt x="39100" y="88666"/>
                    </a:moveTo>
                    <a:lnTo>
                      <a:pt x="37374" y="95891"/>
                    </a:lnTo>
                    <a:lnTo>
                      <a:pt x="38038" y="96023"/>
                    </a:lnTo>
                    <a:lnTo>
                      <a:pt x="39632" y="88798"/>
                    </a:lnTo>
                    <a:lnTo>
                      <a:pt x="39100" y="88666"/>
                    </a:lnTo>
                    <a:close/>
                    <a:moveTo>
                      <a:pt x="56525" y="88984"/>
                    </a:moveTo>
                    <a:lnTo>
                      <a:pt x="55994" y="89091"/>
                    </a:lnTo>
                    <a:lnTo>
                      <a:pt x="57296" y="96395"/>
                    </a:lnTo>
                    <a:lnTo>
                      <a:pt x="57960" y="96262"/>
                    </a:lnTo>
                    <a:lnTo>
                      <a:pt x="56525" y="88984"/>
                    </a:lnTo>
                    <a:close/>
                    <a:moveTo>
                      <a:pt x="41863" y="89223"/>
                    </a:moveTo>
                    <a:lnTo>
                      <a:pt x="40668" y="96528"/>
                    </a:lnTo>
                    <a:lnTo>
                      <a:pt x="41332" y="96634"/>
                    </a:lnTo>
                    <a:lnTo>
                      <a:pt x="42421" y="89303"/>
                    </a:lnTo>
                    <a:lnTo>
                      <a:pt x="41863" y="89223"/>
                    </a:lnTo>
                    <a:close/>
                    <a:moveTo>
                      <a:pt x="53736" y="89436"/>
                    </a:moveTo>
                    <a:lnTo>
                      <a:pt x="53178" y="89516"/>
                    </a:lnTo>
                    <a:lnTo>
                      <a:pt x="53975" y="96900"/>
                    </a:lnTo>
                    <a:lnTo>
                      <a:pt x="54639" y="96820"/>
                    </a:lnTo>
                    <a:lnTo>
                      <a:pt x="53736" y="89436"/>
                    </a:lnTo>
                    <a:close/>
                    <a:moveTo>
                      <a:pt x="44679" y="89569"/>
                    </a:moveTo>
                    <a:lnTo>
                      <a:pt x="43988" y="96953"/>
                    </a:lnTo>
                    <a:lnTo>
                      <a:pt x="44652" y="97006"/>
                    </a:lnTo>
                    <a:lnTo>
                      <a:pt x="45236" y="89622"/>
                    </a:lnTo>
                    <a:lnTo>
                      <a:pt x="44679" y="89569"/>
                    </a:lnTo>
                    <a:close/>
                    <a:moveTo>
                      <a:pt x="50921" y="89702"/>
                    </a:moveTo>
                    <a:lnTo>
                      <a:pt x="50336" y="89728"/>
                    </a:lnTo>
                    <a:lnTo>
                      <a:pt x="50682" y="97139"/>
                    </a:lnTo>
                    <a:lnTo>
                      <a:pt x="51346" y="97112"/>
                    </a:lnTo>
                    <a:lnTo>
                      <a:pt x="50921" y="89702"/>
                    </a:lnTo>
                    <a:close/>
                    <a:moveTo>
                      <a:pt x="47494" y="89755"/>
                    </a:moveTo>
                    <a:lnTo>
                      <a:pt x="47308" y="97166"/>
                    </a:lnTo>
                    <a:lnTo>
                      <a:pt x="47972" y="97166"/>
                    </a:lnTo>
                    <a:lnTo>
                      <a:pt x="48079" y="89755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1" name="Google Shape;191;p16"/>
              <p:cNvSpPr/>
              <p:nvPr/>
            </p:nvSpPr>
            <p:spPr>
              <a:xfrm>
                <a:off x="8286120" y="-570240"/>
                <a:ext cx="745920" cy="1305720"/>
              </a:xfrm>
              <a:custGeom>
                <a:avLst/>
                <a:gdLst>
                  <a:gd name="textAreaLeft" fmla="*/ 0 w 745920"/>
                  <a:gd name="textAreaRight" fmla="*/ 746280 w 745920"/>
                  <a:gd name="textAreaTop" fmla="*/ 0 h 1305720"/>
                  <a:gd name="textAreaBottom" fmla="*/ 1306080 h 1305720"/>
                </a:gdLst>
                <a:ahLst/>
                <a:rect l="textAreaLeft" t="textAreaTop" r="textAreaRight" b="textAreaBottom"/>
                <a:pathLst>
                  <a:path w="29856" h="52248">
                    <a:moveTo>
                      <a:pt x="20668" y="8089"/>
                    </a:moveTo>
                    <a:cubicBezTo>
                      <a:pt x="20666" y="8116"/>
                      <a:pt x="20665" y="8144"/>
                      <a:pt x="20664" y="8171"/>
                    </a:cubicBezTo>
                    <a:cubicBezTo>
                      <a:pt x="20665" y="8144"/>
                      <a:pt x="20667" y="8116"/>
                      <a:pt x="20668" y="8089"/>
                    </a:cubicBezTo>
                    <a:close/>
                    <a:moveTo>
                      <a:pt x="24585" y="4346"/>
                    </a:moveTo>
                    <a:cubicBezTo>
                      <a:pt x="26590" y="4346"/>
                      <a:pt x="27886" y="4872"/>
                      <a:pt x="28285" y="5736"/>
                    </a:cubicBezTo>
                    <a:cubicBezTo>
                      <a:pt x="28913" y="7071"/>
                      <a:pt x="27420" y="9193"/>
                      <a:pt x="24671" y="11235"/>
                    </a:cubicBezTo>
                    <a:lnTo>
                      <a:pt x="24435" y="11235"/>
                    </a:lnTo>
                    <a:cubicBezTo>
                      <a:pt x="24042" y="11235"/>
                      <a:pt x="23571" y="11235"/>
                      <a:pt x="23099" y="11314"/>
                    </a:cubicBezTo>
                    <a:cubicBezTo>
                      <a:pt x="19642" y="11707"/>
                      <a:pt x="16185" y="12649"/>
                      <a:pt x="12885" y="14142"/>
                    </a:cubicBezTo>
                    <a:cubicBezTo>
                      <a:pt x="10136" y="15242"/>
                      <a:pt x="7464" y="16735"/>
                      <a:pt x="5029" y="18542"/>
                    </a:cubicBezTo>
                    <a:cubicBezTo>
                      <a:pt x="3222" y="18542"/>
                      <a:pt x="1965" y="18071"/>
                      <a:pt x="1572" y="17206"/>
                    </a:cubicBezTo>
                    <a:cubicBezTo>
                      <a:pt x="550" y="14849"/>
                      <a:pt x="5814" y="10292"/>
                      <a:pt x="13043" y="7150"/>
                    </a:cubicBezTo>
                    <a:cubicBezTo>
                      <a:pt x="15085" y="6286"/>
                      <a:pt x="17128" y="5578"/>
                      <a:pt x="19249" y="5107"/>
                    </a:cubicBezTo>
                    <a:cubicBezTo>
                      <a:pt x="20170" y="5798"/>
                      <a:pt x="20716" y="6938"/>
                      <a:pt x="20668" y="8089"/>
                    </a:cubicBezTo>
                    <a:lnTo>
                      <a:pt x="20668" y="8089"/>
                    </a:lnTo>
                    <a:cubicBezTo>
                      <a:pt x="20775" y="6395"/>
                      <a:pt x="21790" y="4941"/>
                      <a:pt x="23413" y="4400"/>
                    </a:cubicBezTo>
                    <a:cubicBezTo>
                      <a:pt x="23827" y="4363"/>
                      <a:pt x="24218" y="4346"/>
                      <a:pt x="24585" y="4346"/>
                    </a:cubicBezTo>
                    <a:close/>
                    <a:moveTo>
                      <a:pt x="24121" y="11707"/>
                    </a:moveTo>
                    <a:cubicBezTo>
                      <a:pt x="21842" y="13278"/>
                      <a:pt x="19407" y="14692"/>
                      <a:pt x="16814" y="15792"/>
                    </a:cubicBezTo>
                    <a:cubicBezTo>
                      <a:pt x="13278" y="17364"/>
                      <a:pt x="9586" y="18306"/>
                      <a:pt x="5736" y="18542"/>
                    </a:cubicBezTo>
                    <a:cubicBezTo>
                      <a:pt x="8014" y="16971"/>
                      <a:pt x="10528" y="15556"/>
                      <a:pt x="13121" y="14457"/>
                    </a:cubicBezTo>
                    <a:cubicBezTo>
                      <a:pt x="16264" y="13042"/>
                      <a:pt x="19721" y="12100"/>
                      <a:pt x="23178" y="11707"/>
                    </a:cubicBezTo>
                    <a:close/>
                    <a:moveTo>
                      <a:pt x="24828" y="11707"/>
                    </a:moveTo>
                    <a:cubicBezTo>
                      <a:pt x="26713" y="11785"/>
                      <a:pt x="27970" y="12257"/>
                      <a:pt x="28285" y="13121"/>
                    </a:cubicBezTo>
                    <a:cubicBezTo>
                      <a:pt x="28835" y="14457"/>
                      <a:pt x="27420" y="16499"/>
                      <a:pt x="24671" y="18621"/>
                    </a:cubicBezTo>
                    <a:lnTo>
                      <a:pt x="24435" y="18621"/>
                    </a:lnTo>
                    <a:cubicBezTo>
                      <a:pt x="24042" y="18621"/>
                      <a:pt x="23571" y="18699"/>
                      <a:pt x="23099" y="18699"/>
                    </a:cubicBezTo>
                    <a:cubicBezTo>
                      <a:pt x="19564" y="19092"/>
                      <a:pt x="16185" y="20035"/>
                      <a:pt x="12885" y="21528"/>
                    </a:cubicBezTo>
                    <a:cubicBezTo>
                      <a:pt x="10136" y="22628"/>
                      <a:pt x="7464" y="24120"/>
                      <a:pt x="5029" y="25927"/>
                    </a:cubicBezTo>
                    <a:cubicBezTo>
                      <a:pt x="3222" y="25849"/>
                      <a:pt x="1965" y="25377"/>
                      <a:pt x="1572" y="24592"/>
                    </a:cubicBezTo>
                    <a:cubicBezTo>
                      <a:pt x="943" y="23256"/>
                      <a:pt x="2436" y="21135"/>
                      <a:pt x="5186" y="19092"/>
                    </a:cubicBezTo>
                    <a:cubicBezTo>
                      <a:pt x="8093" y="19092"/>
                      <a:pt x="12414" y="18149"/>
                      <a:pt x="16971" y="16185"/>
                    </a:cubicBezTo>
                    <a:cubicBezTo>
                      <a:pt x="19721" y="15007"/>
                      <a:pt x="22392" y="13514"/>
                      <a:pt x="24828" y="11707"/>
                    </a:cubicBezTo>
                    <a:close/>
                    <a:moveTo>
                      <a:pt x="24121" y="19092"/>
                    </a:moveTo>
                    <a:cubicBezTo>
                      <a:pt x="21842" y="20663"/>
                      <a:pt x="19407" y="22078"/>
                      <a:pt x="16814" y="23178"/>
                    </a:cubicBezTo>
                    <a:cubicBezTo>
                      <a:pt x="13278" y="24749"/>
                      <a:pt x="9586" y="25692"/>
                      <a:pt x="5736" y="25927"/>
                    </a:cubicBezTo>
                    <a:cubicBezTo>
                      <a:pt x="8014" y="24356"/>
                      <a:pt x="10528" y="22942"/>
                      <a:pt x="13121" y="21842"/>
                    </a:cubicBezTo>
                    <a:cubicBezTo>
                      <a:pt x="16264" y="20428"/>
                      <a:pt x="19721" y="19485"/>
                      <a:pt x="23178" y="19092"/>
                    </a:cubicBezTo>
                    <a:close/>
                    <a:moveTo>
                      <a:pt x="24042" y="26399"/>
                    </a:moveTo>
                    <a:lnTo>
                      <a:pt x="24042" y="26477"/>
                    </a:lnTo>
                    <a:cubicBezTo>
                      <a:pt x="21764" y="28049"/>
                      <a:pt x="19328" y="29384"/>
                      <a:pt x="16814" y="30484"/>
                    </a:cubicBezTo>
                    <a:cubicBezTo>
                      <a:pt x="13278" y="31977"/>
                      <a:pt x="9586" y="32998"/>
                      <a:pt x="5814" y="33234"/>
                    </a:cubicBezTo>
                    <a:cubicBezTo>
                      <a:pt x="8093" y="31663"/>
                      <a:pt x="10528" y="30249"/>
                      <a:pt x="13043" y="29227"/>
                    </a:cubicBezTo>
                    <a:cubicBezTo>
                      <a:pt x="16264" y="27734"/>
                      <a:pt x="19642" y="26870"/>
                      <a:pt x="23178" y="26477"/>
                    </a:cubicBezTo>
                    <a:cubicBezTo>
                      <a:pt x="23492" y="26399"/>
                      <a:pt x="23806" y="26399"/>
                      <a:pt x="24042" y="26399"/>
                    </a:cubicBezTo>
                    <a:close/>
                    <a:moveTo>
                      <a:pt x="24828" y="19092"/>
                    </a:moveTo>
                    <a:cubicBezTo>
                      <a:pt x="26713" y="19092"/>
                      <a:pt x="27970" y="19642"/>
                      <a:pt x="28285" y="20428"/>
                    </a:cubicBezTo>
                    <a:cubicBezTo>
                      <a:pt x="28835" y="21842"/>
                      <a:pt x="27420" y="23885"/>
                      <a:pt x="24592" y="26006"/>
                    </a:cubicBezTo>
                    <a:lnTo>
                      <a:pt x="24435" y="26006"/>
                    </a:lnTo>
                    <a:cubicBezTo>
                      <a:pt x="24042" y="26006"/>
                      <a:pt x="23571" y="26006"/>
                      <a:pt x="23099" y="26085"/>
                    </a:cubicBezTo>
                    <a:cubicBezTo>
                      <a:pt x="19564" y="26477"/>
                      <a:pt x="16185" y="27420"/>
                      <a:pt x="12885" y="28913"/>
                    </a:cubicBezTo>
                    <a:cubicBezTo>
                      <a:pt x="10136" y="30013"/>
                      <a:pt x="7464" y="31506"/>
                      <a:pt x="5029" y="33313"/>
                    </a:cubicBezTo>
                    <a:cubicBezTo>
                      <a:pt x="3222" y="33156"/>
                      <a:pt x="1965" y="32763"/>
                      <a:pt x="1572" y="31820"/>
                    </a:cubicBezTo>
                    <a:lnTo>
                      <a:pt x="1572" y="31899"/>
                    </a:lnTo>
                    <a:cubicBezTo>
                      <a:pt x="943" y="30563"/>
                      <a:pt x="2436" y="28520"/>
                      <a:pt x="5186" y="26399"/>
                    </a:cubicBezTo>
                    <a:cubicBezTo>
                      <a:pt x="5290" y="26402"/>
                      <a:pt x="5396" y="26403"/>
                      <a:pt x="5503" y="26403"/>
                    </a:cubicBezTo>
                    <a:cubicBezTo>
                      <a:pt x="8403" y="26403"/>
                      <a:pt x="12577" y="25386"/>
                      <a:pt x="16971" y="23492"/>
                    </a:cubicBezTo>
                    <a:cubicBezTo>
                      <a:pt x="19721" y="22392"/>
                      <a:pt x="22392" y="20899"/>
                      <a:pt x="24828" y="19092"/>
                    </a:cubicBezTo>
                    <a:close/>
                    <a:moveTo>
                      <a:pt x="24121" y="33784"/>
                    </a:moveTo>
                    <a:cubicBezTo>
                      <a:pt x="21842" y="35434"/>
                      <a:pt x="19328" y="36770"/>
                      <a:pt x="16735" y="37870"/>
                    </a:cubicBezTo>
                    <a:cubicBezTo>
                      <a:pt x="13314" y="39425"/>
                      <a:pt x="9662" y="40364"/>
                      <a:pt x="5855" y="40612"/>
                    </a:cubicBezTo>
                    <a:lnTo>
                      <a:pt x="5855" y="40612"/>
                    </a:lnTo>
                    <a:cubicBezTo>
                      <a:pt x="8099" y="38999"/>
                      <a:pt x="10495" y="37615"/>
                      <a:pt x="13043" y="36534"/>
                    </a:cubicBezTo>
                    <a:cubicBezTo>
                      <a:pt x="16264" y="35120"/>
                      <a:pt x="19642" y="34177"/>
                      <a:pt x="23099" y="33784"/>
                    </a:cubicBezTo>
                    <a:close/>
                    <a:moveTo>
                      <a:pt x="24828" y="26399"/>
                    </a:moveTo>
                    <a:cubicBezTo>
                      <a:pt x="26713" y="26399"/>
                      <a:pt x="27970" y="26949"/>
                      <a:pt x="28363" y="27813"/>
                    </a:cubicBezTo>
                    <a:cubicBezTo>
                      <a:pt x="28913" y="29149"/>
                      <a:pt x="27420" y="31191"/>
                      <a:pt x="24671" y="33313"/>
                    </a:cubicBezTo>
                    <a:lnTo>
                      <a:pt x="24671" y="33391"/>
                    </a:lnTo>
                    <a:lnTo>
                      <a:pt x="23099" y="33391"/>
                    </a:lnTo>
                    <a:cubicBezTo>
                      <a:pt x="19564" y="33784"/>
                      <a:pt x="16107" y="34727"/>
                      <a:pt x="12885" y="36141"/>
                    </a:cubicBezTo>
                    <a:cubicBezTo>
                      <a:pt x="10136" y="37320"/>
                      <a:pt x="7464" y="38812"/>
                      <a:pt x="5029" y="40620"/>
                    </a:cubicBezTo>
                    <a:cubicBezTo>
                      <a:pt x="3222" y="40541"/>
                      <a:pt x="1965" y="40148"/>
                      <a:pt x="1572" y="39205"/>
                    </a:cubicBezTo>
                    <a:cubicBezTo>
                      <a:pt x="1022" y="37870"/>
                      <a:pt x="2515" y="35748"/>
                      <a:pt x="5264" y="33706"/>
                    </a:cubicBezTo>
                    <a:cubicBezTo>
                      <a:pt x="8171" y="33706"/>
                      <a:pt x="12493" y="32763"/>
                      <a:pt x="16971" y="30799"/>
                    </a:cubicBezTo>
                    <a:cubicBezTo>
                      <a:pt x="19799" y="29699"/>
                      <a:pt x="22392" y="28206"/>
                      <a:pt x="24828" y="26399"/>
                    </a:cubicBezTo>
                    <a:close/>
                    <a:moveTo>
                      <a:pt x="24828" y="33784"/>
                    </a:moveTo>
                    <a:cubicBezTo>
                      <a:pt x="26792" y="33784"/>
                      <a:pt x="27970" y="34256"/>
                      <a:pt x="28285" y="35120"/>
                    </a:cubicBezTo>
                    <a:lnTo>
                      <a:pt x="28285" y="35198"/>
                    </a:lnTo>
                    <a:cubicBezTo>
                      <a:pt x="29306" y="37555"/>
                      <a:pt x="24042" y="42034"/>
                      <a:pt x="16814" y="45176"/>
                    </a:cubicBezTo>
                    <a:cubicBezTo>
                      <a:pt x="14457" y="46198"/>
                      <a:pt x="12021" y="46983"/>
                      <a:pt x="9507" y="47533"/>
                    </a:cubicBezTo>
                    <a:cubicBezTo>
                      <a:pt x="8407" y="46748"/>
                      <a:pt x="7700" y="45491"/>
                      <a:pt x="7700" y="44155"/>
                    </a:cubicBezTo>
                    <a:cubicBezTo>
                      <a:pt x="7700" y="45884"/>
                      <a:pt x="6600" y="47455"/>
                      <a:pt x="4950" y="48005"/>
                    </a:cubicBezTo>
                    <a:cubicBezTo>
                      <a:pt x="3222" y="47926"/>
                      <a:pt x="1965" y="47455"/>
                      <a:pt x="1572" y="46591"/>
                    </a:cubicBezTo>
                    <a:cubicBezTo>
                      <a:pt x="943" y="45255"/>
                      <a:pt x="2436" y="43212"/>
                      <a:pt x="5186" y="41091"/>
                    </a:cubicBezTo>
                    <a:cubicBezTo>
                      <a:pt x="5290" y="41094"/>
                      <a:pt x="5396" y="41095"/>
                      <a:pt x="5504" y="41095"/>
                    </a:cubicBezTo>
                    <a:cubicBezTo>
                      <a:pt x="8403" y="41095"/>
                      <a:pt x="12577" y="40081"/>
                      <a:pt x="16971" y="38262"/>
                    </a:cubicBezTo>
                    <a:cubicBezTo>
                      <a:pt x="19721" y="37084"/>
                      <a:pt x="22392" y="35591"/>
                      <a:pt x="24828" y="33784"/>
                    </a:cubicBezTo>
                    <a:close/>
                    <a:moveTo>
                      <a:pt x="20742" y="0"/>
                    </a:moveTo>
                    <a:cubicBezTo>
                      <a:pt x="20742" y="2279"/>
                      <a:pt x="18935" y="4086"/>
                      <a:pt x="16657" y="4086"/>
                    </a:cubicBezTo>
                    <a:cubicBezTo>
                      <a:pt x="17442" y="4086"/>
                      <a:pt x="18149" y="4243"/>
                      <a:pt x="18857" y="4714"/>
                    </a:cubicBezTo>
                    <a:cubicBezTo>
                      <a:pt x="16814" y="5186"/>
                      <a:pt x="14850" y="5893"/>
                      <a:pt x="12964" y="6678"/>
                    </a:cubicBezTo>
                    <a:cubicBezTo>
                      <a:pt x="5186" y="10057"/>
                      <a:pt x="0" y="14771"/>
                      <a:pt x="1257" y="17364"/>
                    </a:cubicBezTo>
                    <a:cubicBezTo>
                      <a:pt x="1650" y="18306"/>
                      <a:pt x="2829" y="18856"/>
                      <a:pt x="4557" y="19013"/>
                    </a:cubicBezTo>
                    <a:cubicBezTo>
                      <a:pt x="1886" y="21135"/>
                      <a:pt x="629" y="23178"/>
                      <a:pt x="1257" y="24670"/>
                    </a:cubicBezTo>
                    <a:cubicBezTo>
                      <a:pt x="1650" y="25613"/>
                      <a:pt x="2829" y="26163"/>
                      <a:pt x="4557" y="26320"/>
                    </a:cubicBezTo>
                    <a:cubicBezTo>
                      <a:pt x="1886" y="28442"/>
                      <a:pt x="629" y="30563"/>
                      <a:pt x="1257" y="31977"/>
                    </a:cubicBezTo>
                    <a:cubicBezTo>
                      <a:pt x="1650" y="32998"/>
                      <a:pt x="2829" y="33470"/>
                      <a:pt x="4557" y="33627"/>
                    </a:cubicBezTo>
                    <a:cubicBezTo>
                      <a:pt x="1965" y="35748"/>
                      <a:pt x="550" y="37870"/>
                      <a:pt x="1257" y="39362"/>
                    </a:cubicBezTo>
                    <a:cubicBezTo>
                      <a:pt x="1650" y="40384"/>
                      <a:pt x="2829" y="40855"/>
                      <a:pt x="4557" y="41012"/>
                    </a:cubicBezTo>
                    <a:cubicBezTo>
                      <a:pt x="1886" y="43134"/>
                      <a:pt x="629" y="45255"/>
                      <a:pt x="1257" y="46669"/>
                    </a:cubicBezTo>
                    <a:cubicBezTo>
                      <a:pt x="1650" y="47769"/>
                      <a:pt x="2986" y="48319"/>
                      <a:pt x="4950" y="48398"/>
                    </a:cubicBezTo>
                    <a:cubicBezTo>
                      <a:pt x="6600" y="48948"/>
                      <a:pt x="7779" y="50440"/>
                      <a:pt x="7779" y="52248"/>
                    </a:cubicBezTo>
                    <a:cubicBezTo>
                      <a:pt x="7779" y="49969"/>
                      <a:pt x="9586" y="48162"/>
                      <a:pt x="11864" y="48162"/>
                    </a:cubicBezTo>
                    <a:cubicBezTo>
                      <a:pt x="11236" y="48162"/>
                      <a:pt x="10686" y="48005"/>
                      <a:pt x="10136" y="47769"/>
                    </a:cubicBezTo>
                    <a:cubicBezTo>
                      <a:pt x="12493" y="47219"/>
                      <a:pt x="14771" y="46512"/>
                      <a:pt x="17050" y="45569"/>
                    </a:cubicBezTo>
                    <a:cubicBezTo>
                      <a:pt x="24671" y="42269"/>
                      <a:pt x="29856" y="37634"/>
                      <a:pt x="28756" y="34963"/>
                    </a:cubicBezTo>
                    <a:cubicBezTo>
                      <a:pt x="28285" y="34020"/>
                      <a:pt x="27185" y="33470"/>
                      <a:pt x="25378" y="33313"/>
                    </a:cubicBezTo>
                    <a:cubicBezTo>
                      <a:pt x="27970" y="31191"/>
                      <a:pt x="29306" y="29070"/>
                      <a:pt x="28756" y="27656"/>
                    </a:cubicBezTo>
                    <a:cubicBezTo>
                      <a:pt x="28285" y="26635"/>
                      <a:pt x="27106" y="26163"/>
                      <a:pt x="25378" y="26006"/>
                    </a:cubicBezTo>
                    <a:cubicBezTo>
                      <a:pt x="28049" y="23885"/>
                      <a:pt x="29385" y="21763"/>
                      <a:pt x="28756" y="20271"/>
                    </a:cubicBezTo>
                    <a:cubicBezTo>
                      <a:pt x="28285" y="19328"/>
                      <a:pt x="27185" y="18778"/>
                      <a:pt x="25378" y="18621"/>
                    </a:cubicBezTo>
                    <a:cubicBezTo>
                      <a:pt x="28049" y="16499"/>
                      <a:pt x="29306" y="14378"/>
                      <a:pt x="28756" y="12964"/>
                    </a:cubicBezTo>
                    <a:cubicBezTo>
                      <a:pt x="28285" y="11942"/>
                      <a:pt x="27185" y="11392"/>
                      <a:pt x="25378" y="11314"/>
                    </a:cubicBezTo>
                    <a:cubicBezTo>
                      <a:pt x="28049" y="9193"/>
                      <a:pt x="29306" y="7071"/>
                      <a:pt x="28756" y="5578"/>
                    </a:cubicBezTo>
                    <a:cubicBezTo>
                      <a:pt x="28285" y="4478"/>
                      <a:pt x="26792" y="3929"/>
                      <a:pt x="24513" y="3929"/>
                    </a:cubicBezTo>
                    <a:lnTo>
                      <a:pt x="23649" y="3929"/>
                    </a:lnTo>
                    <a:cubicBezTo>
                      <a:pt x="21921" y="3379"/>
                      <a:pt x="20742" y="1807"/>
                      <a:pt x="207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72" name="Google Shape;192;p16"/>
            <p:cNvSpPr/>
            <p:nvPr/>
          </p:nvSpPr>
          <p:spPr>
            <a:xfrm>
              <a:off x="7245720" y="4604040"/>
              <a:ext cx="1545120" cy="350280"/>
            </a:xfrm>
            <a:custGeom>
              <a:avLst/>
              <a:gdLst>
                <a:gd name="textAreaLeft" fmla="*/ 0 w 1545120"/>
                <a:gd name="textAreaRight" fmla="*/ 1545480 w 1545120"/>
                <a:gd name="textAreaTop" fmla="*/ 0 h 350280"/>
                <a:gd name="textAreaBottom" fmla="*/ 350640 h 350280"/>
              </a:gdLst>
              <a:ahLst/>
              <a:rect l="textAreaLeft" t="textAreaTop" r="textAreaRight" b="textAreaBottom"/>
              <a:pathLst>
                <a:path w="61812" h="14026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194;p17"/>
          <p:cNvGrpSpPr/>
          <p:nvPr/>
        </p:nvGrpSpPr>
        <p:grpSpPr>
          <a:xfrm>
            <a:off x="4157280" y="0"/>
            <a:ext cx="4986360" cy="3918600"/>
            <a:chOff x="4157280" y="0"/>
            <a:chExt cx="4986360" cy="3918600"/>
          </a:xfrm>
        </p:grpSpPr>
        <p:pic>
          <p:nvPicPr>
            <p:cNvPr id="74" name="Google Shape;195;p17" descr=""/>
            <p:cNvPicPr/>
            <p:nvPr/>
          </p:nvPicPr>
          <p:blipFill>
            <a:blip r:embed="rId2"/>
            <a:srcRect l="1389" t="26408" r="75083" b="13674"/>
            <a:stretch/>
          </p:blipFill>
          <p:spPr>
            <a:xfrm>
              <a:off x="6204600" y="0"/>
              <a:ext cx="2939040" cy="3918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5" name="Google Shape;196;p17" descr=""/>
            <p:cNvPicPr/>
            <p:nvPr/>
          </p:nvPicPr>
          <p:blipFill>
            <a:blip r:embed="rId3"/>
            <a:srcRect l="21159" t="55236" r="32617" b="4309"/>
            <a:stretch/>
          </p:blipFill>
          <p:spPr>
            <a:xfrm>
              <a:off x="4157280" y="0"/>
              <a:ext cx="4986360" cy="2283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76" name="Google Shape;197;p17"/>
          <p:cNvGrpSpPr/>
          <p:nvPr/>
        </p:nvGrpSpPr>
        <p:grpSpPr>
          <a:xfrm>
            <a:off x="0" y="1018080"/>
            <a:ext cx="4437720" cy="4165920"/>
            <a:chOff x="0" y="1018080"/>
            <a:chExt cx="4437720" cy="4165920"/>
          </a:xfrm>
        </p:grpSpPr>
        <p:pic>
          <p:nvPicPr>
            <p:cNvPr id="77" name="Google Shape;198;p17" descr=""/>
            <p:cNvPicPr/>
            <p:nvPr/>
          </p:nvPicPr>
          <p:blipFill>
            <a:blip r:embed="rId4"/>
            <a:srcRect l="36932" t="-9160" r="19789" b="65672"/>
            <a:stretch/>
          </p:blipFill>
          <p:spPr>
            <a:xfrm>
              <a:off x="0" y="2809440"/>
              <a:ext cx="4437720" cy="233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Google Shape;199;p17" descr=""/>
            <p:cNvPicPr/>
            <p:nvPr/>
          </p:nvPicPr>
          <p:blipFill>
            <a:blip r:embed="rId5"/>
            <a:srcRect l="-4381" t="29604" r="80498" b="5729"/>
            <a:stretch/>
          </p:blipFill>
          <p:spPr>
            <a:xfrm rot="10800000">
              <a:off x="360" y="1018080"/>
              <a:ext cx="2939040" cy="4165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Google Shape;200;p17"/>
          <p:cNvSpPr/>
          <p:nvPr/>
        </p:nvSpPr>
        <p:spPr>
          <a:xfrm>
            <a:off x="810720" y="-1889640"/>
            <a:ext cx="2429280" cy="2428920"/>
          </a:xfrm>
          <a:custGeom>
            <a:avLst/>
            <a:gdLst>
              <a:gd name="textAreaLeft" fmla="*/ 0 w 2429280"/>
              <a:gd name="textAreaRight" fmla="*/ 2429640 w 2429280"/>
              <a:gd name="textAreaTop" fmla="*/ 0 h 2428920"/>
              <a:gd name="textAreaBottom" fmla="*/ 2429280 h 2428920"/>
            </a:gdLst>
            <a:ahLst/>
            <a:rect l="textAreaLeft" t="textAreaTop" r="textAreaRight" b="textAreaBottom"/>
            <a:pathLst>
              <a:path w="97192" h="97166">
                <a:moveTo>
                  <a:pt x="47043" y="1"/>
                </a:moveTo>
                <a:lnTo>
                  <a:pt x="47282" y="7412"/>
                </a:lnTo>
                <a:lnTo>
                  <a:pt x="47839" y="7412"/>
                </a:lnTo>
                <a:lnTo>
                  <a:pt x="47707" y="1"/>
                </a:lnTo>
                <a:close/>
                <a:moveTo>
                  <a:pt x="50389" y="27"/>
                </a:moveTo>
                <a:lnTo>
                  <a:pt x="50150" y="7438"/>
                </a:lnTo>
                <a:lnTo>
                  <a:pt x="50708" y="7465"/>
                </a:lnTo>
                <a:lnTo>
                  <a:pt x="51053" y="54"/>
                </a:lnTo>
                <a:cubicBezTo>
                  <a:pt x="50841" y="54"/>
                  <a:pt x="50628" y="27"/>
                  <a:pt x="50389" y="27"/>
                </a:cubicBezTo>
                <a:close/>
                <a:moveTo>
                  <a:pt x="44386" y="160"/>
                </a:moveTo>
                <a:lnTo>
                  <a:pt x="43722" y="213"/>
                </a:lnTo>
                <a:lnTo>
                  <a:pt x="44466" y="7598"/>
                </a:lnTo>
                <a:lnTo>
                  <a:pt x="45024" y="7544"/>
                </a:lnTo>
                <a:lnTo>
                  <a:pt x="44386" y="160"/>
                </a:lnTo>
                <a:close/>
                <a:moveTo>
                  <a:pt x="53710" y="266"/>
                </a:moveTo>
                <a:lnTo>
                  <a:pt x="52939" y="7624"/>
                </a:lnTo>
                <a:lnTo>
                  <a:pt x="53524" y="7704"/>
                </a:lnTo>
                <a:lnTo>
                  <a:pt x="54374" y="319"/>
                </a:lnTo>
                <a:lnTo>
                  <a:pt x="53710" y="266"/>
                </a:lnTo>
                <a:close/>
                <a:moveTo>
                  <a:pt x="41066" y="585"/>
                </a:moveTo>
                <a:cubicBezTo>
                  <a:pt x="40854" y="612"/>
                  <a:pt x="40615" y="638"/>
                  <a:pt x="40402" y="691"/>
                </a:cubicBezTo>
                <a:lnTo>
                  <a:pt x="41650" y="7996"/>
                </a:lnTo>
                <a:lnTo>
                  <a:pt x="42208" y="7890"/>
                </a:lnTo>
                <a:lnTo>
                  <a:pt x="41066" y="585"/>
                </a:lnTo>
                <a:close/>
                <a:moveTo>
                  <a:pt x="57030" y="718"/>
                </a:moveTo>
                <a:lnTo>
                  <a:pt x="55755" y="8023"/>
                </a:lnTo>
                <a:lnTo>
                  <a:pt x="56313" y="8129"/>
                </a:lnTo>
                <a:lnTo>
                  <a:pt x="57694" y="851"/>
                </a:lnTo>
                <a:lnTo>
                  <a:pt x="57030" y="718"/>
                </a:lnTo>
                <a:close/>
                <a:moveTo>
                  <a:pt x="37772" y="1196"/>
                </a:moveTo>
                <a:lnTo>
                  <a:pt x="37135" y="1355"/>
                </a:lnTo>
                <a:lnTo>
                  <a:pt x="38861" y="8554"/>
                </a:lnTo>
                <a:lnTo>
                  <a:pt x="39446" y="8421"/>
                </a:lnTo>
                <a:lnTo>
                  <a:pt x="37772" y="1196"/>
                </a:lnTo>
                <a:close/>
                <a:moveTo>
                  <a:pt x="60297" y="1408"/>
                </a:moveTo>
                <a:lnTo>
                  <a:pt x="58517" y="8607"/>
                </a:lnTo>
                <a:lnTo>
                  <a:pt x="59075" y="8740"/>
                </a:lnTo>
                <a:lnTo>
                  <a:pt x="60961" y="1568"/>
                </a:lnTo>
                <a:cubicBezTo>
                  <a:pt x="60749" y="1515"/>
                  <a:pt x="60536" y="1462"/>
                  <a:pt x="60297" y="1408"/>
                </a:cubicBezTo>
                <a:close/>
                <a:moveTo>
                  <a:pt x="34532" y="2046"/>
                </a:moveTo>
                <a:lnTo>
                  <a:pt x="33894" y="2232"/>
                </a:lnTo>
                <a:lnTo>
                  <a:pt x="36126" y="9324"/>
                </a:lnTo>
                <a:lnTo>
                  <a:pt x="36683" y="9138"/>
                </a:lnTo>
                <a:lnTo>
                  <a:pt x="34532" y="2046"/>
                </a:lnTo>
                <a:close/>
                <a:moveTo>
                  <a:pt x="63538" y="2338"/>
                </a:moveTo>
                <a:lnTo>
                  <a:pt x="61253" y="9377"/>
                </a:lnTo>
                <a:lnTo>
                  <a:pt x="61811" y="9563"/>
                </a:lnTo>
                <a:lnTo>
                  <a:pt x="64175" y="2524"/>
                </a:lnTo>
                <a:lnTo>
                  <a:pt x="63538" y="2338"/>
                </a:lnTo>
                <a:close/>
                <a:moveTo>
                  <a:pt x="31371" y="3135"/>
                </a:moveTo>
                <a:lnTo>
                  <a:pt x="30760" y="3374"/>
                </a:lnTo>
                <a:lnTo>
                  <a:pt x="33469" y="10254"/>
                </a:lnTo>
                <a:lnTo>
                  <a:pt x="34001" y="10068"/>
                </a:lnTo>
                <a:lnTo>
                  <a:pt x="31371" y="3135"/>
                </a:lnTo>
                <a:close/>
                <a:moveTo>
                  <a:pt x="66699" y="3480"/>
                </a:moveTo>
                <a:lnTo>
                  <a:pt x="63910" y="10360"/>
                </a:lnTo>
                <a:lnTo>
                  <a:pt x="64467" y="10572"/>
                </a:lnTo>
                <a:lnTo>
                  <a:pt x="67310" y="3719"/>
                </a:lnTo>
                <a:lnTo>
                  <a:pt x="66699" y="3480"/>
                </a:lnTo>
                <a:close/>
                <a:moveTo>
                  <a:pt x="28290" y="4410"/>
                </a:moveTo>
                <a:lnTo>
                  <a:pt x="27679" y="4702"/>
                </a:lnTo>
                <a:lnTo>
                  <a:pt x="30866" y="11396"/>
                </a:lnTo>
                <a:lnTo>
                  <a:pt x="31397" y="11157"/>
                </a:lnTo>
                <a:lnTo>
                  <a:pt x="28290" y="4410"/>
                </a:lnTo>
                <a:close/>
                <a:moveTo>
                  <a:pt x="69753" y="4835"/>
                </a:moveTo>
                <a:lnTo>
                  <a:pt x="66513" y="11502"/>
                </a:lnTo>
                <a:lnTo>
                  <a:pt x="67044" y="11768"/>
                </a:lnTo>
                <a:lnTo>
                  <a:pt x="70364" y="5127"/>
                </a:lnTo>
                <a:lnTo>
                  <a:pt x="69753" y="4835"/>
                </a:lnTo>
                <a:close/>
                <a:moveTo>
                  <a:pt x="25315" y="5898"/>
                </a:moveTo>
                <a:lnTo>
                  <a:pt x="24730" y="6243"/>
                </a:lnTo>
                <a:lnTo>
                  <a:pt x="28369" y="12697"/>
                </a:lnTo>
                <a:lnTo>
                  <a:pt x="28847" y="12432"/>
                </a:lnTo>
                <a:lnTo>
                  <a:pt x="25315" y="5898"/>
                </a:lnTo>
                <a:close/>
                <a:moveTo>
                  <a:pt x="72728" y="6402"/>
                </a:moveTo>
                <a:lnTo>
                  <a:pt x="69036" y="12830"/>
                </a:lnTo>
                <a:lnTo>
                  <a:pt x="69514" y="13122"/>
                </a:lnTo>
                <a:lnTo>
                  <a:pt x="73286" y="6721"/>
                </a:lnTo>
                <a:lnTo>
                  <a:pt x="72728" y="6402"/>
                </a:lnTo>
                <a:close/>
                <a:moveTo>
                  <a:pt x="22446" y="7598"/>
                </a:moveTo>
                <a:lnTo>
                  <a:pt x="21888" y="7969"/>
                </a:lnTo>
                <a:lnTo>
                  <a:pt x="25952" y="14185"/>
                </a:lnTo>
                <a:lnTo>
                  <a:pt x="26430" y="13866"/>
                </a:lnTo>
                <a:lnTo>
                  <a:pt x="22446" y="7598"/>
                </a:lnTo>
                <a:close/>
                <a:moveTo>
                  <a:pt x="75570" y="8155"/>
                </a:moveTo>
                <a:lnTo>
                  <a:pt x="71453" y="14344"/>
                </a:lnTo>
                <a:lnTo>
                  <a:pt x="71905" y="14637"/>
                </a:lnTo>
                <a:lnTo>
                  <a:pt x="76128" y="8554"/>
                </a:lnTo>
                <a:lnTo>
                  <a:pt x="75570" y="8155"/>
                </a:lnTo>
                <a:close/>
                <a:moveTo>
                  <a:pt x="19684" y="9510"/>
                </a:moveTo>
                <a:lnTo>
                  <a:pt x="19152" y="9908"/>
                </a:lnTo>
                <a:lnTo>
                  <a:pt x="23641" y="15805"/>
                </a:lnTo>
                <a:lnTo>
                  <a:pt x="24093" y="15487"/>
                </a:lnTo>
                <a:lnTo>
                  <a:pt x="19684" y="9510"/>
                </a:lnTo>
                <a:close/>
                <a:moveTo>
                  <a:pt x="78280" y="10121"/>
                </a:moveTo>
                <a:lnTo>
                  <a:pt x="73738" y="15991"/>
                </a:lnTo>
                <a:lnTo>
                  <a:pt x="74189" y="16337"/>
                </a:lnTo>
                <a:lnTo>
                  <a:pt x="78811" y="10546"/>
                </a:lnTo>
                <a:lnTo>
                  <a:pt x="78280" y="10121"/>
                </a:lnTo>
                <a:close/>
                <a:moveTo>
                  <a:pt x="17054" y="11608"/>
                </a:moveTo>
                <a:lnTo>
                  <a:pt x="16549" y="12033"/>
                </a:lnTo>
                <a:lnTo>
                  <a:pt x="21437" y="17611"/>
                </a:lnTo>
                <a:lnTo>
                  <a:pt x="21888" y="17240"/>
                </a:lnTo>
                <a:lnTo>
                  <a:pt x="17054" y="11608"/>
                </a:lnTo>
                <a:close/>
                <a:moveTo>
                  <a:pt x="80856" y="12246"/>
                </a:moveTo>
                <a:lnTo>
                  <a:pt x="75916" y="17797"/>
                </a:lnTo>
                <a:lnTo>
                  <a:pt x="76367" y="18169"/>
                </a:lnTo>
                <a:lnTo>
                  <a:pt x="81361" y="12697"/>
                </a:lnTo>
                <a:lnTo>
                  <a:pt x="80856" y="12246"/>
                </a:lnTo>
                <a:close/>
                <a:moveTo>
                  <a:pt x="14610" y="13866"/>
                </a:moveTo>
                <a:cubicBezTo>
                  <a:pt x="14451" y="13999"/>
                  <a:pt x="14291" y="14158"/>
                  <a:pt x="14132" y="14318"/>
                </a:cubicBezTo>
                <a:lnTo>
                  <a:pt x="19391" y="19551"/>
                </a:lnTo>
                <a:lnTo>
                  <a:pt x="19790" y="19179"/>
                </a:lnTo>
                <a:lnTo>
                  <a:pt x="14610" y="13866"/>
                </a:lnTo>
                <a:close/>
                <a:moveTo>
                  <a:pt x="83300" y="14557"/>
                </a:moveTo>
                <a:lnTo>
                  <a:pt x="77988" y="19763"/>
                </a:lnTo>
                <a:cubicBezTo>
                  <a:pt x="78120" y="19869"/>
                  <a:pt x="78253" y="20029"/>
                  <a:pt x="78386" y="20161"/>
                </a:cubicBezTo>
                <a:lnTo>
                  <a:pt x="83752" y="15035"/>
                </a:lnTo>
                <a:cubicBezTo>
                  <a:pt x="83592" y="14876"/>
                  <a:pt x="83459" y="14716"/>
                  <a:pt x="83300" y="14557"/>
                </a:cubicBezTo>
                <a:close/>
                <a:moveTo>
                  <a:pt x="12299" y="16257"/>
                </a:moveTo>
                <a:lnTo>
                  <a:pt x="11848" y="16762"/>
                </a:lnTo>
                <a:lnTo>
                  <a:pt x="17452" y="21622"/>
                </a:lnTo>
                <a:cubicBezTo>
                  <a:pt x="17585" y="21490"/>
                  <a:pt x="17691" y="21357"/>
                  <a:pt x="17824" y="21197"/>
                </a:cubicBezTo>
                <a:lnTo>
                  <a:pt x="12299" y="16257"/>
                </a:lnTo>
                <a:close/>
                <a:moveTo>
                  <a:pt x="85531" y="17027"/>
                </a:moveTo>
                <a:lnTo>
                  <a:pt x="79900" y="21835"/>
                </a:lnTo>
                <a:cubicBezTo>
                  <a:pt x="80033" y="21968"/>
                  <a:pt x="80139" y="22127"/>
                  <a:pt x="80272" y="22260"/>
                </a:cubicBezTo>
                <a:lnTo>
                  <a:pt x="85983" y="17532"/>
                </a:lnTo>
                <a:lnTo>
                  <a:pt x="85531" y="17027"/>
                </a:lnTo>
                <a:close/>
                <a:moveTo>
                  <a:pt x="10148" y="18833"/>
                </a:moveTo>
                <a:lnTo>
                  <a:pt x="9749" y="19365"/>
                </a:lnTo>
                <a:lnTo>
                  <a:pt x="15673" y="23827"/>
                </a:lnTo>
                <a:lnTo>
                  <a:pt x="16018" y="23402"/>
                </a:lnTo>
                <a:lnTo>
                  <a:pt x="10148" y="18833"/>
                </a:lnTo>
                <a:close/>
                <a:moveTo>
                  <a:pt x="87630" y="19630"/>
                </a:moveTo>
                <a:lnTo>
                  <a:pt x="81680" y="24040"/>
                </a:lnTo>
                <a:lnTo>
                  <a:pt x="82025" y="24518"/>
                </a:lnTo>
                <a:lnTo>
                  <a:pt x="88028" y="20161"/>
                </a:lnTo>
                <a:lnTo>
                  <a:pt x="87630" y="19630"/>
                </a:lnTo>
                <a:close/>
                <a:moveTo>
                  <a:pt x="8182" y="21543"/>
                </a:moveTo>
                <a:cubicBezTo>
                  <a:pt x="8076" y="21729"/>
                  <a:pt x="7943" y="21915"/>
                  <a:pt x="7810" y="22101"/>
                </a:cubicBezTo>
                <a:lnTo>
                  <a:pt x="14052" y="26165"/>
                </a:lnTo>
                <a:lnTo>
                  <a:pt x="14345" y="25686"/>
                </a:lnTo>
                <a:lnTo>
                  <a:pt x="8182" y="21543"/>
                </a:lnTo>
                <a:close/>
                <a:moveTo>
                  <a:pt x="89542" y="22366"/>
                </a:moveTo>
                <a:lnTo>
                  <a:pt x="83273" y="26377"/>
                </a:lnTo>
                <a:cubicBezTo>
                  <a:pt x="83380" y="26536"/>
                  <a:pt x="83486" y="26696"/>
                  <a:pt x="83566" y="26855"/>
                </a:cubicBezTo>
                <a:lnTo>
                  <a:pt x="83592" y="26855"/>
                </a:lnTo>
                <a:lnTo>
                  <a:pt x="89887" y="22924"/>
                </a:lnTo>
                <a:cubicBezTo>
                  <a:pt x="89781" y="22738"/>
                  <a:pt x="89648" y="22552"/>
                  <a:pt x="89542" y="22366"/>
                </a:cubicBezTo>
                <a:close/>
                <a:moveTo>
                  <a:pt x="6429" y="24411"/>
                </a:moveTo>
                <a:cubicBezTo>
                  <a:pt x="6296" y="24597"/>
                  <a:pt x="6190" y="24783"/>
                  <a:pt x="6084" y="24969"/>
                </a:cubicBezTo>
                <a:lnTo>
                  <a:pt x="12565" y="28582"/>
                </a:lnTo>
                <a:cubicBezTo>
                  <a:pt x="12671" y="28422"/>
                  <a:pt x="12751" y="28263"/>
                  <a:pt x="12857" y="28104"/>
                </a:cubicBezTo>
                <a:lnTo>
                  <a:pt x="6429" y="24411"/>
                </a:lnTo>
                <a:close/>
                <a:moveTo>
                  <a:pt x="91242" y="25261"/>
                </a:moveTo>
                <a:lnTo>
                  <a:pt x="84734" y="28821"/>
                </a:lnTo>
                <a:cubicBezTo>
                  <a:pt x="84814" y="28980"/>
                  <a:pt x="84894" y="29140"/>
                  <a:pt x="85000" y="29325"/>
                </a:cubicBezTo>
                <a:lnTo>
                  <a:pt x="91561" y="25819"/>
                </a:lnTo>
                <a:lnTo>
                  <a:pt x="91242" y="25261"/>
                </a:lnTo>
                <a:close/>
                <a:moveTo>
                  <a:pt x="4862" y="27360"/>
                </a:moveTo>
                <a:cubicBezTo>
                  <a:pt x="4756" y="27546"/>
                  <a:pt x="4649" y="27758"/>
                  <a:pt x="4570" y="27971"/>
                </a:cubicBezTo>
                <a:lnTo>
                  <a:pt x="11290" y="31132"/>
                </a:lnTo>
                <a:cubicBezTo>
                  <a:pt x="11370" y="30946"/>
                  <a:pt x="11449" y="30786"/>
                  <a:pt x="11529" y="30600"/>
                </a:cubicBezTo>
                <a:lnTo>
                  <a:pt x="4862" y="27360"/>
                </a:lnTo>
                <a:close/>
                <a:moveTo>
                  <a:pt x="92730" y="28236"/>
                </a:moveTo>
                <a:lnTo>
                  <a:pt x="86009" y="31344"/>
                </a:lnTo>
                <a:cubicBezTo>
                  <a:pt x="86089" y="31504"/>
                  <a:pt x="86142" y="31690"/>
                  <a:pt x="86222" y="31849"/>
                </a:cubicBezTo>
                <a:lnTo>
                  <a:pt x="86248" y="31849"/>
                </a:lnTo>
                <a:lnTo>
                  <a:pt x="93022" y="28847"/>
                </a:lnTo>
                <a:cubicBezTo>
                  <a:pt x="92942" y="28635"/>
                  <a:pt x="92836" y="28422"/>
                  <a:pt x="92730" y="28236"/>
                </a:cubicBezTo>
                <a:close/>
                <a:moveTo>
                  <a:pt x="3481" y="30415"/>
                </a:moveTo>
                <a:lnTo>
                  <a:pt x="3242" y="31052"/>
                </a:lnTo>
                <a:lnTo>
                  <a:pt x="10174" y="33735"/>
                </a:lnTo>
                <a:cubicBezTo>
                  <a:pt x="10227" y="33549"/>
                  <a:pt x="10307" y="33363"/>
                  <a:pt x="10387" y="33204"/>
                </a:cubicBezTo>
                <a:lnTo>
                  <a:pt x="10360" y="33204"/>
                </a:lnTo>
                <a:lnTo>
                  <a:pt x="3481" y="30415"/>
                </a:lnTo>
                <a:close/>
                <a:moveTo>
                  <a:pt x="94031" y="31318"/>
                </a:moveTo>
                <a:lnTo>
                  <a:pt x="87098" y="33947"/>
                </a:lnTo>
                <a:cubicBezTo>
                  <a:pt x="87151" y="34107"/>
                  <a:pt x="87231" y="34293"/>
                  <a:pt x="87284" y="34479"/>
                </a:cubicBezTo>
                <a:lnTo>
                  <a:pt x="94270" y="31929"/>
                </a:lnTo>
                <a:lnTo>
                  <a:pt x="94031" y="31318"/>
                </a:lnTo>
                <a:close/>
                <a:moveTo>
                  <a:pt x="2338" y="33575"/>
                </a:moveTo>
                <a:cubicBezTo>
                  <a:pt x="2285" y="33788"/>
                  <a:pt x="2206" y="34000"/>
                  <a:pt x="2153" y="34213"/>
                </a:cubicBezTo>
                <a:lnTo>
                  <a:pt x="9218" y="36418"/>
                </a:lnTo>
                <a:cubicBezTo>
                  <a:pt x="9298" y="36232"/>
                  <a:pt x="9351" y="36046"/>
                  <a:pt x="9404" y="35860"/>
                </a:cubicBezTo>
                <a:lnTo>
                  <a:pt x="2338" y="33575"/>
                </a:lnTo>
                <a:close/>
                <a:moveTo>
                  <a:pt x="95120" y="34479"/>
                </a:moveTo>
                <a:lnTo>
                  <a:pt x="88001" y="36630"/>
                </a:lnTo>
                <a:cubicBezTo>
                  <a:pt x="88055" y="36816"/>
                  <a:pt x="88108" y="37002"/>
                  <a:pt x="88161" y="37188"/>
                </a:cubicBezTo>
                <a:lnTo>
                  <a:pt x="95306" y="35116"/>
                </a:lnTo>
                <a:cubicBezTo>
                  <a:pt x="95226" y="34904"/>
                  <a:pt x="95173" y="34691"/>
                  <a:pt x="95120" y="34479"/>
                </a:cubicBezTo>
                <a:close/>
                <a:moveTo>
                  <a:pt x="1435" y="36789"/>
                </a:moveTo>
                <a:lnTo>
                  <a:pt x="1276" y="37454"/>
                </a:lnTo>
                <a:lnTo>
                  <a:pt x="8501" y="39154"/>
                </a:lnTo>
                <a:cubicBezTo>
                  <a:pt x="8527" y="38968"/>
                  <a:pt x="8581" y="38755"/>
                  <a:pt x="8634" y="38596"/>
                </a:cubicBezTo>
                <a:lnTo>
                  <a:pt x="1435" y="36789"/>
                </a:lnTo>
                <a:close/>
                <a:moveTo>
                  <a:pt x="95970" y="37693"/>
                </a:moveTo>
                <a:lnTo>
                  <a:pt x="88745" y="39366"/>
                </a:lnTo>
                <a:cubicBezTo>
                  <a:pt x="88772" y="39552"/>
                  <a:pt x="88825" y="39738"/>
                  <a:pt x="88851" y="39924"/>
                </a:cubicBezTo>
                <a:lnTo>
                  <a:pt x="96103" y="38357"/>
                </a:lnTo>
                <a:cubicBezTo>
                  <a:pt x="96076" y="38144"/>
                  <a:pt x="96023" y="37932"/>
                  <a:pt x="95970" y="37693"/>
                </a:cubicBezTo>
                <a:close/>
                <a:moveTo>
                  <a:pt x="745" y="40057"/>
                </a:moveTo>
                <a:cubicBezTo>
                  <a:pt x="692" y="40296"/>
                  <a:pt x="665" y="40508"/>
                  <a:pt x="638" y="40721"/>
                </a:cubicBezTo>
                <a:lnTo>
                  <a:pt x="7943" y="41916"/>
                </a:lnTo>
                <a:cubicBezTo>
                  <a:pt x="7970" y="41757"/>
                  <a:pt x="7996" y="41544"/>
                  <a:pt x="8023" y="41358"/>
                </a:cubicBezTo>
                <a:lnTo>
                  <a:pt x="8049" y="41358"/>
                </a:lnTo>
                <a:lnTo>
                  <a:pt x="745" y="40057"/>
                </a:lnTo>
                <a:close/>
                <a:moveTo>
                  <a:pt x="96608" y="40986"/>
                </a:moveTo>
                <a:lnTo>
                  <a:pt x="89276" y="42155"/>
                </a:lnTo>
                <a:cubicBezTo>
                  <a:pt x="89303" y="42341"/>
                  <a:pt x="89330" y="42527"/>
                  <a:pt x="89356" y="42713"/>
                </a:cubicBezTo>
                <a:lnTo>
                  <a:pt x="96687" y="41650"/>
                </a:lnTo>
                <a:lnTo>
                  <a:pt x="96608" y="40986"/>
                </a:lnTo>
                <a:close/>
                <a:moveTo>
                  <a:pt x="267" y="43377"/>
                </a:moveTo>
                <a:cubicBezTo>
                  <a:pt x="240" y="43589"/>
                  <a:pt x="213" y="43828"/>
                  <a:pt x="187" y="44041"/>
                </a:cubicBezTo>
                <a:lnTo>
                  <a:pt x="7571" y="44732"/>
                </a:lnTo>
                <a:cubicBezTo>
                  <a:pt x="7598" y="44546"/>
                  <a:pt x="7624" y="44360"/>
                  <a:pt x="7651" y="44174"/>
                </a:cubicBezTo>
                <a:lnTo>
                  <a:pt x="7624" y="44174"/>
                </a:lnTo>
                <a:lnTo>
                  <a:pt x="267" y="43377"/>
                </a:lnTo>
                <a:close/>
                <a:moveTo>
                  <a:pt x="97006" y="44307"/>
                </a:moveTo>
                <a:lnTo>
                  <a:pt x="89595" y="44971"/>
                </a:lnTo>
                <a:cubicBezTo>
                  <a:pt x="89622" y="45157"/>
                  <a:pt x="89648" y="45343"/>
                  <a:pt x="89648" y="45528"/>
                </a:cubicBezTo>
                <a:lnTo>
                  <a:pt x="97059" y="44971"/>
                </a:lnTo>
                <a:cubicBezTo>
                  <a:pt x="97059" y="44758"/>
                  <a:pt x="97006" y="44546"/>
                  <a:pt x="97006" y="44307"/>
                </a:cubicBezTo>
                <a:close/>
                <a:moveTo>
                  <a:pt x="28" y="46724"/>
                </a:moveTo>
                <a:cubicBezTo>
                  <a:pt x="28" y="46936"/>
                  <a:pt x="1" y="47175"/>
                  <a:pt x="1" y="47388"/>
                </a:cubicBezTo>
                <a:lnTo>
                  <a:pt x="7412" y="47574"/>
                </a:lnTo>
                <a:cubicBezTo>
                  <a:pt x="7412" y="47388"/>
                  <a:pt x="7438" y="47175"/>
                  <a:pt x="7438" y="46989"/>
                </a:cubicBezTo>
                <a:lnTo>
                  <a:pt x="28" y="46724"/>
                </a:lnTo>
                <a:close/>
                <a:moveTo>
                  <a:pt x="97192" y="47653"/>
                </a:moveTo>
                <a:lnTo>
                  <a:pt x="89781" y="47786"/>
                </a:lnTo>
                <a:cubicBezTo>
                  <a:pt x="89755" y="47972"/>
                  <a:pt x="89755" y="48185"/>
                  <a:pt x="89781" y="48371"/>
                </a:cubicBezTo>
                <a:lnTo>
                  <a:pt x="97192" y="48318"/>
                </a:lnTo>
                <a:lnTo>
                  <a:pt x="97192" y="47653"/>
                </a:lnTo>
                <a:close/>
                <a:moveTo>
                  <a:pt x="89781" y="48583"/>
                </a:moveTo>
                <a:lnTo>
                  <a:pt x="89781" y="49141"/>
                </a:lnTo>
                <a:lnTo>
                  <a:pt x="97192" y="49247"/>
                </a:lnTo>
                <a:lnTo>
                  <a:pt x="97192" y="48583"/>
                </a:lnTo>
                <a:close/>
                <a:moveTo>
                  <a:pt x="7412" y="49832"/>
                </a:moveTo>
                <a:lnTo>
                  <a:pt x="1" y="50044"/>
                </a:lnTo>
                <a:cubicBezTo>
                  <a:pt x="1" y="50257"/>
                  <a:pt x="1" y="50496"/>
                  <a:pt x="28" y="50708"/>
                </a:cubicBezTo>
                <a:lnTo>
                  <a:pt x="7438" y="50389"/>
                </a:lnTo>
                <a:lnTo>
                  <a:pt x="7412" y="49832"/>
                </a:lnTo>
                <a:close/>
                <a:moveTo>
                  <a:pt x="89675" y="51425"/>
                </a:moveTo>
                <a:cubicBezTo>
                  <a:pt x="89648" y="51611"/>
                  <a:pt x="89648" y="51797"/>
                  <a:pt x="89622" y="51983"/>
                </a:cubicBezTo>
                <a:lnTo>
                  <a:pt x="97033" y="52594"/>
                </a:lnTo>
                <a:cubicBezTo>
                  <a:pt x="97033" y="52355"/>
                  <a:pt x="97059" y="52142"/>
                  <a:pt x="97086" y="51930"/>
                </a:cubicBezTo>
                <a:lnTo>
                  <a:pt x="89675" y="51425"/>
                </a:lnTo>
                <a:close/>
                <a:moveTo>
                  <a:pt x="7598" y="52674"/>
                </a:moveTo>
                <a:lnTo>
                  <a:pt x="213" y="53391"/>
                </a:lnTo>
                <a:cubicBezTo>
                  <a:pt x="240" y="53603"/>
                  <a:pt x="267" y="53816"/>
                  <a:pt x="293" y="54055"/>
                </a:cubicBezTo>
                <a:lnTo>
                  <a:pt x="7651" y="53232"/>
                </a:lnTo>
                <a:lnTo>
                  <a:pt x="7598" y="52674"/>
                </a:lnTo>
                <a:close/>
                <a:moveTo>
                  <a:pt x="89409" y="54241"/>
                </a:moveTo>
                <a:cubicBezTo>
                  <a:pt x="89356" y="54427"/>
                  <a:pt x="89330" y="54613"/>
                  <a:pt x="89330" y="54799"/>
                </a:cubicBezTo>
                <a:lnTo>
                  <a:pt x="96661" y="55914"/>
                </a:lnTo>
                <a:cubicBezTo>
                  <a:pt x="96687" y="55675"/>
                  <a:pt x="96714" y="55463"/>
                  <a:pt x="96740" y="55250"/>
                </a:cubicBezTo>
                <a:lnTo>
                  <a:pt x="89409" y="54241"/>
                </a:lnTo>
                <a:close/>
                <a:moveTo>
                  <a:pt x="7970" y="55463"/>
                </a:moveTo>
                <a:lnTo>
                  <a:pt x="665" y="56711"/>
                </a:lnTo>
                <a:cubicBezTo>
                  <a:pt x="718" y="56924"/>
                  <a:pt x="745" y="57136"/>
                  <a:pt x="798" y="57375"/>
                </a:cubicBezTo>
                <a:lnTo>
                  <a:pt x="8102" y="56047"/>
                </a:lnTo>
                <a:cubicBezTo>
                  <a:pt x="8049" y="55835"/>
                  <a:pt x="7996" y="55649"/>
                  <a:pt x="7970" y="55463"/>
                </a:cubicBezTo>
                <a:close/>
                <a:moveTo>
                  <a:pt x="88905" y="57030"/>
                </a:moveTo>
                <a:cubicBezTo>
                  <a:pt x="88854" y="57208"/>
                  <a:pt x="88827" y="57385"/>
                  <a:pt x="88779" y="57563"/>
                </a:cubicBezTo>
                <a:lnTo>
                  <a:pt x="88779" y="57563"/>
                </a:lnTo>
                <a:lnTo>
                  <a:pt x="88772" y="57561"/>
                </a:lnTo>
                <a:lnTo>
                  <a:pt x="88772" y="57588"/>
                </a:lnTo>
                <a:cubicBezTo>
                  <a:pt x="88774" y="57579"/>
                  <a:pt x="88776" y="57571"/>
                  <a:pt x="88779" y="57563"/>
                </a:cubicBezTo>
                <a:lnTo>
                  <a:pt x="88779" y="57563"/>
                </a:lnTo>
                <a:lnTo>
                  <a:pt x="96023" y="59208"/>
                </a:lnTo>
                <a:cubicBezTo>
                  <a:pt x="96076" y="58996"/>
                  <a:pt x="96130" y="58757"/>
                  <a:pt x="96156" y="58544"/>
                </a:cubicBezTo>
                <a:lnTo>
                  <a:pt x="88905" y="57030"/>
                </a:lnTo>
                <a:close/>
                <a:moveTo>
                  <a:pt x="8554" y="58252"/>
                </a:moveTo>
                <a:lnTo>
                  <a:pt x="1329" y="59978"/>
                </a:lnTo>
                <a:lnTo>
                  <a:pt x="1488" y="60642"/>
                </a:lnTo>
                <a:lnTo>
                  <a:pt x="8687" y="58810"/>
                </a:lnTo>
                <a:cubicBezTo>
                  <a:pt x="8634" y="58624"/>
                  <a:pt x="8581" y="58438"/>
                  <a:pt x="8554" y="58252"/>
                </a:cubicBezTo>
                <a:close/>
                <a:moveTo>
                  <a:pt x="88241" y="59766"/>
                </a:moveTo>
                <a:cubicBezTo>
                  <a:pt x="88161" y="59978"/>
                  <a:pt x="88134" y="60138"/>
                  <a:pt x="88081" y="60324"/>
                </a:cubicBezTo>
                <a:lnTo>
                  <a:pt x="95173" y="62449"/>
                </a:lnTo>
                <a:cubicBezTo>
                  <a:pt x="95253" y="62236"/>
                  <a:pt x="95306" y="62024"/>
                  <a:pt x="95359" y="61785"/>
                </a:cubicBezTo>
                <a:lnTo>
                  <a:pt x="88241" y="59766"/>
                </a:lnTo>
                <a:close/>
                <a:moveTo>
                  <a:pt x="9298" y="60988"/>
                </a:moveTo>
                <a:lnTo>
                  <a:pt x="2232" y="63192"/>
                </a:lnTo>
                <a:cubicBezTo>
                  <a:pt x="2285" y="63405"/>
                  <a:pt x="2365" y="63644"/>
                  <a:pt x="2418" y="63856"/>
                </a:cubicBezTo>
                <a:lnTo>
                  <a:pt x="9484" y="61519"/>
                </a:lnTo>
                <a:cubicBezTo>
                  <a:pt x="9404" y="61333"/>
                  <a:pt x="9351" y="61147"/>
                  <a:pt x="9298" y="60988"/>
                </a:cubicBezTo>
                <a:close/>
                <a:moveTo>
                  <a:pt x="87391" y="62475"/>
                </a:moveTo>
                <a:cubicBezTo>
                  <a:pt x="87311" y="62661"/>
                  <a:pt x="87231" y="62847"/>
                  <a:pt x="87178" y="63006"/>
                </a:cubicBezTo>
                <a:lnTo>
                  <a:pt x="94111" y="65610"/>
                </a:lnTo>
                <a:lnTo>
                  <a:pt x="94350" y="64972"/>
                </a:lnTo>
                <a:lnTo>
                  <a:pt x="87391" y="62475"/>
                </a:lnTo>
                <a:close/>
                <a:moveTo>
                  <a:pt x="10254" y="63671"/>
                </a:moveTo>
                <a:lnTo>
                  <a:pt x="3348" y="66380"/>
                </a:lnTo>
                <a:cubicBezTo>
                  <a:pt x="3427" y="66592"/>
                  <a:pt x="3507" y="66778"/>
                  <a:pt x="3587" y="66991"/>
                </a:cubicBezTo>
                <a:lnTo>
                  <a:pt x="10466" y="64175"/>
                </a:lnTo>
                <a:lnTo>
                  <a:pt x="10254" y="63671"/>
                </a:lnTo>
                <a:close/>
                <a:moveTo>
                  <a:pt x="86301" y="65105"/>
                </a:moveTo>
                <a:cubicBezTo>
                  <a:pt x="86250" y="65283"/>
                  <a:pt x="86175" y="65462"/>
                  <a:pt x="86099" y="65640"/>
                </a:cubicBezTo>
                <a:lnTo>
                  <a:pt x="86099" y="65640"/>
                </a:lnTo>
                <a:lnTo>
                  <a:pt x="86089" y="65636"/>
                </a:lnTo>
                <a:lnTo>
                  <a:pt x="86089" y="65663"/>
                </a:lnTo>
                <a:cubicBezTo>
                  <a:pt x="86092" y="65655"/>
                  <a:pt x="86095" y="65648"/>
                  <a:pt x="86099" y="65640"/>
                </a:cubicBezTo>
                <a:lnTo>
                  <a:pt x="86099" y="65640"/>
                </a:lnTo>
                <a:lnTo>
                  <a:pt x="92836" y="68717"/>
                </a:lnTo>
                <a:cubicBezTo>
                  <a:pt x="92915" y="68505"/>
                  <a:pt x="93022" y="68319"/>
                  <a:pt x="93101" y="68106"/>
                </a:cubicBezTo>
                <a:lnTo>
                  <a:pt x="86301" y="65105"/>
                </a:lnTo>
                <a:close/>
                <a:moveTo>
                  <a:pt x="11370" y="66247"/>
                </a:moveTo>
                <a:lnTo>
                  <a:pt x="4676" y="69435"/>
                </a:lnTo>
                <a:lnTo>
                  <a:pt x="4968" y="70045"/>
                </a:lnTo>
                <a:lnTo>
                  <a:pt x="11635" y="66752"/>
                </a:lnTo>
                <a:cubicBezTo>
                  <a:pt x="11529" y="66592"/>
                  <a:pt x="11449" y="66406"/>
                  <a:pt x="11370" y="66247"/>
                </a:cubicBezTo>
                <a:close/>
                <a:moveTo>
                  <a:pt x="85080" y="67681"/>
                </a:moveTo>
                <a:lnTo>
                  <a:pt x="84814" y="68186"/>
                </a:lnTo>
                <a:lnTo>
                  <a:pt x="91348" y="71719"/>
                </a:lnTo>
                <a:lnTo>
                  <a:pt x="91640" y="71135"/>
                </a:lnTo>
                <a:lnTo>
                  <a:pt x="85080" y="67681"/>
                </a:lnTo>
                <a:close/>
                <a:moveTo>
                  <a:pt x="12671" y="68744"/>
                </a:moveTo>
                <a:lnTo>
                  <a:pt x="12671" y="68770"/>
                </a:lnTo>
                <a:lnTo>
                  <a:pt x="6217" y="72383"/>
                </a:lnTo>
                <a:cubicBezTo>
                  <a:pt x="6323" y="72595"/>
                  <a:pt x="6429" y="72781"/>
                  <a:pt x="6535" y="72967"/>
                </a:cubicBezTo>
                <a:lnTo>
                  <a:pt x="12963" y="69249"/>
                </a:lnTo>
                <a:cubicBezTo>
                  <a:pt x="12857" y="69089"/>
                  <a:pt x="12777" y="68930"/>
                  <a:pt x="12671" y="68744"/>
                </a:cubicBezTo>
                <a:close/>
                <a:moveTo>
                  <a:pt x="83698" y="70152"/>
                </a:moveTo>
                <a:lnTo>
                  <a:pt x="83380" y="70630"/>
                </a:lnTo>
                <a:lnTo>
                  <a:pt x="89648" y="74614"/>
                </a:lnTo>
                <a:cubicBezTo>
                  <a:pt x="89781" y="74428"/>
                  <a:pt x="89887" y="74242"/>
                  <a:pt x="89994" y="74056"/>
                </a:cubicBezTo>
                <a:lnTo>
                  <a:pt x="83698" y="70152"/>
                </a:lnTo>
                <a:close/>
                <a:moveTo>
                  <a:pt x="14132" y="71161"/>
                </a:moveTo>
                <a:lnTo>
                  <a:pt x="7943" y="75252"/>
                </a:lnTo>
                <a:cubicBezTo>
                  <a:pt x="8076" y="75438"/>
                  <a:pt x="8182" y="75624"/>
                  <a:pt x="8315" y="75810"/>
                </a:cubicBezTo>
                <a:lnTo>
                  <a:pt x="14451" y="71639"/>
                </a:lnTo>
                <a:cubicBezTo>
                  <a:pt x="14345" y="71480"/>
                  <a:pt x="14238" y="71320"/>
                  <a:pt x="14132" y="71161"/>
                </a:cubicBezTo>
                <a:close/>
                <a:moveTo>
                  <a:pt x="82131" y="72489"/>
                </a:moveTo>
                <a:lnTo>
                  <a:pt x="81786" y="72967"/>
                </a:lnTo>
                <a:lnTo>
                  <a:pt x="87762" y="77350"/>
                </a:lnTo>
                <a:lnTo>
                  <a:pt x="88161" y="76819"/>
                </a:lnTo>
                <a:lnTo>
                  <a:pt x="82131" y="72489"/>
                </a:lnTo>
                <a:close/>
                <a:moveTo>
                  <a:pt x="15779" y="73472"/>
                </a:moveTo>
                <a:lnTo>
                  <a:pt x="9882" y="77961"/>
                </a:lnTo>
                <a:cubicBezTo>
                  <a:pt x="10015" y="78147"/>
                  <a:pt x="10148" y="78333"/>
                  <a:pt x="10281" y="78492"/>
                </a:cubicBezTo>
                <a:lnTo>
                  <a:pt x="16124" y="73924"/>
                </a:lnTo>
                <a:lnTo>
                  <a:pt x="15779" y="73472"/>
                </a:lnTo>
                <a:close/>
                <a:moveTo>
                  <a:pt x="80378" y="74747"/>
                </a:moveTo>
                <a:lnTo>
                  <a:pt x="80033" y="75199"/>
                </a:lnTo>
                <a:lnTo>
                  <a:pt x="85664" y="80006"/>
                </a:lnTo>
                <a:cubicBezTo>
                  <a:pt x="85823" y="79820"/>
                  <a:pt x="85956" y="79661"/>
                  <a:pt x="86089" y="79475"/>
                </a:cubicBezTo>
                <a:lnTo>
                  <a:pt x="80378" y="74747"/>
                </a:lnTo>
                <a:close/>
                <a:moveTo>
                  <a:pt x="17585" y="75677"/>
                </a:moveTo>
                <a:lnTo>
                  <a:pt x="11981" y="80564"/>
                </a:lnTo>
                <a:lnTo>
                  <a:pt x="12432" y="81069"/>
                </a:lnTo>
                <a:lnTo>
                  <a:pt x="17957" y="76102"/>
                </a:lnTo>
                <a:cubicBezTo>
                  <a:pt x="17824" y="75969"/>
                  <a:pt x="17691" y="75810"/>
                  <a:pt x="17585" y="75677"/>
                </a:cubicBezTo>
                <a:close/>
                <a:moveTo>
                  <a:pt x="78492" y="76872"/>
                </a:moveTo>
                <a:lnTo>
                  <a:pt x="78120" y="77297"/>
                </a:lnTo>
                <a:lnTo>
                  <a:pt x="83433" y="82450"/>
                </a:lnTo>
                <a:cubicBezTo>
                  <a:pt x="83566" y="82291"/>
                  <a:pt x="83725" y="82131"/>
                  <a:pt x="83884" y="81972"/>
                </a:cubicBezTo>
                <a:lnTo>
                  <a:pt x="78492" y="76872"/>
                </a:lnTo>
                <a:close/>
                <a:moveTo>
                  <a:pt x="19524" y="77749"/>
                </a:moveTo>
                <a:lnTo>
                  <a:pt x="14291" y="83008"/>
                </a:lnTo>
                <a:lnTo>
                  <a:pt x="14743" y="83459"/>
                </a:lnTo>
                <a:lnTo>
                  <a:pt x="19923" y="78147"/>
                </a:lnTo>
                <a:lnTo>
                  <a:pt x="19524" y="77749"/>
                </a:lnTo>
                <a:close/>
                <a:moveTo>
                  <a:pt x="76473" y="78864"/>
                </a:moveTo>
                <a:lnTo>
                  <a:pt x="76048" y="79263"/>
                </a:lnTo>
                <a:lnTo>
                  <a:pt x="81016" y="84788"/>
                </a:lnTo>
                <a:lnTo>
                  <a:pt x="81494" y="84336"/>
                </a:lnTo>
                <a:lnTo>
                  <a:pt x="76473" y="78864"/>
                </a:lnTo>
                <a:close/>
                <a:moveTo>
                  <a:pt x="21596" y="79688"/>
                </a:moveTo>
                <a:lnTo>
                  <a:pt x="16735" y="85292"/>
                </a:lnTo>
                <a:lnTo>
                  <a:pt x="17240" y="85717"/>
                </a:lnTo>
                <a:lnTo>
                  <a:pt x="22021" y="80059"/>
                </a:lnTo>
                <a:lnTo>
                  <a:pt x="21596" y="79688"/>
                </a:lnTo>
                <a:close/>
                <a:moveTo>
                  <a:pt x="74322" y="80724"/>
                </a:moveTo>
                <a:lnTo>
                  <a:pt x="73897" y="81069"/>
                </a:lnTo>
                <a:lnTo>
                  <a:pt x="78466" y="86913"/>
                </a:lnTo>
                <a:lnTo>
                  <a:pt x="78970" y="86514"/>
                </a:lnTo>
                <a:lnTo>
                  <a:pt x="74322" y="80724"/>
                </a:lnTo>
                <a:close/>
                <a:moveTo>
                  <a:pt x="23801" y="81467"/>
                </a:moveTo>
                <a:lnTo>
                  <a:pt x="19312" y="87391"/>
                </a:lnTo>
                <a:lnTo>
                  <a:pt x="19843" y="87789"/>
                </a:lnTo>
                <a:lnTo>
                  <a:pt x="24252" y="81813"/>
                </a:lnTo>
                <a:lnTo>
                  <a:pt x="23801" y="81467"/>
                </a:lnTo>
                <a:close/>
                <a:moveTo>
                  <a:pt x="72064" y="82424"/>
                </a:moveTo>
                <a:cubicBezTo>
                  <a:pt x="71905" y="82530"/>
                  <a:pt x="71772" y="82636"/>
                  <a:pt x="71613" y="82742"/>
                </a:cubicBezTo>
                <a:lnTo>
                  <a:pt x="75756" y="88905"/>
                </a:lnTo>
                <a:lnTo>
                  <a:pt x="76314" y="88506"/>
                </a:lnTo>
                <a:lnTo>
                  <a:pt x="72064" y="82424"/>
                </a:lnTo>
                <a:close/>
                <a:moveTo>
                  <a:pt x="26112" y="83088"/>
                </a:moveTo>
                <a:lnTo>
                  <a:pt x="26112" y="83114"/>
                </a:lnTo>
                <a:lnTo>
                  <a:pt x="22074" y="89330"/>
                </a:lnTo>
                <a:cubicBezTo>
                  <a:pt x="22260" y="89436"/>
                  <a:pt x="22446" y="89569"/>
                  <a:pt x="22632" y="89675"/>
                </a:cubicBezTo>
                <a:lnTo>
                  <a:pt x="26590" y="83406"/>
                </a:lnTo>
                <a:cubicBezTo>
                  <a:pt x="26430" y="83300"/>
                  <a:pt x="26271" y="83194"/>
                  <a:pt x="26112" y="83088"/>
                </a:cubicBezTo>
                <a:close/>
                <a:moveTo>
                  <a:pt x="69700" y="83964"/>
                </a:moveTo>
                <a:cubicBezTo>
                  <a:pt x="69514" y="84044"/>
                  <a:pt x="69355" y="84150"/>
                  <a:pt x="69195" y="84256"/>
                </a:cubicBezTo>
                <a:lnTo>
                  <a:pt x="72941" y="90658"/>
                </a:lnTo>
                <a:lnTo>
                  <a:pt x="73499" y="90313"/>
                </a:lnTo>
                <a:lnTo>
                  <a:pt x="69700" y="83964"/>
                </a:lnTo>
                <a:close/>
                <a:moveTo>
                  <a:pt x="28555" y="84575"/>
                </a:moveTo>
                <a:lnTo>
                  <a:pt x="24943" y="91056"/>
                </a:lnTo>
                <a:lnTo>
                  <a:pt x="25527" y="91375"/>
                </a:lnTo>
                <a:lnTo>
                  <a:pt x="29060" y="84867"/>
                </a:lnTo>
                <a:lnTo>
                  <a:pt x="28555" y="84575"/>
                </a:lnTo>
                <a:close/>
                <a:moveTo>
                  <a:pt x="67203" y="85319"/>
                </a:moveTo>
                <a:lnTo>
                  <a:pt x="66699" y="85584"/>
                </a:lnTo>
                <a:lnTo>
                  <a:pt x="69966" y="92225"/>
                </a:lnTo>
                <a:lnTo>
                  <a:pt x="70577" y="91933"/>
                </a:lnTo>
                <a:lnTo>
                  <a:pt x="67203" y="85319"/>
                </a:lnTo>
                <a:close/>
                <a:moveTo>
                  <a:pt x="31079" y="85877"/>
                </a:moveTo>
                <a:lnTo>
                  <a:pt x="27918" y="92597"/>
                </a:lnTo>
                <a:lnTo>
                  <a:pt x="28529" y="92863"/>
                </a:lnTo>
                <a:lnTo>
                  <a:pt x="31610" y="86116"/>
                </a:lnTo>
                <a:lnTo>
                  <a:pt x="31079" y="85877"/>
                </a:lnTo>
                <a:close/>
                <a:moveTo>
                  <a:pt x="64653" y="86514"/>
                </a:moveTo>
                <a:lnTo>
                  <a:pt x="64122" y="86727"/>
                </a:lnTo>
                <a:lnTo>
                  <a:pt x="66911" y="93606"/>
                </a:lnTo>
                <a:cubicBezTo>
                  <a:pt x="67124" y="93527"/>
                  <a:pt x="67336" y="93420"/>
                  <a:pt x="67549" y="93341"/>
                </a:cubicBezTo>
                <a:lnTo>
                  <a:pt x="64653" y="86514"/>
                </a:lnTo>
                <a:close/>
                <a:moveTo>
                  <a:pt x="33682" y="86992"/>
                </a:moveTo>
                <a:lnTo>
                  <a:pt x="30999" y="93898"/>
                </a:lnTo>
                <a:lnTo>
                  <a:pt x="31610" y="94137"/>
                </a:lnTo>
                <a:lnTo>
                  <a:pt x="34213" y="87178"/>
                </a:lnTo>
                <a:lnTo>
                  <a:pt x="33682" y="86992"/>
                </a:lnTo>
                <a:close/>
                <a:moveTo>
                  <a:pt x="61997" y="87523"/>
                </a:moveTo>
                <a:lnTo>
                  <a:pt x="61466" y="87709"/>
                </a:lnTo>
                <a:lnTo>
                  <a:pt x="63803" y="94748"/>
                </a:lnTo>
                <a:lnTo>
                  <a:pt x="64414" y="94536"/>
                </a:lnTo>
                <a:lnTo>
                  <a:pt x="61997" y="87523"/>
                </a:lnTo>
                <a:close/>
                <a:moveTo>
                  <a:pt x="36365" y="87922"/>
                </a:moveTo>
                <a:lnTo>
                  <a:pt x="34160" y="95014"/>
                </a:lnTo>
                <a:cubicBezTo>
                  <a:pt x="34372" y="95094"/>
                  <a:pt x="34585" y="95147"/>
                  <a:pt x="34797" y="95200"/>
                </a:cubicBezTo>
                <a:lnTo>
                  <a:pt x="36922" y="88081"/>
                </a:lnTo>
                <a:lnTo>
                  <a:pt x="36365" y="87922"/>
                </a:lnTo>
                <a:close/>
                <a:moveTo>
                  <a:pt x="59288" y="88347"/>
                </a:moveTo>
                <a:lnTo>
                  <a:pt x="58757" y="88506"/>
                </a:lnTo>
                <a:lnTo>
                  <a:pt x="60563" y="95678"/>
                </a:lnTo>
                <a:lnTo>
                  <a:pt x="61227" y="95519"/>
                </a:lnTo>
                <a:lnTo>
                  <a:pt x="59288" y="88347"/>
                </a:lnTo>
                <a:close/>
                <a:moveTo>
                  <a:pt x="39100" y="88666"/>
                </a:moveTo>
                <a:lnTo>
                  <a:pt x="37374" y="95891"/>
                </a:lnTo>
                <a:lnTo>
                  <a:pt x="38038" y="96023"/>
                </a:lnTo>
                <a:lnTo>
                  <a:pt x="39632" y="88798"/>
                </a:lnTo>
                <a:lnTo>
                  <a:pt x="39100" y="88666"/>
                </a:lnTo>
                <a:close/>
                <a:moveTo>
                  <a:pt x="56525" y="88984"/>
                </a:moveTo>
                <a:lnTo>
                  <a:pt x="55994" y="89091"/>
                </a:lnTo>
                <a:lnTo>
                  <a:pt x="57296" y="96395"/>
                </a:lnTo>
                <a:lnTo>
                  <a:pt x="57960" y="96262"/>
                </a:lnTo>
                <a:lnTo>
                  <a:pt x="56525" y="88984"/>
                </a:lnTo>
                <a:close/>
                <a:moveTo>
                  <a:pt x="41863" y="89223"/>
                </a:moveTo>
                <a:lnTo>
                  <a:pt x="40668" y="96528"/>
                </a:lnTo>
                <a:lnTo>
                  <a:pt x="41332" y="96634"/>
                </a:lnTo>
                <a:lnTo>
                  <a:pt x="42421" y="89303"/>
                </a:lnTo>
                <a:lnTo>
                  <a:pt x="41863" y="89223"/>
                </a:lnTo>
                <a:close/>
                <a:moveTo>
                  <a:pt x="53736" y="89436"/>
                </a:moveTo>
                <a:lnTo>
                  <a:pt x="53178" y="89516"/>
                </a:lnTo>
                <a:lnTo>
                  <a:pt x="53975" y="96900"/>
                </a:lnTo>
                <a:lnTo>
                  <a:pt x="54639" y="96820"/>
                </a:lnTo>
                <a:lnTo>
                  <a:pt x="53736" y="89436"/>
                </a:lnTo>
                <a:close/>
                <a:moveTo>
                  <a:pt x="44679" y="89569"/>
                </a:moveTo>
                <a:lnTo>
                  <a:pt x="43988" y="96953"/>
                </a:lnTo>
                <a:lnTo>
                  <a:pt x="44652" y="97006"/>
                </a:lnTo>
                <a:lnTo>
                  <a:pt x="45236" y="89622"/>
                </a:lnTo>
                <a:lnTo>
                  <a:pt x="44679" y="89569"/>
                </a:lnTo>
                <a:close/>
                <a:moveTo>
                  <a:pt x="50921" y="89702"/>
                </a:moveTo>
                <a:lnTo>
                  <a:pt x="50336" y="89728"/>
                </a:lnTo>
                <a:lnTo>
                  <a:pt x="50682" y="97139"/>
                </a:lnTo>
                <a:lnTo>
                  <a:pt x="51346" y="97112"/>
                </a:lnTo>
                <a:lnTo>
                  <a:pt x="50921" y="89702"/>
                </a:lnTo>
                <a:close/>
                <a:moveTo>
                  <a:pt x="47494" y="89755"/>
                </a:moveTo>
                <a:lnTo>
                  <a:pt x="47308" y="97166"/>
                </a:lnTo>
                <a:lnTo>
                  <a:pt x="47972" y="97166"/>
                </a:lnTo>
                <a:lnTo>
                  <a:pt x="48079" y="89755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0" name="Google Shape;201;p17"/>
          <p:cNvSpPr/>
          <p:nvPr/>
        </p:nvSpPr>
        <p:spPr>
          <a:xfrm>
            <a:off x="8360640" y="4321440"/>
            <a:ext cx="550440" cy="564480"/>
          </a:xfrm>
          <a:custGeom>
            <a:avLst/>
            <a:gdLst>
              <a:gd name="textAreaLeft" fmla="*/ 0 w 550440"/>
              <a:gd name="textAreaRight" fmla="*/ 550800 w 550440"/>
              <a:gd name="textAreaTop" fmla="*/ 0 h 564480"/>
              <a:gd name="textAreaBottom" fmla="*/ 564840 h 564480"/>
            </a:gdLst>
            <a:ahLst/>
            <a:rect l="textAreaLeft" t="textAreaTop" r="textAreaRight" b="textAreaBottom"/>
            <a:pathLst>
              <a:path w="43135" h="44235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13160" y="886680"/>
            <a:ext cx="4158000" cy="193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29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29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944240" y="974520"/>
            <a:ext cx="3247920" cy="31939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0000" rIns="90000" tIns="45000" bIns="45000" anchor="t">
            <a:normAutofit fontScale="50000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6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85600" y="1467000"/>
            <a:ext cx="2749320" cy="104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29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fr-FR" sz="29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84" name="Google Shape;208;p18"/>
          <p:cNvGrpSpPr/>
          <p:nvPr/>
        </p:nvGrpSpPr>
        <p:grpSpPr>
          <a:xfrm>
            <a:off x="5048640" y="0"/>
            <a:ext cx="4095360" cy="5142960"/>
            <a:chOff x="5048640" y="0"/>
            <a:chExt cx="4095360" cy="5142960"/>
          </a:xfrm>
        </p:grpSpPr>
        <p:pic>
          <p:nvPicPr>
            <p:cNvPr id="85" name="Google Shape;209;p18" descr=""/>
            <p:cNvPicPr/>
            <p:nvPr/>
          </p:nvPicPr>
          <p:blipFill>
            <a:blip r:embed="rId2"/>
            <a:srcRect l="5247" t="15708" r="79654" b="36603"/>
            <a:stretch/>
          </p:blipFill>
          <p:spPr>
            <a:xfrm>
              <a:off x="7258680" y="2024280"/>
              <a:ext cx="1885320" cy="3118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Google Shape;210;p18" descr=""/>
            <p:cNvPicPr/>
            <p:nvPr/>
          </p:nvPicPr>
          <p:blipFill>
            <a:blip r:embed="rId3"/>
            <a:srcRect l="27260" t="65593" r="34778" b="2257"/>
            <a:stretch/>
          </p:blipFill>
          <p:spPr>
            <a:xfrm>
              <a:off x="5048640" y="0"/>
              <a:ext cx="4095000" cy="1814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7" name="Google Shape;211;p18"/>
          <p:cNvGrpSpPr/>
          <p:nvPr/>
        </p:nvGrpSpPr>
        <p:grpSpPr>
          <a:xfrm>
            <a:off x="0" y="767160"/>
            <a:ext cx="2939400" cy="4376520"/>
            <a:chOff x="0" y="767160"/>
            <a:chExt cx="2939400" cy="4376520"/>
          </a:xfrm>
        </p:grpSpPr>
        <p:pic>
          <p:nvPicPr>
            <p:cNvPr id="88" name="Google Shape;212;p18" descr=""/>
            <p:cNvPicPr/>
            <p:nvPr/>
          </p:nvPicPr>
          <p:blipFill>
            <a:blip r:embed="rId4"/>
            <a:srcRect l="54312" t="9226" r="30044" b="9238"/>
            <a:stretch/>
          </p:blipFill>
          <p:spPr>
            <a:xfrm>
              <a:off x="0" y="767160"/>
              <a:ext cx="1603080" cy="4376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9" name="Google Shape;213;p18" descr=""/>
            <p:cNvPicPr/>
            <p:nvPr/>
          </p:nvPicPr>
          <p:blipFill>
            <a:blip r:embed="rId5"/>
            <a:srcRect l="5068" t="54351" r="71049" b="-2805"/>
            <a:stretch/>
          </p:blipFill>
          <p:spPr>
            <a:xfrm rot="10800000">
              <a:off x="360" y="2022480"/>
              <a:ext cx="2939040" cy="3121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90" name="Google Shape;214;p18"/>
          <p:cNvGrpSpPr/>
          <p:nvPr/>
        </p:nvGrpSpPr>
        <p:grpSpPr>
          <a:xfrm>
            <a:off x="340200" y="-538920"/>
            <a:ext cx="8484840" cy="7571880"/>
            <a:chOff x="340200" y="-538920"/>
            <a:chExt cx="8484840" cy="7571880"/>
          </a:xfrm>
        </p:grpSpPr>
        <p:sp>
          <p:nvSpPr>
            <p:cNvPr id="91" name="Google Shape;215;p18"/>
            <p:cNvSpPr/>
            <p:nvPr/>
          </p:nvSpPr>
          <p:spPr>
            <a:xfrm>
              <a:off x="340200" y="-538920"/>
              <a:ext cx="745920" cy="1305720"/>
            </a:xfrm>
            <a:custGeom>
              <a:avLst/>
              <a:gdLst>
                <a:gd name="textAreaLeft" fmla="*/ 0 w 745920"/>
                <a:gd name="textAreaRight" fmla="*/ 746280 w 745920"/>
                <a:gd name="textAreaTop" fmla="*/ 0 h 1305720"/>
                <a:gd name="textAreaBottom" fmla="*/ 1306080 h 1305720"/>
              </a:gdLst>
              <a:ahLst/>
              <a:rect l="textAreaLeft" t="textAreaTop" r="textAreaRight" b="textAreaBottom"/>
              <a:pathLst>
                <a:path w="29856" h="52248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2" name="Google Shape;216;p18"/>
            <p:cNvSpPr/>
            <p:nvPr/>
          </p:nvSpPr>
          <p:spPr>
            <a:xfrm>
              <a:off x="8274600" y="257040"/>
              <a:ext cx="550440" cy="564480"/>
            </a:xfrm>
            <a:custGeom>
              <a:avLst/>
              <a:gdLst>
                <a:gd name="textAreaLeft" fmla="*/ 0 w 550440"/>
                <a:gd name="textAreaRight" fmla="*/ 550800 w 550440"/>
                <a:gd name="textAreaTop" fmla="*/ 0 h 564480"/>
                <a:gd name="textAreaBottom" fmla="*/ 564840 h 564480"/>
              </a:gdLst>
              <a:ahLst/>
              <a:rect l="textAreaLeft" t="textAreaTop" r="textAreaRight" b="textAreaBottom"/>
              <a:pathLst>
                <a:path w="43135" h="442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3" name="Google Shape;217;p18"/>
            <p:cNvSpPr/>
            <p:nvPr/>
          </p:nvSpPr>
          <p:spPr>
            <a:xfrm>
              <a:off x="3296160" y="4604040"/>
              <a:ext cx="2429280" cy="2428920"/>
            </a:xfrm>
            <a:custGeom>
              <a:avLst/>
              <a:gdLst>
                <a:gd name="textAreaLeft" fmla="*/ 0 w 2429280"/>
                <a:gd name="textAreaRight" fmla="*/ 2429640 w 2429280"/>
                <a:gd name="textAreaTop" fmla="*/ 0 h 2428920"/>
                <a:gd name="textAreaBottom" fmla="*/ 2429280 h 2428920"/>
              </a:gdLst>
              <a:ahLst/>
              <a:rect l="textAreaLeft" t="textAreaTop" r="textAreaRight" b="textAreaBottom"/>
              <a:pathLst>
                <a:path w="97192" h="97166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828720" y="1019160"/>
            <a:ext cx="7486200" cy="201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200" spc="-1" strike="noStrike">
                <a:solidFill>
                  <a:schemeClr val="lt1"/>
                </a:solidFill>
                <a:latin typeface="Unbounded"/>
                <a:ea typeface="Unbounded"/>
              </a:rPr>
              <a:t>Conceitos Introdutórios</a:t>
            </a:r>
            <a:endParaRPr b="0" lang="fr-FR" sz="5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ubTitle"/>
          </p:nvPr>
        </p:nvSpPr>
        <p:spPr>
          <a:xfrm>
            <a:off x="2305080" y="3191040"/>
            <a:ext cx="4524120" cy="47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lt1"/>
                </a:solidFill>
                <a:latin typeface="Actor"/>
                <a:ea typeface="Actor"/>
              </a:rPr>
              <a:t>Sistemas de Informação e Bases de Dados</a:t>
            </a:r>
            <a:endParaRPr b="0" lang="en-US" sz="16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35" name="Google Shape;437;p35"/>
          <p:cNvSpPr/>
          <p:nvPr/>
        </p:nvSpPr>
        <p:spPr>
          <a:xfrm>
            <a:off x="3799440" y="3918960"/>
            <a:ext cx="1545120" cy="350280"/>
          </a:xfrm>
          <a:custGeom>
            <a:avLst/>
            <a:gdLst>
              <a:gd name="textAreaLeft" fmla="*/ 0 w 1545120"/>
              <a:gd name="textAreaRight" fmla="*/ 1545480 w 1545120"/>
              <a:gd name="textAreaTop" fmla="*/ 0 h 350280"/>
              <a:gd name="textAreaBottom" fmla="*/ 350640 h 350280"/>
            </a:gdLst>
            <a:ahLst/>
            <a:rect l="textAreaLeft" t="textAreaTop" r="textAreaRight" b="textAreaBottom"/>
            <a:pathLst>
              <a:path w="61812" h="14026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36" name="Google Shape;438;p35"/>
          <p:cNvSpPr/>
          <p:nvPr/>
        </p:nvSpPr>
        <p:spPr>
          <a:xfrm>
            <a:off x="806040" y="672840"/>
            <a:ext cx="550440" cy="564480"/>
          </a:xfrm>
          <a:custGeom>
            <a:avLst/>
            <a:gdLst>
              <a:gd name="textAreaLeft" fmla="*/ 0 w 550440"/>
              <a:gd name="textAreaRight" fmla="*/ 550800 w 550440"/>
              <a:gd name="textAreaTop" fmla="*/ 0 h 564480"/>
              <a:gd name="textAreaBottom" fmla="*/ 564840 h 564480"/>
            </a:gdLst>
            <a:ahLst/>
            <a:rect l="textAreaLeft" t="textAreaTop" r="textAreaRight" b="textAreaBottom"/>
            <a:pathLst>
              <a:path w="43135" h="44235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337" name="Google Shape;439;p35"/>
          <p:cNvGrpSpPr/>
          <p:nvPr/>
        </p:nvGrpSpPr>
        <p:grpSpPr>
          <a:xfrm>
            <a:off x="7335000" y="3639600"/>
            <a:ext cx="1159560" cy="793080"/>
            <a:chOff x="7335000" y="3639600"/>
            <a:chExt cx="1159560" cy="793080"/>
          </a:xfrm>
        </p:grpSpPr>
        <p:cxnSp>
          <p:nvCxnSpPr>
            <p:cNvPr id="338" name="Google Shape;440;p35"/>
            <p:cNvCxnSpPr/>
            <p:nvPr/>
          </p:nvCxnSpPr>
          <p:spPr>
            <a:xfrm>
              <a:off x="7335000" y="3755880"/>
              <a:ext cx="1159920" cy="67716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339" name="Google Shape;441;p35"/>
            <p:cNvCxnSpPr/>
            <p:nvPr/>
          </p:nvCxnSpPr>
          <p:spPr>
            <a:xfrm>
              <a:off x="7344720" y="3767040"/>
              <a:ext cx="115560" cy="39420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340" name="Google Shape;442;p35"/>
            <p:cNvCxnSpPr/>
            <p:nvPr/>
          </p:nvCxnSpPr>
          <p:spPr>
            <a:xfrm flipV="1">
              <a:off x="7350480" y="3639600"/>
              <a:ext cx="417240" cy="11880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1171440" y="1085760"/>
            <a:ext cx="6791040" cy="145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4194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000" spc="-1" strike="noStrike">
                <a:solidFill>
                  <a:schemeClr val="lt1"/>
                </a:solidFill>
                <a:latin typeface="Unbounded"/>
                <a:ea typeface="Unbounded"/>
              </a:rPr>
              <a:t>Papel do analista de sistemas e análise de fases</a:t>
            </a:r>
            <a:endParaRPr b="0" lang="fr-FR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1171440" y="2476440"/>
            <a:ext cx="6791040" cy="101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178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lt1"/>
                </a:solidFill>
                <a:latin typeface="Actor"/>
                <a:ea typeface="Actor"/>
              </a:rPr>
              <a:t>Os analistas de sistemas são fundamentais no desenvolvimento e gerenciamento dos Sistemas de Informação. Eles atuam na coleta de requisitos, na análise de sistemas existentes e na proposta de soluções inovadoras. Além disso, eles ajudam a conduzir as diferentes fases do desenvolvimento, garantindo que o sistema atenda às necessidades dos usuários e dos objetivos organizacionais. O trabalho do analista é uma ponte entre as expectativas dos usuários e as capacidades técnicas do sistema.</a:t>
            </a:r>
            <a:endParaRPr b="0" lang="en-US" sz="16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03" name="Google Shape;476;p38"/>
          <p:cNvSpPr/>
          <p:nvPr/>
        </p:nvSpPr>
        <p:spPr>
          <a:xfrm>
            <a:off x="3799440" y="4223880"/>
            <a:ext cx="1545120" cy="350280"/>
          </a:xfrm>
          <a:custGeom>
            <a:avLst/>
            <a:gdLst>
              <a:gd name="textAreaLeft" fmla="*/ 0 w 1545120"/>
              <a:gd name="textAreaRight" fmla="*/ 1545480 w 1545120"/>
              <a:gd name="textAreaTop" fmla="*/ 0 h 350280"/>
              <a:gd name="textAreaBottom" fmla="*/ 350640 h 350280"/>
            </a:gdLst>
            <a:ahLst/>
            <a:rect l="textAreaLeft" t="textAreaTop" r="textAreaRight" b="textAreaBottom"/>
            <a:pathLst>
              <a:path w="61812" h="14026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04" name="Google Shape;477;p38"/>
          <p:cNvSpPr/>
          <p:nvPr/>
        </p:nvSpPr>
        <p:spPr>
          <a:xfrm>
            <a:off x="7924320" y="4039200"/>
            <a:ext cx="550440" cy="564480"/>
          </a:xfrm>
          <a:custGeom>
            <a:avLst/>
            <a:gdLst>
              <a:gd name="textAreaLeft" fmla="*/ 0 w 550440"/>
              <a:gd name="textAreaRight" fmla="*/ 550800 w 550440"/>
              <a:gd name="textAreaTop" fmla="*/ 0 h 564480"/>
              <a:gd name="textAreaBottom" fmla="*/ 564840 h 564480"/>
            </a:gdLst>
            <a:ahLst/>
            <a:rect l="textAreaLeft" t="textAreaTop" r="textAreaRight" b="textAreaBottom"/>
            <a:pathLst>
              <a:path w="43135" h="44235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405" name="Google Shape;478;p38"/>
          <p:cNvGrpSpPr/>
          <p:nvPr/>
        </p:nvGrpSpPr>
        <p:grpSpPr>
          <a:xfrm>
            <a:off x="316080" y="478800"/>
            <a:ext cx="1159200" cy="793080"/>
            <a:chOff x="316080" y="478800"/>
            <a:chExt cx="1159200" cy="793080"/>
          </a:xfrm>
        </p:grpSpPr>
        <p:cxnSp>
          <p:nvCxnSpPr>
            <p:cNvPr id="406" name="Google Shape;479;p38"/>
            <p:cNvCxnSpPr/>
            <p:nvPr/>
          </p:nvCxnSpPr>
          <p:spPr>
            <a:xfrm flipH="1" flipV="1">
              <a:off x="316080" y="478800"/>
              <a:ext cx="1159560" cy="67752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407" name="Google Shape;480;p38"/>
            <p:cNvCxnSpPr/>
            <p:nvPr/>
          </p:nvCxnSpPr>
          <p:spPr>
            <a:xfrm flipH="1" flipV="1">
              <a:off x="1350360" y="750600"/>
              <a:ext cx="115560" cy="39420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408" name="Google Shape;481;p38"/>
            <p:cNvCxnSpPr/>
            <p:nvPr/>
          </p:nvCxnSpPr>
          <p:spPr>
            <a:xfrm flipH="1">
              <a:off x="1042920" y="1153440"/>
              <a:ext cx="417600" cy="11880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619;p49" descr=""/>
          <p:cNvPicPr/>
          <p:nvPr/>
        </p:nvPicPr>
        <p:blipFill>
          <a:blip r:embed="rId1"/>
          <a:srcRect l="33381" t="0" r="-1255" b="0"/>
          <a:stretch/>
        </p:blipFill>
        <p:spPr>
          <a:xfrm>
            <a:off x="4944240" y="974520"/>
            <a:ext cx="3247920" cy="3193920"/>
          </a:xfrm>
          <a:prstGeom prst="rect">
            <a:avLst/>
          </a:prstGeom>
          <a:ln w="19050">
            <a:solidFill>
              <a:srgbClr val="ffffff"/>
            </a:solidFill>
            <a:round/>
          </a:ln>
        </p:spPr>
      </p:pic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714240" y="885960"/>
            <a:ext cx="4161960" cy="193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900" spc="-1" strike="noStrike">
                <a:solidFill>
                  <a:schemeClr val="lt1"/>
                </a:solidFill>
                <a:latin typeface="Unbounded"/>
                <a:ea typeface="Unbounded"/>
              </a:rPr>
              <a:t>Conclusão</a:t>
            </a:r>
            <a:endParaRPr b="0" lang="fr-FR" sz="29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subTitle"/>
          </p:nvPr>
        </p:nvSpPr>
        <p:spPr>
          <a:xfrm>
            <a:off x="714240" y="2819520"/>
            <a:ext cx="4161960" cy="113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0696" lnSpcReduction="20000"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Actor"/>
                <a:ea typeface="Actor"/>
              </a:rPr>
              <a:t>Os Sistemas de Informação são essenciais para a eficiência organizacional e a tomada de decisões informadas. Compreender os componentes e o processo de desenvolvimento destes sistemas é crucial para qualquer profissional que deseja atuar na área. A colaboração e o papel dos analistas de sistemas garantem que as necessidades dos usuários sejam atendidas e que as organizações possam prosperar em um ambiente cada vez mais digital.</a:t>
            </a:r>
            <a:endParaRPr b="0" lang="en-US" sz="1400" spc="-1" strike="noStrike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412" name="Google Shape;622;p49"/>
          <p:cNvGrpSpPr/>
          <p:nvPr/>
        </p:nvGrpSpPr>
        <p:grpSpPr>
          <a:xfrm>
            <a:off x="4115880" y="4065480"/>
            <a:ext cx="1159200" cy="793080"/>
            <a:chOff x="4115880" y="4065480"/>
            <a:chExt cx="1159200" cy="793080"/>
          </a:xfrm>
        </p:grpSpPr>
        <p:cxnSp>
          <p:nvCxnSpPr>
            <p:cNvPr id="413" name="Google Shape;623;p49"/>
            <p:cNvCxnSpPr/>
            <p:nvPr/>
          </p:nvCxnSpPr>
          <p:spPr>
            <a:xfrm>
              <a:off x="4115880" y="4181760"/>
              <a:ext cx="1159560" cy="67716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414" name="Google Shape;624;p49"/>
            <p:cNvCxnSpPr/>
            <p:nvPr/>
          </p:nvCxnSpPr>
          <p:spPr>
            <a:xfrm>
              <a:off x="4125600" y="4193280"/>
              <a:ext cx="115560" cy="39420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415" name="Google Shape;625;p49"/>
            <p:cNvCxnSpPr/>
            <p:nvPr/>
          </p:nvCxnSpPr>
          <p:spPr>
            <a:xfrm flipV="1">
              <a:off x="4131000" y="4065480"/>
              <a:ext cx="417240" cy="11880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228680" y="542880"/>
            <a:ext cx="6695640" cy="109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000" spc="-1" strike="noStrike">
                <a:solidFill>
                  <a:schemeClr val="lt1"/>
                </a:solidFill>
                <a:latin typeface="Unbounded"/>
                <a:ea typeface="Unbounded"/>
              </a:rPr>
              <a:t>Thank you!</a:t>
            </a:r>
            <a:endParaRPr b="0" lang="fr-FR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subTitle"/>
          </p:nvPr>
        </p:nvSpPr>
        <p:spPr>
          <a:xfrm>
            <a:off x="2352600" y="1571760"/>
            <a:ext cx="4447800" cy="122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lt1"/>
                </a:solidFill>
                <a:latin typeface="Actor"/>
                <a:ea typeface="Actor"/>
              </a:rPr>
              <a:t>Do you have any questions?</a:t>
            </a:r>
            <a:endParaRPr b="0" lang="en-US" sz="20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18" name="Google Shape;1023;p69"/>
          <p:cNvSpPr/>
          <p:nvPr/>
        </p:nvSpPr>
        <p:spPr>
          <a:xfrm>
            <a:off x="2495520" y="4219560"/>
            <a:ext cx="4152600" cy="2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128520" bIns="128520" anchor="t">
            <a:norm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Arial"/>
              </a:rPr>
              <a:t>+00 000 000 000</a:t>
            </a:r>
            <a:endParaRPr b="0" lang="en-US" sz="1200" spc="-1" strike="noStrike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419" name="Google Shape;1024;p69"/>
          <p:cNvGrpSpPr/>
          <p:nvPr/>
        </p:nvGrpSpPr>
        <p:grpSpPr>
          <a:xfrm>
            <a:off x="7566840" y="3891240"/>
            <a:ext cx="1159560" cy="793080"/>
            <a:chOff x="7566840" y="3891240"/>
            <a:chExt cx="1159560" cy="793080"/>
          </a:xfrm>
        </p:grpSpPr>
        <p:cxnSp>
          <p:nvCxnSpPr>
            <p:cNvPr id="420" name="Google Shape;1025;p69"/>
            <p:cNvCxnSpPr/>
            <p:nvPr/>
          </p:nvCxnSpPr>
          <p:spPr>
            <a:xfrm>
              <a:off x="7566840" y="4007520"/>
              <a:ext cx="1159920" cy="67716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421" name="Google Shape;1026;p69"/>
            <p:cNvCxnSpPr/>
            <p:nvPr/>
          </p:nvCxnSpPr>
          <p:spPr>
            <a:xfrm>
              <a:off x="7576560" y="4019040"/>
              <a:ext cx="115560" cy="39420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422" name="Google Shape;1027;p69"/>
            <p:cNvCxnSpPr/>
            <p:nvPr/>
          </p:nvCxnSpPr>
          <p:spPr>
            <a:xfrm flipV="1">
              <a:off x="7582320" y="3891240"/>
              <a:ext cx="417240" cy="11880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</p:grpSp>
      <p:sp>
        <p:nvSpPr>
          <p:cNvPr id="423" name="Google Shape;1028;p69"/>
          <p:cNvSpPr/>
          <p:nvPr/>
        </p:nvSpPr>
        <p:spPr>
          <a:xfrm>
            <a:off x="3382200" y="2979360"/>
            <a:ext cx="485280" cy="486000"/>
          </a:xfrm>
          <a:custGeom>
            <a:avLst/>
            <a:gdLst>
              <a:gd name="textAreaLeft" fmla="*/ 0 w 485280"/>
              <a:gd name="textAreaRight" fmla="*/ 485640 w 485280"/>
              <a:gd name="textAreaTop" fmla="*/ 0 h 486000"/>
              <a:gd name="textAreaBottom" fmla="*/ 486360 h 486000"/>
            </a:gdLst>
            <a:ahLst/>
            <a:rect l="textAreaLeft" t="textAreaTop" r="textAreaRight" b="textAreaBottom"/>
            <a:pathLst>
              <a:path w="10860" h="10872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424" name="Google Shape;1029;p69"/>
          <p:cNvGrpSpPr/>
          <p:nvPr/>
        </p:nvGrpSpPr>
        <p:grpSpPr>
          <a:xfrm>
            <a:off x="4013640" y="2979720"/>
            <a:ext cx="485640" cy="485280"/>
            <a:chOff x="4013640" y="2979720"/>
            <a:chExt cx="485640" cy="485280"/>
          </a:xfrm>
        </p:grpSpPr>
        <p:sp>
          <p:nvSpPr>
            <p:cNvPr id="425" name="Google Shape;1030;p69"/>
            <p:cNvSpPr/>
            <p:nvPr/>
          </p:nvSpPr>
          <p:spPr>
            <a:xfrm>
              <a:off x="4013640" y="2979720"/>
              <a:ext cx="485640" cy="485280"/>
            </a:xfrm>
            <a:custGeom>
              <a:avLst/>
              <a:gdLst>
                <a:gd name="textAreaLeft" fmla="*/ 0 w 485640"/>
                <a:gd name="textAreaRight" fmla="*/ 486000 w 485640"/>
                <a:gd name="textAreaTop" fmla="*/ 0 h 485280"/>
                <a:gd name="textAreaBottom" fmla="*/ 485640 h 485280"/>
              </a:gdLst>
              <a:ahLst/>
              <a:rect l="textAreaLeft" t="textAreaTop" r="textAreaRight" b="textAreaBottom"/>
              <a:pathLst>
                <a:path w="10872" h="1086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6" name="Google Shape;1031;p69"/>
            <p:cNvSpPr/>
            <p:nvPr/>
          </p:nvSpPr>
          <p:spPr>
            <a:xfrm>
              <a:off x="4104720" y="3071520"/>
              <a:ext cx="302040" cy="302040"/>
            </a:xfrm>
            <a:custGeom>
              <a:avLst/>
              <a:gdLst>
                <a:gd name="textAreaLeft" fmla="*/ 0 w 302040"/>
                <a:gd name="textAreaRight" fmla="*/ 302400 w 302040"/>
                <a:gd name="textAreaTop" fmla="*/ 0 h 302040"/>
                <a:gd name="textAreaBottom" fmla="*/ 302400 h 302040"/>
              </a:gdLst>
              <a:ahLst/>
              <a:rect l="textAreaLeft" t="textAreaTop" r="textAreaRight" b="textAreaBottom"/>
              <a:pathLst>
                <a:path w="6764" h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7" name="Google Shape;1032;p69"/>
            <p:cNvSpPr/>
            <p:nvPr/>
          </p:nvSpPr>
          <p:spPr>
            <a:xfrm>
              <a:off x="4174920" y="3143160"/>
              <a:ext cx="160920" cy="158040"/>
            </a:xfrm>
            <a:custGeom>
              <a:avLst/>
              <a:gdLst>
                <a:gd name="textAreaLeft" fmla="*/ 0 w 160920"/>
                <a:gd name="textAreaRight" fmla="*/ 161280 w 160920"/>
                <a:gd name="textAreaTop" fmla="*/ 0 h 158040"/>
                <a:gd name="textAreaBottom" fmla="*/ 158400 h 158040"/>
              </a:gdLst>
              <a:ahLst/>
              <a:rect l="textAreaLeft" t="textAreaTop" r="textAreaRight" b="textAreaBottom"/>
              <a:pathLst>
                <a:path w="3607" h="3542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200" bIns="79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8" name="Google Shape;1033;p69"/>
            <p:cNvSpPr/>
            <p:nvPr/>
          </p:nvSpPr>
          <p:spPr>
            <a:xfrm>
              <a:off x="4317120" y="3110400"/>
              <a:ext cx="41040" cy="4068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40680"/>
                <a:gd name="textAreaBottom" fmla="*/ 41040 h 40680"/>
              </a:gdLst>
              <a:ahLst/>
              <a:rect l="textAreaLeft" t="textAreaTop" r="textAreaRight" b="textAreaBottom"/>
              <a:pathLst>
                <a:path w="929" h="918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29" name="Google Shape;1034;p69"/>
          <p:cNvGrpSpPr/>
          <p:nvPr/>
        </p:nvGrpSpPr>
        <p:grpSpPr>
          <a:xfrm>
            <a:off x="4644720" y="2979720"/>
            <a:ext cx="485640" cy="485280"/>
            <a:chOff x="4644720" y="2979720"/>
            <a:chExt cx="485640" cy="485280"/>
          </a:xfrm>
        </p:grpSpPr>
        <p:sp>
          <p:nvSpPr>
            <p:cNvPr id="430" name="Google Shape;1035;p69"/>
            <p:cNvSpPr/>
            <p:nvPr/>
          </p:nvSpPr>
          <p:spPr>
            <a:xfrm>
              <a:off x="4644720" y="2979720"/>
              <a:ext cx="485640" cy="485280"/>
            </a:xfrm>
            <a:custGeom>
              <a:avLst/>
              <a:gdLst>
                <a:gd name="textAreaLeft" fmla="*/ 0 w 485640"/>
                <a:gd name="textAreaRight" fmla="*/ 486000 w 485640"/>
                <a:gd name="textAreaTop" fmla="*/ 0 h 485280"/>
                <a:gd name="textAreaBottom" fmla="*/ 485640 h 485280"/>
              </a:gdLst>
              <a:ahLst/>
              <a:rect l="textAreaLeft" t="textAreaTop" r="textAreaRight" b="textAreaBottom"/>
              <a:pathLst>
                <a:path w="10872" h="1086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1" name="Google Shape;1036;p69"/>
            <p:cNvSpPr/>
            <p:nvPr/>
          </p:nvSpPr>
          <p:spPr>
            <a:xfrm>
              <a:off x="4756320" y="3174120"/>
              <a:ext cx="66960" cy="168840"/>
            </a:xfrm>
            <a:custGeom>
              <a:avLst/>
              <a:gdLst>
                <a:gd name="textAreaLeft" fmla="*/ 0 w 66960"/>
                <a:gd name="textAreaRight" fmla="*/ 67320 w 66960"/>
                <a:gd name="textAreaTop" fmla="*/ 0 h 168840"/>
                <a:gd name="textAreaBottom" fmla="*/ 169200 h 168840"/>
              </a:gdLst>
              <a:ah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4600" bIns="84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2" name="Google Shape;1037;p69"/>
            <p:cNvSpPr/>
            <p:nvPr/>
          </p:nvSpPr>
          <p:spPr>
            <a:xfrm>
              <a:off x="4746240" y="3081960"/>
              <a:ext cx="77040" cy="7704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77040"/>
                <a:gd name="textAreaBottom" fmla="*/ 77400 h 77040"/>
              </a:gdLst>
              <a:ah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8520" bIns="38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3" name="Google Shape;1038;p69"/>
            <p:cNvSpPr/>
            <p:nvPr/>
          </p:nvSpPr>
          <p:spPr>
            <a:xfrm>
              <a:off x="4858560" y="3174120"/>
              <a:ext cx="179640" cy="168840"/>
            </a:xfrm>
            <a:custGeom>
              <a:avLst/>
              <a:gdLst>
                <a:gd name="textAreaLeft" fmla="*/ 0 w 179640"/>
                <a:gd name="textAreaRight" fmla="*/ 180000 w 179640"/>
                <a:gd name="textAreaTop" fmla="*/ 0 h 168840"/>
                <a:gd name="textAreaBottom" fmla="*/ 169200 h 168840"/>
              </a:gdLst>
              <a:ah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4600" bIns="84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34" name="Google Shape;1039;p69"/>
          <p:cNvGrpSpPr/>
          <p:nvPr/>
        </p:nvGrpSpPr>
        <p:grpSpPr>
          <a:xfrm>
            <a:off x="5275440" y="2979720"/>
            <a:ext cx="485640" cy="485280"/>
            <a:chOff x="5275440" y="2979720"/>
            <a:chExt cx="485640" cy="485280"/>
          </a:xfrm>
        </p:grpSpPr>
        <p:sp>
          <p:nvSpPr>
            <p:cNvPr id="435" name="Google Shape;1040;p69"/>
            <p:cNvSpPr/>
            <p:nvPr/>
          </p:nvSpPr>
          <p:spPr>
            <a:xfrm>
              <a:off x="5275440" y="2979720"/>
              <a:ext cx="485640" cy="485280"/>
            </a:xfrm>
            <a:custGeom>
              <a:avLst/>
              <a:gdLst>
                <a:gd name="textAreaLeft" fmla="*/ 0 w 485640"/>
                <a:gd name="textAreaRight" fmla="*/ 486000 w 485640"/>
                <a:gd name="textAreaTop" fmla="*/ 0 h 485280"/>
                <a:gd name="textAreaBottom" fmla="*/ 485640 h 485280"/>
              </a:gdLst>
              <a:ahLst/>
              <a:rect l="textAreaLeft" t="textAreaTop" r="textAreaRight" b="textAreaBottom"/>
              <a:pathLst>
                <a:path w="10871" h="1086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6" name="Google Shape;1041;p69"/>
            <p:cNvSpPr/>
            <p:nvPr/>
          </p:nvSpPr>
          <p:spPr>
            <a:xfrm>
              <a:off x="5374080" y="3102480"/>
              <a:ext cx="318960" cy="260640"/>
            </a:xfrm>
            <a:custGeom>
              <a:avLst/>
              <a:gdLst>
                <a:gd name="textAreaLeft" fmla="*/ 0 w 318960"/>
                <a:gd name="textAreaRight" fmla="*/ 319320 w 318960"/>
                <a:gd name="textAreaTop" fmla="*/ 0 h 260640"/>
                <a:gd name="textAreaBottom" fmla="*/ 261000 h 260640"/>
              </a:gdLst>
              <a:ahLst/>
              <a:rect l="textAreaLeft" t="textAreaTop" r="textAreaRight" b="textAreaBottom"/>
              <a:pathLst>
                <a:path w="7144" h="5835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171440" y="1085760"/>
            <a:ext cx="6791040" cy="145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000" spc="-1" strike="noStrike">
                <a:solidFill>
                  <a:schemeClr val="lt1"/>
                </a:solidFill>
                <a:latin typeface="Unbounded"/>
                <a:ea typeface="Unbounded"/>
              </a:rPr>
              <a:t>Introdução</a:t>
            </a:r>
            <a:endParaRPr b="0" lang="fr-FR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subTitle"/>
          </p:nvPr>
        </p:nvSpPr>
        <p:spPr>
          <a:xfrm>
            <a:off x="1171440" y="2476440"/>
            <a:ext cx="6791040" cy="101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1600" spc="-1" strike="noStrike">
              <a:solidFill>
                <a:schemeClr val="lt1"/>
              </a:solidFill>
              <a:latin typeface="Actor"/>
              <a:ea typeface="Actor"/>
            </a:endParaRPr>
          </a:p>
        </p:txBody>
      </p:sp>
      <p:sp>
        <p:nvSpPr>
          <p:cNvPr id="343" name="Google Shape;476;p38"/>
          <p:cNvSpPr/>
          <p:nvPr/>
        </p:nvSpPr>
        <p:spPr>
          <a:xfrm>
            <a:off x="3799440" y="4223880"/>
            <a:ext cx="1545120" cy="350280"/>
          </a:xfrm>
          <a:custGeom>
            <a:avLst/>
            <a:gdLst>
              <a:gd name="textAreaLeft" fmla="*/ 0 w 1545120"/>
              <a:gd name="textAreaRight" fmla="*/ 1545480 w 1545120"/>
              <a:gd name="textAreaTop" fmla="*/ 0 h 350280"/>
              <a:gd name="textAreaBottom" fmla="*/ 350640 h 350280"/>
            </a:gdLst>
            <a:ahLst/>
            <a:rect l="textAreaLeft" t="textAreaTop" r="textAreaRight" b="textAreaBottom"/>
            <a:pathLst>
              <a:path w="61812" h="14026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44" name="Google Shape;477;p38"/>
          <p:cNvSpPr/>
          <p:nvPr/>
        </p:nvSpPr>
        <p:spPr>
          <a:xfrm>
            <a:off x="7924320" y="4039200"/>
            <a:ext cx="550440" cy="564480"/>
          </a:xfrm>
          <a:custGeom>
            <a:avLst/>
            <a:gdLst>
              <a:gd name="textAreaLeft" fmla="*/ 0 w 550440"/>
              <a:gd name="textAreaRight" fmla="*/ 550800 w 550440"/>
              <a:gd name="textAreaTop" fmla="*/ 0 h 564480"/>
              <a:gd name="textAreaBottom" fmla="*/ 564840 h 564480"/>
            </a:gdLst>
            <a:ahLst/>
            <a:rect l="textAreaLeft" t="textAreaTop" r="textAreaRight" b="textAreaBottom"/>
            <a:pathLst>
              <a:path w="43135" h="44235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345" name="Google Shape;478;p38"/>
          <p:cNvGrpSpPr/>
          <p:nvPr/>
        </p:nvGrpSpPr>
        <p:grpSpPr>
          <a:xfrm>
            <a:off x="316080" y="478800"/>
            <a:ext cx="1159200" cy="793080"/>
            <a:chOff x="316080" y="478800"/>
            <a:chExt cx="1159200" cy="793080"/>
          </a:xfrm>
        </p:grpSpPr>
        <p:cxnSp>
          <p:nvCxnSpPr>
            <p:cNvPr id="346" name="Google Shape;479;p38"/>
            <p:cNvCxnSpPr/>
            <p:nvPr/>
          </p:nvCxnSpPr>
          <p:spPr>
            <a:xfrm flipH="1" flipV="1">
              <a:off x="316080" y="478800"/>
              <a:ext cx="1159560" cy="67752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347" name="Google Shape;480;p38"/>
            <p:cNvCxnSpPr/>
            <p:nvPr/>
          </p:nvCxnSpPr>
          <p:spPr>
            <a:xfrm flipH="1" flipV="1">
              <a:off x="1350360" y="750600"/>
              <a:ext cx="115560" cy="39420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348" name="Google Shape;481;p38"/>
            <p:cNvCxnSpPr/>
            <p:nvPr/>
          </p:nvCxnSpPr>
          <p:spPr>
            <a:xfrm flipH="1">
              <a:off x="1042920" y="1153440"/>
              <a:ext cx="417600" cy="11880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2571840" y="2362320"/>
            <a:ext cx="4009680" cy="138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6507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chemeClr val="lt1"/>
                </a:solidFill>
                <a:latin typeface="Unbounded"/>
                <a:ea typeface="Unbounded"/>
              </a:rPr>
              <a:t>Sistema de Informação</a:t>
            </a:r>
            <a:endParaRPr b="0" lang="fr-FR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title"/>
          </p:nvPr>
        </p:nvSpPr>
        <p:spPr>
          <a:xfrm>
            <a:off x="3743280" y="771480"/>
            <a:ext cx="1647360" cy="138060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lt1"/>
                </a:solidFill>
                <a:latin typeface="Unbounded"/>
                <a:ea typeface="Unbounded"/>
              </a:rPr>
              <a:t>01</a:t>
            </a:r>
            <a:endParaRPr b="0" lang="fr-FR" sz="6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ubTitle"/>
          </p:nvPr>
        </p:nvSpPr>
        <p:spPr>
          <a:xfrm>
            <a:off x="2571840" y="3857760"/>
            <a:ext cx="4009680" cy="37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0688"/>
          </a:bodyPr>
          <a:p>
            <a:pPr indent="0" algn="ctr">
              <a:buNone/>
            </a:pPr>
            <a:endParaRPr b="0" lang="en-US" sz="1600" spc="-1" strike="noStrike">
              <a:solidFill>
                <a:schemeClr val="lt1"/>
              </a:solidFill>
              <a:latin typeface="Actor"/>
              <a:ea typeface="Actor"/>
            </a:endParaRPr>
          </a:p>
        </p:txBody>
      </p:sp>
      <p:grpSp>
        <p:nvGrpSpPr>
          <p:cNvPr id="352" name="Google Shape;633;p50"/>
          <p:cNvGrpSpPr/>
          <p:nvPr/>
        </p:nvGrpSpPr>
        <p:grpSpPr>
          <a:xfrm>
            <a:off x="675360" y="392760"/>
            <a:ext cx="871560" cy="1042920"/>
            <a:chOff x="675360" y="392760"/>
            <a:chExt cx="871560" cy="1042920"/>
          </a:xfrm>
        </p:grpSpPr>
        <p:cxnSp>
          <p:nvCxnSpPr>
            <p:cNvPr id="353" name="Google Shape;634;p50"/>
            <p:cNvCxnSpPr/>
            <p:nvPr/>
          </p:nvCxnSpPr>
          <p:spPr>
            <a:xfrm flipH="1" flipV="1">
              <a:off x="675360" y="392760"/>
              <a:ext cx="845640" cy="104328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354" name="Google Shape;635;p50"/>
            <p:cNvCxnSpPr/>
            <p:nvPr/>
          </p:nvCxnSpPr>
          <p:spPr>
            <a:xfrm flipV="1">
              <a:off x="1515600" y="1012320"/>
              <a:ext cx="31680" cy="40968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355" name="Google Shape;636;p50"/>
            <p:cNvCxnSpPr/>
            <p:nvPr/>
          </p:nvCxnSpPr>
          <p:spPr>
            <a:xfrm flipH="1" flipV="1">
              <a:off x="1075320" y="1391760"/>
              <a:ext cx="432360" cy="3672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1171440" y="1085760"/>
            <a:ext cx="6791040" cy="145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4194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000" spc="-1" strike="noStrike">
                <a:solidFill>
                  <a:schemeClr val="lt1"/>
                </a:solidFill>
                <a:latin typeface="Unbounded"/>
                <a:ea typeface="Unbounded"/>
              </a:rPr>
              <a:t>Definição de Sistema de Informação</a:t>
            </a:r>
            <a:endParaRPr b="0" lang="fr-FR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subTitle"/>
          </p:nvPr>
        </p:nvSpPr>
        <p:spPr>
          <a:xfrm>
            <a:off x="1171440" y="2476440"/>
            <a:ext cx="6791040" cy="101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lt1"/>
                </a:solidFill>
                <a:latin typeface="Actor"/>
                <a:ea typeface="Actor"/>
              </a:rPr>
              <a:t>Um Sistema de Informação (SI) é um conjunto organizado de elementos que coleta, processa, armazena e distribui informações. Os SI são fundamentais nas organizações, pois ajudam na tomada de decisões e na eficiência operacional.</a:t>
            </a:r>
            <a:endParaRPr b="0" lang="en-US" sz="16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58" name="Google Shape;476;p38"/>
          <p:cNvSpPr/>
          <p:nvPr/>
        </p:nvSpPr>
        <p:spPr>
          <a:xfrm>
            <a:off x="3799440" y="4223880"/>
            <a:ext cx="1545120" cy="350280"/>
          </a:xfrm>
          <a:custGeom>
            <a:avLst/>
            <a:gdLst>
              <a:gd name="textAreaLeft" fmla="*/ 0 w 1545120"/>
              <a:gd name="textAreaRight" fmla="*/ 1545480 w 1545120"/>
              <a:gd name="textAreaTop" fmla="*/ 0 h 350280"/>
              <a:gd name="textAreaBottom" fmla="*/ 350640 h 350280"/>
            </a:gdLst>
            <a:ahLst/>
            <a:rect l="textAreaLeft" t="textAreaTop" r="textAreaRight" b="textAreaBottom"/>
            <a:pathLst>
              <a:path w="61812" h="14026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59" name="Google Shape;477;p38"/>
          <p:cNvSpPr/>
          <p:nvPr/>
        </p:nvSpPr>
        <p:spPr>
          <a:xfrm>
            <a:off x="7924320" y="4039200"/>
            <a:ext cx="550440" cy="564480"/>
          </a:xfrm>
          <a:custGeom>
            <a:avLst/>
            <a:gdLst>
              <a:gd name="textAreaLeft" fmla="*/ 0 w 550440"/>
              <a:gd name="textAreaRight" fmla="*/ 550800 w 550440"/>
              <a:gd name="textAreaTop" fmla="*/ 0 h 564480"/>
              <a:gd name="textAreaBottom" fmla="*/ 564840 h 564480"/>
            </a:gdLst>
            <a:ahLst/>
            <a:rect l="textAreaLeft" t="textAreaTop" r="textAreaRight" b="textAreaBottom"/>
            <a:pathLst>
              <a:path w="43135" h="44235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360" name="Google Shape;478;p38"/>
          <p:cNvGrpSpPr/>
          <p:nvPr/>
        </p:nvGrpSpPr>
        <p:grpSpPr>
          <a:xfrm>
            <a:off x="316080" y="478800"/>
            <a:ext cx="1159200" cy="793080"/>
            <a:chOff x="316080" y="478800"/>
            <a:chExt cx="1159200" cy="793080"/>
          </a:xfrm>
        </p:grpSpPr>
        <p:cxnSp>
          <p:nvCxnSpPr>
            <p:cNvPr id="361" name="Google Shape;479;p38"/>
            <p:cNvCxnSpPr/>
            <p:nvPr/>
          </p:nvCxnSpPr>
          <p:spPr>
            <a:xfrm flipH="1" flipV="1">
              <a:off x="316080" y="478800"/>
              <a:ext cx="1159560" cy="67752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362" name="Google Shape;480;p38"/>
            <p:cNvCxnSpPr/>
            <p:nvPr/>
          </p:nvCxnSpPr>
          <p:spPr>
            <a:xfrm flipH="1" flipV="1">
              <a:off x="1350360" y="750600"/>
              <a:ext cx="115560" cy="39420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363" name="Google Shape;481;p38"/>
            <p:cNvCxnSpPr/>
            <p:nvPr/>
          </p:nvCxnSpPr>
          <p:spPr>
            <a:xfrm flipH="1">
              <a:off x="1042920" y="1153440"/>
              <a:ext cx="417600" cy="11880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619;p49" descr=""/>
          <p:cNvPicPr/>
          <p:nvPr/>
        </p:nvPicPr>
        <p:blipFill>
          <a:blip r:embed="rId1"/>
          <a:srcRect l="33381" t="0" r="-1255" b="0"/>
          <a:stretch/>
        </p:blipFill>
        <p:spPr>
          <a:xfrm>
            <a:off x="4944240" y="974520"/>
            <a:ext cx="3247920" cy="3193920"/>
          </a:xfrm>
          <a:prstGeom prst="rect">
            <a:avLst/>
          </a:prstGeom>
          <a:ln w="19050">
            <a:solidFill>
              <a:srgbClr val="ffffff"/>
            </a:solidFill>
            <a:round/>
          </a:ln>
        </p:spPr>
      </p:pic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714240" y="885960"/>
            <a:ext cx="4161960" cy="193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900" spc="-1" strike="noStrike">
                <a:solidFill>
                  <a:schemeClr val="lt1"/>
                </a:solidFill>
                <a:latin typeface="Unbounded"/>
                <a:ea typeface="Unbounded"/>
              </a:rPr>
              <a:t>Exemplos: sistema natural vs. artificial</a:t>
            </a:r>
            <a:endParaRPr b="0" lang="fr-FR" sz="29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subTitle"/>
          </p:nvPr>
        </p:nvSpPr>
        <p:spPr>
          <a:xfrm>
            <a:off x="714240" y="2819520"/>
            <a:ext cx="4161960" cy="113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123"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Actor"/>
                <a:ea typeface="Actor"/>
              </a:rPr>
              <a:t>Os sistemas naturais se referem a processos que ocorrem na natureza, como ecossistemas, enquanto os sistemas artificiais são criados pelo ser humano, como computadores e software. Por exemplo, um ecossistema funciona como um SI natural, enquanto um banco de dados gerido por um SGBD é um SI artificial.</a:t>
            </a:r>
            <a:endParaRPr b="0" lang="en-US" sz="1400" spc="-1" strike="noStrike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367" name="Google Shape;622;p49"/>
          <p:cNvGrpSpPr/>
          <p:nvPr/>
        </p:nvGrpSpPr>
        <p:grpSpPr>
          <a:xfrm>
            <a:off x="4115880" y="4065480"/>
            <a:ext cx="1159200" cy="793080"/>
            <a:chOff x="4115880" y="4065480"/>
            <a:chExt cx="1159200" cy="793080"/>
          </a:xfrm>
        </p:grpSpPr>
        <p:cxnSp>
          <p:nvCxnSpPr>
            <p:cNvPr id="368" name="Google Shape;623;p49"/>
            <p:cNvCxnSpPr/>
            <p:nvPr/>
          </p:nvCxnSpPr>
          <p:spPr>
            <a:xfrm>
              <a:off x="4115880" y="4181760"/>
              <a:ext cx="1159560" cy="67716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369" name="Google Shape;624;p49"/>
            <p:cNvCxnSpPr/>
            <p:nvPr/>
          </p:nvCxnSpPr>
          <p:spPr>
            <a:xfrm>
              <a:off x="4125600" y="4193280"/>
              <a:ext cx="115560" cy="39420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370" name="Google Shape;625;p49"/>
            <p:cNvCxnSpPr/>
            <p:nvPr/>
          </p:nvCxnSpPr>
          <p:spPr>
            <a:xfrm flipV="1">
              <a:off x="4131000" y="4065480"/>
              <a:ext cx="417240" cy="11880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1171440" y="1085760"/>
            <a:ext cx="6791040" cy="145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4194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000" spc="-1" strike="noStrike">
                <a:solidFill>
                  <a:schemeClr val="lt1"/>
                </a:solidFill>
                <a:latin typeface="Unbounded"/>
                <a:ea typeface="Unbounded"/>
              </a:rPr>
              <a:t>Relação entre SI e decisão organizacional</a:t>
            </a:r>
            <a:endParaRPr b="0" lang="fr-FR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subTitle"/>
          </p:nvPr>
        </p:nvSpPr>
        <p:spPr>
          <a:xfrm>
            <a:off x="1171440" y="2476440"/>
            <a:ext cx="6791040" cy="101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6943" lnSpcReduction="20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lt1"/>
                </a:solidFill>
                <a:latin typeface="Actor"/>
                <a:ea typeface="Actor"/>
              </a:rPr>
              <a:t>Os Sistemas de Informação desempenham um papel crucial na tomada de decisões dentro das organizações. Eles fornecem dados relevantes e análises que ajudam os gestores a entender a situação atual e projetar cenários futuros. Quando bem utilizados, os SI não só informam, mas também orientam as decisões estratégicas, operacionais e táticas, permitindo uma melhor alocação de recursos e uma resposta mais ágil às mudanças do mercado.</a:t>
            </a:r>
            <a:endParaRPr b="0" lang="en-US" sz="16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73" name="Google Shape;476;p38"/>
          <p:cNvSpPr/>
          <p:nvPr/>
        </p:nvSpPr>
        <p:spPr>
          <a:xfrm>
            <a:off x="3799440" y="4223880"/>
            <a:ext cx="1545120" cy="350280"/>
          </a:xfrm>
          <a:custGeom>
            <a:avLst/>
            <a:gdLst>
              <a:gd name="textAreaLeft" fmla="*/ 0 w 1545120"/>
              <a:gd name="textAreaRight" fmla="*/ 1545480 w 1545120"/>
              <a:gd name="textAreaTop" fmla="*/ 0 h 350280"/>
              <a:gd name="textAreaBottom" fmla="*/ 350640 h 350280"/>
            </a:gdLst>
            <a:ahLst/>
            <a:rect l="textAreaLeft" t="textAreaTop" r="textAreaRight" b="textAreaBottom"/>
            <a:pathLst>
              <a:path w="61812" h="14026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74" name="Google Shape;477;p38"/>
          <p:cNvSpPr/>
          <p:nvPr/>
        </p:nvSpPr>
        <p:spPr>
          <a:xfrm>
            <a:off x="7924320" y="4039200"/>
            <a:ext cx="550440" cy="564480"/>
          </a:xfrm>
          <a:custGeom>
            <a:avLst/>
            <a:gdLst>
              <a:gd name="textAreaLeft" fmla="*/ 0 w 550440"/>
              <a:gd name="textAreaRight" fmla="*/ 550800 w 550440"/>
              <a:gd name="textAreaTop" fmla="*/ 0 h 564480"/>
              <a:gd name="textAreaBottom" fmla="*/ 564840 h 564480"/>
            </a:gdLst>
            <a:ahLst/>
            <a:rect l="textAreaLeft" t="textAreaTop" r="textAreaRight" b="textAreaBottom"/>
            <a:pathLst>
              <a:path w="43135" h="44235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375" name="Google Shape;478;p38"/>
          <p:cNvGrpSpPr/>
          <p:nvPr/>
        </p:nvGrpSpPr>
        <p:grpSpPr>
          <a:xfrm>
            <a:off x="316080" y="478800"/>
            <a:ext cx="1159200" cy="793080"/>
            <a:chOff x="316080" y="478800"/>
            <a:chExt cx="1159200" cy="793080"/>
          </a:xfrm>
        </p:grpSpPr>
        <p:cxnSp>
          <p:nvCxnSpPr>
            <p:cNvPr id="376" name="Google Shape;479;p38"/>
            <p:cNvCxnSpPr/>
            <p:nvPr/>
          </p:nvCxnSpPr>
          <p:spPr>
            <a:xfrm flipH="1" flipV="1">
              <a:off x="316080" y="478800"/>
              <a:ext cx="1159560" cy="67752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377" name="Google Shape;480;p38"/>
            <p:cNvCxnSpPr/>
            <p:nvPr/>
          </p:nvCxnSpPr>
          <p:spPr>
            <a:xfrm flipH="1" flipV="1">
              <a:off x="1350360" y="750600"/>
              <a:ext cx="115560" cy="39420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378" name="Google Shape;481;p38"/>
            <p:cNvCxnSpPr/>
            <p:nvPr/>
          </p:nvCxnSpPr>
          <p:spPr>
            <a:xfrm flipH="1">
              <a:off x="1042920" y="1153440"/>
              <a:ext cx="417600" cy="11880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1428840" y="2362320"/>
            <a:ext cx="6286320" cy="138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chemeClr val="lt1"/>
                </a:solidFill>
                <a:latin typeface="Unbounded"/>
                <a:ea typeface="Unbounded"/>
              </a:rPr>
              <a:t>Componentes e Desenvolvimento</a:t>
            </a:r>
            <a:endParaRPr b="0" lang="fr-FR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title"/>
          </p:nvPr>
        </p:nvSpPr>
        <p:spPr>
          <a:xfrm>
            <a:off x="3733920" y="771480"/>
            <a:ext cx="1676160" cy="138060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lt1"/>
                </a:solidFill>
                <a:latin typeface="Unbounded"/>
                <a:ea typeface="Unbounded"/>
              </a:rPr>
              <a:t>02</a:t>
            </a:r>
            <a:endParaRPr b="0" lang="fr-FR" sz="6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ubTitle"/>
          </p:nvPr>
        </p:nvSpPr>
        <p:spPr>
          <a:xfrm>
            <a:off x="2571840" y="3857760"/>
            <a:ext cx="4009680" cy="37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0688"/>
          </a:bodyPr>
          <a:p>
            <a:pPr indent="0" algn="ctr">
              <a:buNone/>
            </a:pPr>
            <a:endParaRPr b="0" lang="en-US" sz="1600" spc="-1" strike="noStrike">
              <a:solidFill>
                <a:schemeClr val="lt1"/>
              </a:solidFill>
              <a:latin typeface="Actor"/>
              <a:ea typeface="Actor"/>
            </a:endParaRPr>
          </a:p>
        </p:txBody>
      </p:sp>
      <p:grpSp>
        <p:nvGrpSpPr>
          <p:cNvPr id="382" name="Google Shape;823;p61"/>
          <p:cNvGrpSpPr/>
          <p:nvPr/>
        </p:nvGrpSpPr>
        <p:grpSpPr>
          <a:xfrm>
            <a:off x="663840" y="3523320"/>
            <a:ext cx="871560" cy="1042920"/>
            <a:chOff x="663840" y="3523320"/>
            <a:chExt cx="871560" cy="1042920"/>
          </a:xfrm>
        </p:grpSpPr>
        <p:cxnSp>
          <p:nvCxnSpPr>
            <p:cNvPr id="383" name="Google Shape;824;p61"/>
            <p:cNvCxnSpPr/>
            <p:nvPr/>
          </p:nvCxnSpPr>
          <p:spPr>
            <a:xfrm flipH="1">
              <a:off x="663840" y="3523320"/>
              <a:ext cx="845640" cy="104328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384" name="Google Shape;825;p61"/>
            <p:cNvCxnSpPr/>
            <p:nvPr/>
          </p:nvCxnSpPr>
          <p:spPr>
            <a:xfrm>
              <a:off x="1504080" y="3537360"/>
              <a:ext cx="31680" cy="40968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385" name="Google Shape;826;p61"/>
            <p:cNvCxnSpPr/>
            <p:nvPr/>
          </p:nvCxnSpPr>
          <p:spPr>
            <a:xfrm flipH="1">
              <a:off x="1063800" y="3530880"/>
              <a:ext cx="432360" cy="3672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1171440" y="1085760"/>
            <a:ext cx="6791040" cy="145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9594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000" spc="-1" strike="noStrike">
                <a:solidFill>
                  <a:schemeClr val="lt1"/>
                </a:solidFill>
                <a:latin typeface="Unbounded"/>
                <a:ea typeface="Unbounded"/>
              </a:rPr>
              <a:t>Componentes de um SI: hardware, software, dados, pessoas, processos</a:t>
            </a:r>
            <a:endParaRPr b="0" lang="fr-FR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ubTitle"/>
          </p:nvPr>
        </p:nvSpPr>
        <p:spPr>
          <a:xfrm>
            <a:off x="1171440" y="2476440"/>
            <a:ext cx="6791040" cy="101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178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lt1"/>
                </a:solidFill>
                <a:latin typeface="Actor"/>
                <a:ea typeface="Actor"/>
              </a:rPr>
              <a:t>Um Sistema de Informação é composto por cinco componentes principais. O hardware inclui todos os dispositivos físicos que armazenam e processam dados. O software refere-se aos programas e aplicativos que executam essas funções. Os dados são as informações que são coletadas e analisadas. As pessoas são os usuários que interagem com o sistema, e os processos são as diretrizes que definem como as atividades são realizadas. Juntos, esses componentes garantem que um SI funcione de forma integrada e eficiente.</a:t>
            </a:r>
            <a:endParaRPr b="0" lang="en-US" sz="16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88" name="Google Shape;476;p38"/>
          <p:cNvSpPr/>
          <p:nvPr/>
        </p:nvSpPr>
        <p:spPr>
          <a:xfrm>
            <a:off x="3799440" y="4223880"/>
            <a:ext cx="1545120" cy="350280"/>
          </a:xfrm>
          <a:custGeom>
            <a:avLst/>
            <a:gdLst>
              <a:gd name="textAreaLeft" fmla="*/ 0 w 1545120"/>
              <a:gd name="textAreaRight" fmla="*/ 1545480 w 1545120"/>
              <a:gd name="textAreaTop" fmla="*/ 0 h 350280"/>
              <a:gd name="textAreaBottom" fmla="*/ 350640 h 350280"/>
            </a:gdLst>
            <a:ahLst/>
            <a:rect l="textAreaLeft" t="textAreaTop" r="textAreaRight" b="textAreaBottom"/>
            <a:pathLst>
              <a:path w="61812" h="14026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89" name="Google Shape;477;p38"/>
          <p:cNvSpPr/>
          <p:nvPr/>
        </p:nvSpPr>
        <p:spPr>
          <a:xfrm>
            <a:off x="7924320" y="4039200"/>
            <a:ext cx="550440" cy="564480"/>
          </a:xfrm>
          <a:custGeom>
            <a:avLst/>
            <a:gdLst>
              <a:gd name="textAreaLeft" fmla="*/ 0 w 550440"/>
              <a:gd name="textAreaRight" fmla="*/ 550800 w 550440"/>
              <a:gd name="textAreaTop" fmla="*/ 0 h 564480"/>
              <a:gd name="textAreaBottom" fmla="*/ 564840 h 564480"/>
            </a:gdLst>
            <a:ahLst/>
            <a:rect l="textAreaLeft" t="textAreaTop" r="textAreaRight" b="textAreaBottom"/>
            <a:pathLst>
              <a:path w="43135" h="44235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390" name="Google Shape;478;p38"/>
          <p:cNvGrpSpPr/>
          <p:nvPr/>
        </p:nvGrpSpPr>
        <p:grpSpPr>
          <a:xfrm>
            <a:off x="316080" y="478800"/>
            <a:ext cx="1159200" cy="793080"/>
            <a:chOff x="316080" y="478800"/>
            <a:chExt cx="1159200" cy="793080"/>
          </a:xfrm>
        </p:grpSpPr>
        <p:cxnSp>
          <p:nvCxnSpPr>
            <p:cNvPr id="391" name="Google Shape;479;p38"/>
            <p:cNvCxnSpPr/>
            <p:nvPr/>
          </p:nvCxnSpPr>
          <p:spPr>
            <a:xfrm flipH="1" flipV="1">
              <a:off x="316080" y="478800"/>
              <a:ext cx="1159560" cy="67752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392" name="Google Shape;480;p38"/>
            <p:cNvCxnSpPr/>
            <p:nvPr/>
          </p:nvCxnSpPr>
          <p:spPr>
            <a:xfrm flipH="1" flipV="1">
              <a:off x="1350360" y="750600"/>
              <a:ext cx="115560" cy="39420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393" name="Google Shape;481;p38"/>
            <p:cNvCxnSpPr/>
            <p:nvPr/>
          </p:nvCxnSpPr>
          <p:spPr>
            <a:xfrm flipH="1">
              <a:off x="1042920" y="1153440"/>
              <a:ext cx="417600" cy="11880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619;p49" descr=""/>
          <p:cNvPicPr/>
          <p:nvPr/>
        </p:nvPicPr>
        <p:blipFill>
          <a:blip r:embed="rId1"/>
          <a:srcRect l="33381" t="0" r="-1255" b="0"/>
          <a:stretch/>
        </p:blipFill>
        <p:spPr>
          <a:xfrm>
            <a:off x="4944240" y="974520"/>
            <a:ext cx="3247920" cy="3193920"/>
          </a:xfrm>
          <a:prstGeom prst="rect">
            <a:avLst/>
          </a:prstGeom>
          <a:ln w="19050">
            <a:solidFill>
              <a:srgbClr val="ffffff"/>
            </a:solidFill>
            <a:round/>
          </a:ln>
        </p:spPr>
      </p:pic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14240" y="885960"/>
            <a:ext cx="4161960" cy="193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8626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900" spc="-1" strike="noStrike">
                <a:solidFill>
                  <a:schemeClr val="lt1"/>
                </a:solidFill>
                <a:latin typeface="Unbounded"/>
                <a:ea typeface="Unbounded"/>
              </a:rPr>
              <a:t>Fases de desenvolvimento de SI: planejamento, análise, desenho, implementação, testes, manutenção</a:t>
            </a:r>
            <a:endParaRPr b="0" lang="fr-FR" sz="29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subTitle"/>
          </p:nvPr>
        </p:nvSpPr>
        <p:spPr>
          <a:xfrm>
            <a:off x="714240" y="2819520"/>
            <a:ext cx="4161960" cy="113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0696" lnSpcReduction="20000"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Actor"/>
                <a:ea typeface="Actor"/>
              </a:rPr>
              <a:t>O desenvolvimento de um Sistema de Informação envolve várias fases. A fase de planejamento estabelece os objetivos e escopo do projeto. Na fase de análise, as necessidades dos usuários são identificadas. O desenho envolve a criação de modelos e especificações detalhadas. A implementação traz o sistema à vida, enquanto os testes garantem que tudo funcione como esperado. Por fim, a manutenção assegura que o sistema permaneça relevante e eficiente ao longo do tempo.</a:t>
            </a:r>
            <a:endParaRPr b="0" lang="en-US" sz="1400" spc="-1" strike="noStrike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397" name="Google Shape;622;p49"/>
          <p:cNvGrpSpPr/>
          <p:nvPr/>
        </p:nvGrpSpPr>
        <p:grpSpPr>
          <a:xfrm>
            <a:off x="4115880" y="4065480"/>
            <a:ext cx="1159200" cy="793080"/>
            <a:chOff x="4115880" y="4065480"/>
            <a:chExt cx="1159200" cy="793080"/>
          </a:xfrm>
        </p:grpSpPr>
        <p:cxnSp>
          <p:nvCxnSpPr>
            <p:cNvPr id="398" name="Google Shape;623;p49"/>
            <p:cNvCxnSpPr/>
            <p:nvPr/>
          </p:nvCxnSpPr>
          <p:spPr>
            <a:xfrm>
              <a:off x="4115880" y="4181760"/>
              <a:ext cx="1159560" cy="67716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399" name="Google Shape;624;p49"/>
            <p:cNvCxnSpPr/>
            <p:nvPr/>
          </p:nvCxnSpPr>
          <p:spPr>
            <a:xfrm>
              <a:off x="4125600" y="4193280"/>
              <a:ext cx="115560" cy="39420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  <p:cxnSp>
          <p:nvCxnSpPr>
            <p:cNvPr id="400" name="Google Shape;625;p49"/>
            <p:cNvCxnSpPr/>
            <p:nvPr/>
          </p:nvCxnSpPr>
          <p:spPr>
            <a:xfrm flipV="1">
              <a:off x="4131000" y="4065480"/>
              <a:ext cx="417240" cy="118800"/>
            </a:xfrm>
            <a:prstGeom prst="straightConnector1">
              <a:avLst/>
            </a:prstGeom>
            <a:ln w="38100">
              <a:solidFill>
                <a:srgbClr val="7e4fc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LibreOffice/7.6.7.2$Linux_X86_64 LibreOffice_project/60$Build-2</Application>
  <AppVersion>15.0000</AppVers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2025-05-12T18:15:03Z</dcterms:created>
  <dc:creator>Unknown Creator</dc:creator>
  <dc:description/>
  <dc:language>en-US</dc:language>
  <cp:lastModifiedBy>Unknown Creator</cp:lastModifiedBy>
  <dcterms:modified xsi:type="dcterms:W3CDTF">2025-05-12T18:15:03Z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