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90" r:id="rId16"/>
    <p:sldId id="267" r:id="rId17"/>
    <p:sldId id="291" r:id="rId18"/>
    <p:sldId id="268" r:id="rId19"/>
    <p:sldId id="292" r:id="rId20"/>
    <p:sldId id="269" r:id="rId21"/>
    <p:sldId id="293" r:id="rId22"/>
    <p:sldId id="294" r:id="rId23"/>
    <p:sldId id="272" r:id="rId24"/>
    <p:sldId id="295" r:id="rId25"/>
    <p:sldId id="273" r:id="rId26"/>
    <p:sldId id="297" r:id="rId27"/>
    <p:sldId id="274" r:id="rId28"/>
    <p:sldId id="298" r:id="rId29"/>
    <p:sldId id="299" r:id="rId30"/>
    <p:sldId id="300" r:id="rId31"/>
    <p:sldId id="276" r:id="rId32"/>
    <p:sldId id="301" r:id="rId33"/>
    <p:sldId id="302" r:id="rId34"/>
    <p:sldId id="278" r:id="rId35"/>
    <p:sldId id="303" r:id="rId36"/>
    <p:sldId id="280" r:id="rId37"/>
    <p:sldId id="304" r:id="rId38"/>
    <p:sldId id="281" r:id="rId39"/>
    <p:sldId id="310" r:id="rId40"/>
    <p:sldId id="311" r:id="rId41"/>
    <p:sldId id="305" r:id="rId42"/>
    <p:sldId id="307" r:id="rId43"/>
    <p:sldId id="308" r:id="rId44"/>
    <p:sldId id="306" r:id="rId45"/>
    <p:sldId id="289" r:id="rId4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28954D-3FA0-45E3-8ED1-AE8F7B5B8F3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16000" indent="-216000" algn="r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fld id="{B9A75F48-EAE3-42DB-B449-8899DE2A370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3" name="TextShape 2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16000" indent="-216000" algn="r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fld id="{39CFF17E-6FE6-468B-AC69-B07C4BF4C11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5" name="TextShape 2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CustomShape 1"/>
          <p:cNvSpPr/>
          <p:nvPr/>
        </p:nvSpPr>
        <p:spPr>
          <a:xfrm>
            <a:off x="4278240" y="10156680"/>
            <a:ext cx="3279960" cy="53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16000" indent="-216000" algn="r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fld id="{8CBE195A-681A-4B91-B279-E26FF7C169D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7" name="TextShape 2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41" name="Picture 24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 hidden="1"/>
          <p:cNvSpPr/>
          <p:nvPr/>
        </p:nvSpPr>
        <p:spPr>
          <a:xfrm>
            <a:off x="457200" y="4781520"/>
            <a:ext cx="1825920" cy="259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" hidden="1"/>
          <p:cNvSpPr/>
          <p:nvPr/>
        </p:nvSpPr>
        <p:spPr>
          <a:xfrm>
            <a:off x="8497440" y="789840"/>
            <a:ext cx="641160" cy="639720"/>
          </a:xfrm>
          <a:custGeom>
            <a:avLst/>
            <a:gdLst/>
            <a:ahLst/>
            <a:cxnLst/>
            <a:rect l="l" t="t" r="r" b="b"/>
            <a:pathLst>
              <a:path w="641350" h="64008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39"/>
                </a:lnTo>
                <a:lnTo>
                  <a:pt x="3560" y="367282"/>
                </a:lnTo>
                <a:lnTo>
                  <a:pt x="13877" y="412390"/>
                </a:lnTo>
                <a:lnTo>
                  <a:pt x="30399" y="454864"/>
                </a:lnTo>
                <a:lnTo>
                  <a:pt x="52578" y="494206"/>
                </a:lnTo>
                <a:lnTo>
                  <a:pt x="79864" y="529919"/>
                </a:lnTo>
                <a:lnTo>
                  <a:pt x="111706" y="561504"/>
                </a:lnTo>
                <a:lnTo>
                  <a:pt x="147556" y="588463"/>
                </a:lnTo>
                <a:lnTo>
                  <a:pt x="186864" y="610298"/>
                </a:lnTo>
                <a:lnTo>
                  <a:pt x="229080" y="626511"/>
                </a:lnTo>
                <a:lnTo>
                  <a:pt x="273655" y="636604"/>
                </a:lnTo>
                <a:lnTo>
                  <a:pt x="320039" y="640080"/>
                </a:lnTo>
                <a:lnTo>
                  <a:pt x="367598" y="636604"/>
                </a:lnTo>
                <a:lnTo>
                  <a:pt x="412964" y="626511"/>
                </a:lnTo>
                <a:lnTo>
                  <a:pt x="455645" y="610298"/>
                </a:lnTo>
                <a:lnTo>
                  <a:pt x="495149" y="588463"/>
                </a:lnTo>
                <a:lnTo>
                  <a:pt x="530983" y="561504"/>
                </a:lnTo>
                <a:lnTo>
                  <a:pt x="562654" y="529919"/>
                </a:lnTo>
                <a:lnTo>
                  <a:pt x="589672" y="494206"/>
                </a:lnTo>
                <a:lnTo>
                  <a:pt x="611542" y="454864"/>
                </a:lnTo>
                <a:lnTo>
                  <a:pt x="627774" y="412390"/>
                </a:lnTo>
                <a:lnTo>
                  <a:pt x="637873" y="367282"/>
                </a:lnTo>
                <a:lnTo>
                  <a:pt x="641350" y="320039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752112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320039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40"/>
                </a:lnTo>
                <a:lnTo>
                  <a:pt x="3532" y="367253"/>
                </a:lnTo>
                <a:lnTo>
                  <a:pt x="13774" y="412279"/>
                </a:lnTo>
                <a:lnTo>
                  <a:pt x="30193" y="454632"/>
                </a:lnTo>
                <a:lnTo>
                  <a:pt x="52257" y="493824"/>
                </a:lnTo>
                <a:lnTo>
                  <a:pt x="79434" y="529370"/>
                </a:lnTo>
                <a:lnTo>
                  <a:pt x="111191" y="560782"/>
                </a:lnTo>
                <a:lnTo>
                  <a:pt x="146995" y="587574"/>
                </a:lnTo>
                <a:lnTo>
                  <a:pt x="186315" y="609260"/>
                </a:lnTo>
                <a:lnTo>
                  <a:pt x="228617" y="625352"/>
                </a:lnTo>
                <a:lnTo>
                  <a:pt x="273369" y="635364"/>
                </a:lnTo>
                <a:lnTo>
                  <a:pt x="320039" y="638810"/>
                </a:lnTo>
                <a:lnTo>
                  <a:pt x="367598" y="635364"/>
                </a:lnTo>
                <a:lnTo>
                  <a:pt x="412964" y="625352"/>
                </a:lnTo>
                <a:lnTo>
                  <a:pt x="455645" y="609260"/>
                </a:lnTo>
                <a:lnTo>
                  <a:pt x="495149" y="587574"/>
                </a:lnTo>
                <a:lnTo>
                  <a:pt x="530983" y="560782"/>
                </a:lnTo>
                <a:lnTo>
                  <a:pt x="562654" y="529370"/>
                </a:lnTo>
                <a:lnTo>
                  <a:pt x="589672" y="493824"/>
                </a:lnTo>
                <a:lnTo>
                  <a:pt x="611542" y="454632"/>
                </a:lnTo>
                <a:lnTo>
                  <a:pt x="627774" y="412279"/>
                </a:lnTo>
                <a:lnTo>
                  <a:pt x="637873" y="367253"/>
                </a:lnTo>
                <a:lnTo>
                  <a:pt x="641350" y="320040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28480" y="478152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4129" y="0"/>
                </a:moveTo>
                <a:lnTo>
                  <a:pt x="14466" y="1964"/>
                </a:lnTo>
                <a:lnTo>
                  <a:pt x="6826" y="7143"/>
                </a:lnTo>
                <a:lnTo>
                  <a:pt x="1805" y="14466"/>
                </a:lnTo>
                <a:lnTo>
                  <a:pt x="0" y="22860"/>
                </a:lnTo>
                <a:lnTo>
                  <a:pt x="1805" y="31988"/>
                </a:lnTo>
                <a:lnTo>
                  <a:pt x="6826" y="39687"/>
                </a:lnTo>
                <a:lnTo>
                  <a:pt x="14466" y="45005"/>
                </a:lnTo>
                <a:lnTo>
                  <a:pt x="24129" y="46989"/>
                </a:lnTo>
                <a:lnTo>
                  <a:pt x="33059" y="45005"/>
                </a:lnTo>
                <a:lnTo>
                  <a:pt x="40322" y="39687"/>
                </a:lnTo>
                <a:lnTo>
                  <a:pt x="45204" y="31988"/>
                </a:lnTo>
                <a:lnTo>
                  <a:pt x="46989" y="22860"/>
                </a:lnTo>
                <a:lnTo>
                  <a:pt x="45204" y="14466"/>
                </a:lnTo>
                <a:lnTo>
                  <a:pt x="40322" y="7143"/>
                </a:lnTo>
                <a:lnTo>
                  <a:pt x="33059" y="1964"/>
                </a:lnTo>
                <a:lnTo>
                  <a:pt x="2412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485244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2859" y="0"/>
                </a:moveTo>
                <a:lnTo>
                  <a:pt x="14466" y="1805"/>
                </a:lnTo>
                <a:lnTo>
                  <a:pt x="7143" y="6826"/>
                </a:lnTo>
                <a:lnTo>
                  <a:pt x="1964" y="14466"/>
                </a:lnTo>
                <a:lnTo>
                  <a:pt x="0" y="24129"/>
                </a:lnTo>
                <a:lnTo>
                  <a:pt x="1964" y="33059"/>
                </a:lnTo>
                <a:lnTo>
                  <a:pt x="7143" y="40322"/>
                </a:lnTo>
                <a:lnTo>
                  <a:pt x="14466" y="45204"/>
                </a:lnTo>
                <a:lnTo>
                  <a:pt x="22859" y="46989"/>
                </a:lnTo>
                <a:lnTo>
                  <a:pt x="32523" y="45204"/>
                </a:lnTo>
                <a:lnTo>
                  <a:pt x="40163" y="40322"/>
                </a:lnTo>
                <a:lnTo>
                  <a:pt x="45184" y="33059"/>
                </a:lnTo>
                <a:lnTo>
                  <a:pt x="46990" y="24129"/>
                </a:lnTo>
                <a:lnTo>
                  <a:pt x="45184" y="14466"/>
                </a:lnTo>
                <a:lnTo>
                  <a:pt x="40163" y="6826"/>
                </a:lnTo>
                <a:lnTo>
                  <a:pt x="32523" y="1805"/>
                </a:lnTo>
                <a:lnTo>
                  <a:pt x="2285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00840" y="4852440"/>
            <a:ext cx="45360" cy="4680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2860" y="0"/>
                </a:moveTo>
                <a:lnTo>
                  <a:pt x="13930" y="1805"/>
                </a:lnTo>
                <a:lnTo>
                  <a:pt x="6667" y="6826"/>
                </a:lnTo>
                <a:lnTo>
                  <a:pt x="1785" y="14466"/>
                </a:lnTo>
                <a:lnTo>
                  <a:pt x="0" y="24129"/>
                </a:lnTo>
                <a:lnTo>
                  <a:pt x="1785" y="33059"/>
                </a:lnTo>
                <a:lnTo>
                  <a:pt x="6667" y="40322"/>
                </a:lnTo>
                <a:lnTo>
                  <a:pt x="13930" y="45204"/>
                </a:lnTo>
                <a:lnTo>
                  <a:pt x="22860" y="46989"/>
                </a:lnTo>
                <a:lnTo>
                  <a:pt x="31789" y="45204"/>
                </a:lnTo>
                <a:lnTo>
                  <a:pt x="39052" y="40322"/>
                </a:lnTo>
                <a:lnTo>
                  <a:pt x="43934" y="33059"/>
                </a:lnTo>
                <a:lnTo>
                  <a:pt x="45720" y="24129"/>
                </a:lnTo>
                <a:lnTo>
                  <a:pt x="43934" y="14466"/>
                </a:lnTo>
                <a:lnTo>
                  <a:pt x="39052" y="6826"/>
                </a:lnTo>
                <a:lnTo>
                  <a:pt x="31789" y="1805"/>
                </a:lnTo>
                <a:lnTo>
                  <a:pt x="2286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28480" y="492480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4129" y="0"/>
                </a:moveTo>
                <a:lnTo>
                  <a:pt x="14466" y="1785"/>
                </a:lnTo>
                <a:lnTo>
                  <a:pt x="6826" y="6667"/>
                </a:lnTo>
                <a:lnTo>
                  <a:pt x="1805" y="13930"/>
                </a:lnTo>
                <a:lnTo>
                  <a:pt x="0" y="22859"/>
                </a:lnTo>
                <a:lnTo>
                  <a:pt x="1805" y="31988"/>
                </a:lnTo>
                <a:lnTo>
                  <a:pt x="6826" y="39687"/>
                </a:lnTo>
                <a:lnTo>
                  <a:pt x="14466" y="45005"/>
                </a:lnTo>
                <a:lnTo>
                  <a:pt x="24129" y="46989"/>
                </a:lnTo>
                <a:lnTo>
                  <a:pt x="33059" y="45005"/>
                </a:lnTo>
                <a:lnTo>
                  <a:pt x="40322" y="39687"/>
                </a:lnTo>
                <a:lnTo>
                  <a:pt x="45204" y="31988"/>
                </a:lnTo>
                <a:lnTo>
                  <a:pt x="46989" y="22859"/>
                </a:lnTo>
                <a:lnTo>
                  <a:pt x="45204" y="13930"/>
                </a:lnTo>
                <a:lnTo>
                  <a:pt x="40322" y="6667"/>
                </a:lnTo>
                <a:lnTo>
                  <a:pt x="33059" y="1785"/>
                </a:lnTo>
                <a:lnTo>
                  <a:pt x="2412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670680" y="492480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4130" y="0"/>
                </a:moveTo>
                <a:lnTo>
                  <a:pt x="15001" y="1785"/>
                </a:lnTo>
                <a:lnTo>
                  <a:pt x="7302" y="6667"/>
                </a:lnTo>
                <a:lnTo>
                  <a:pt x="1984" y="13930"/>
                </a:lnTo>
                <a:lnTo>
                  <a:pt x="0" y="22859"/>
                </a:lnTo>
                <a:lnTo>
                  <a:pt x="1984" y="31988"/>
                </a:lnTo>
                <a:lnTo>
                  <a:pt x="7302" y="39687"/>
                </a:lnTo>
                <a:lnTo>
                  <a:pt x="15001" y="45005"/>
                </a:lnTo>
                <a:lnTo>
                  <a:pt x="24130" y="46989"/>
                </a:lnTo>
                <a:lnTo>
                  <a:pt x="33059" y="45005"/>
                </a:lnTo>
                <a:lnTo>
                  <a:pt x="40322" y="39687"/>
                </a:lnTo>
                <a:lnTo>
                  <a:pt x="45204" y="31988"/>
                </a:lnTo>
                <a:lnTo>
                  <a:pt x="46990" y="22859"/>
                </a:lnTo>
                <a:lnTo>
                  <a:pt x="45204" y="13930"/>
                </a:lnTo>
                <a:lnTo>
                  <a:pt x="40322" y="6667"/>
                </a:lnTo>
                <a:lnTo>
                  <a:pt x="33059" y="1785"/>
                </a:lnTo>
                <a:lnTo>
                  <a:pt x="2413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00840" y="4996080"/>
            <a:ext cx="45360" cy="4536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30" y="1785"/>
                </a:lnTo>
                <a:lnTo>
                  <a:pt x="6667" y="6667"/>
                </a:lnTo>
                <a:lnTo>
                  <a:pt x="1785" y="13930"/>
                </a:lnTo>
                <a:lnTo>
                  <a:pt x="0" y="22860"/>
                </a:lnTo>
                <a:lnTo>
                  <a:pt x="1785" y="31789"/>
                </a:lnTo>
                <a:lnTo>
                  <a:pt x="6667" y="39052"/>
                </a:lnTo>
                <a:lnTo>
                  <a:pt x="13930" y="43934"/>
                </a:lnTo>
                <a:lnTo>
                  <a:pt x="22860" y="45720"/>
                </a:lnTo>
                <a:lnTo>
                  <a:pt x="31789" y="43934"/>
                </a:lnTo>
                <a:lnTo>
                  <a:pt x="39052" y="39052"/>
                </a:lnTo>
                <a:lnTo>
                  <a:pt x="43934" y="31789"/>
                </a:lnTo>
                <a:lnTo>
                  <a:pt x="45720" y="22860"/>
                </a:lnTo>
                <a:lnTo>
                  <a:pt x="43934" y="13930"/>
                </a:lnTo>
                <a:lnTo>
                  <a:pt x="39052" y="6667"/>
                </a:lnTo>
                <a:lnTo>
                  <a:pt x="31789" y="1785"/>
                </a:lnTo>
                <a:lnTo>
                  <a:pt x="2286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769680" y="4849920"/>
            <a:ext cx="446760" cy="124200"/>
          </a:xfrm>
          <a:custGeom>
            <a:avLst/>
            <a:gdLst/>
            <a:ahLst/>
            <a:cxnLst/>
            <a:rect l="l" t="t" r="r" b="b"/>
            <a:pathLst>
              <a:path w="447040" h="124460">
                <a:moveTo>
                  <a:pt x="22859" y="0"/>
                </a:moveTo>
                <a:lnTo>
                  <a:pt x="0" y="0"/>
                </a:lnTo>
                <a:lnTo>
                  <a:pt x="31750" y="116840"/>
                </a:lnTo>
                <a:lnTo>
                  <a:pt x="33020" y="121920"/>
                </a:lnTo>
                <a:lnTo>
                  <a:pt x="38100" y="124460"/>
                </a:lnTo>
                <a:lnTo>
                  <a:pt x="46989" y="124460"/>
                </a:lnTo>
                <a:lnTo>
                  <a:pt x="50799" y="121920"/>
                </a:lnTo>
                <a:lnTo>
                  <a:pt x="52070" y="118110"/>
                </a:lnTo>
                <a:lnTo>
                  <a:pt x="67555" y="82550"/>
                </a:lnTo>
                <a:lnTo>
                  <a:pt x="44449" y="82550"/>
                </a:lnTo>
                <a:lnTo>
                  <a:pt x="22859" y="0"/>
                </a:lnTo>
                <a:close/>
                <a:moveTo>
                  <a:pt x="109132" y="39370"/>
                </a:moveTo>
                <a:lnTo>
                  <a:pt x="86360" y="39370"/>
                </a:lnTo>
                <a:lnTo>
                  <a:pt x="119379" y="118110"/>
                </a:lnTo>
                <a:lnTo>
                  <a:pt x="121920" y="121920"/>
                </a:lnTo>
                <a:lnTo>
                  <a:pt x="125729" y="124460"/>
                </a:lnTo>
                <a:lnTo>
                  <a:pt x="134620" y="124460"/>
                </a:lnTo>
                <a:lnTo>
                  <a:pt x="139699" y="121920"/>
                </a:lnTo>
                <a:lnTo>
                  <a:pt x="140970" y="116840"/>
                </a:lnTo>
                <a:lnTo>
                  <a:pt x="150287" y="82550"/>
                </a:lnTo>
                <a:lnTo>
                  <a:pt x="126999" y="82550"/>
                </a:lnTo>
                <a:lnTo>
                  <a:pt x="109132" y="39370"/>
                </a:lnTo>
                <a:close/>
                <a:moveTo>
                  <a:pt x="349249" y="0"/>
                </a:moveTo>
                <a:lnTo>
                  <a:pt x="213360" y="0"/>
                </a:lnTo>
                <a:lnTo>
                  <a:pt x="200163" y="2639"/>
                </a:lnTo>
                <a:lnTo>
                  <a:pt x="189706" y="9683"/>
                </a:lnTo>
                <a:lnTo>
                  <a:pt x="182820" y="19823"/>
                </a:lnTo>
                <a:lnTo>
                  <a:pt x="180373" y="31591"/>
                </a:lnTo>
                <a:lnTo>
                  <a:pt x="180339" y="36830"/>
                </a:lnTo>
                <a:lnTo>
                  <a:pt x="182383" y="47664"/>
                </a:lnTo>
                <a:lnTo>
                  <a:pt x="188118" y="56832"/>
                </a:lnTo>
                <a:lnTo>
                  <a:pt x="196949" y="63619"/>
                </a:lnTo>
                <a:lnTo>
                  <a:pt x="208279" y="67310"/>
                </a:lnTo>
                <a:lnTo>
                  <a:pt x="267970" y="78740"/>
                </a:lnTo>
                <a:lnTo>
                  <a:pt x="275589" y="82550"/>
                </a:lnTo>
                <a:lnTo>
                  <a:pt x="275589" y="97790"/>
                </a:lnTo>
                <a:lnTo>
                  <a:pt x="271780" y="101600"/>
                </a:lnTo>
                <a:lnTo>
                  <a:pt x="153670" y="101600"/>
                </a:lnTo>
                <a:lnTo>
                  <a:pt x="147320" y="124460"/>
                </a:lnTo>
                <a:lnTo>
                  <a:pt x="266699" y="124460"/>
                </a:lnTo>
                <a:lnTo>
                  <a:pt x="279161" y="121999"/>
                </a:lnTo>
                <a:lnTo>
                  <a:pt x="289242" y="115252"/>
                </a:lnTo>
                <a:lnTo>
                  <a:pt x="295989" y="105171"/>
                </a:lnTo>
                <a:lnTo>
                  <a:pt x="298449" y="92710"/>
                </a:lnTo>
                <a:lnTo>
                  <a:pt x="298449" y="87630"/>
                </a:lnTo>
                <a:lnTo>
                  <a:pt x="271780" y="57150"/>
                </a:lnTo>
                <a:lnTo>
                  <a:pt x="212089" y="45720"/>
                </a:lnTo>
                <a:lnTo>
                  <a:pt x="209549" y="44450"/>
                </a:lnTo>
                <a:lnTo>
                  <a:pt x="203199" y="43180"/>
                </a:lnTo>
                <a:lnTo>
                  <a:pt x="203199" y="27940"/>
                </a:lnTo>
                <a:lnTo>
                  <a:pt x="208279" y="22860"/>
                </a:lnTo>
                <a:lnTo>
                  <a:pt x="340360" y="22860"/>
                </a:lnTo>
                <a:lnTo>
                  <a:pt x="349249" y="1270"/>
                </a:lnTo>
                <a:lnTo>
                  <a:pt x="349249" y="0"/>
                </a:lnTo>
                <a:close/>
                <a:moveTo>
                  <a:pt x="383539" y="0"/>
                </a:moveTo>
                <a:lnTo>
                  <a:pt x="373380" y="0"/>
                </a:lnTo>
                <a:lnTo>
                  <a:pt x="365184" y="1885"/>
                </a:lnTo>
                <a:lnTo>
                  <a:pt x="359251" y="6508"/>
                </a:lnTo>
                <a:lnTo>
                  <a:pt x="354984" y="12322"/>
                </a:lnTo>
                <a:lnTo>
                  <a:pt x="351789" y="17780"/>
                </a:lnTo>
                <a:lnTo>
                  <a:pt x="351135" y="19982"/>
                </a:lnTo>
                <a:lnTo>
                  <a:pt x="332271" y="67627"/>
                </a:lnTo>
                <a:lnTo>
                  <a:pt x="309880" y="124460"/>
                </a:lnTo>
                <a:lnTo>
                  <a:pt x="334010" y="124460"/>
                </a:lnTo>
                <a:lnTo>
                  <a:pt x="345340" y="97055"/>
                </a:lnTo>
                <a:lnTo>
                  <a:pt x="353218" y="77628"/>
                </a:lnTo>
                <a:lnTo>
                  <a:pt x="361334" y="57487"/>
                </a:lnTo>
                <a:lnTo>
                  <a:pt x="373380" y="27940"/>
                </a:lnTo>
                <a:lnTo>
                  <a:pt x="374649" y="24130"/>
                </a:lnTo>
                <a:lnTo>
                  <a:pt x="374649" y="22860"/>
                </a:lnTo>
                <a:lnTo>
                  <a:pt x="406921" y="22860"/>
                </a:lnTo>
                <a:lnTo>
                  <a:pt x="405784" y="19982"/>
                </a:lnTo>
                <a:lnTo>
                  <a:pt x="405130" y="17780"/>
                </a:lnTo>
                <a:lnTo>
                  <a:pt x="402113" y="12322"/>
                </a:lnTo>
                <a:lnTo>
                  <a:pt x="398145" y="6508"/>
                </a:lnTo>
                <a:lnTo>
                  <a:pt x="392271" y="1885"/>
                </a:lnTo>
                <a:lnTo>
                  <a:pt x="383539" y="0"/>
                </a:lnTo>
                <a:close/>
                <a:moveTo>
                  <a:pt x="406921" y="22860"/>
                </a:moveTo>
                <a:lnTo>
                  <a:pt x="382270" y="22860"/>
                </a:lnTo>
                <a:lnTo>
                  <a:pt x="382270" y="24130"/>
                </a:lnTo>
                <a:lnTo>
                  <a:pt x="384810" y="27940"/>
                </a:lnTo>
                <a:lnTo>
                  <a:pt x="396478" y="58023"/>
                </a:lnTo>
                <a:lnTo>
                  <a:pt x="403860" y="77152"/>
                </a:lnTo>
                <a:lnTo>
                  <a:pt x="411241" y="95805"/>
                </a:lnTo>
                <a:lnTo>
                  <a:pt x="422910" y="124460"/>
                </a:lnTo>
                <a:lnTo>
                  <a:pt x="447039" y="124460"/>
                </a:lnTo>
                <a:lnTo>
                  <a:pt x="422810" y="62964"/>
                </a:lnTo>
                <a:lnTo>
                  <a:pt x="406921" y="22860"/>
                </a:lnTo>
                <a:close/>
                <a:moveTo>
                  <a:pt x="91439" y="2540"/>
                </a:moveTo>
                <a:lnTo>
                  <a:pt x="81279" y="2540"/>
                </a:lnTo>
                <a:lnTo>
                  <a:pt x="77470" y="5080"/>
                </a:lnTo>
                <a:lnTo>
                  <a:pt x="76199" y="8890"/>
                </a:lnTo>
                <a:lnTo>
                  <a:pt x="44449" y="82550"/>
                </a:lnTo>
                <a:lnTo>
                  <a:pt x="67555" y="82550"/>
                </a:lnTo>
                <a:lnTo>
                  <a:pt x="86360" y="39370"/>
                </a:lnTo>
                <a:lnTo>
                  <a:pt x="109132" y="39370"/>
                </a:lnTo>
                <a:lnTo>
                  <a:pt x="96520" y="8890"/>
                </a:lnTo>
                <a:lnTo>
                  <a:pt x="95249" y="5080"/>
                </a:lnTo>
                <a:lnTo>
                  <a:pt x="91439" y="2540"/>
                </a:lnTo>
                <a:close/>
                <a:moveTo>
                  <a:pt x="172720" y="0"/>
                </a:moveTo>
                <a:lnTo>
                  <a:pt x="149860" y="0"/>
                </a:lnTo>
                <a:lnTo>
                  <a:pt x="126999" y="82550"/>
                </a:lnTo>
                <a:lnTo>
                  <a:pt x="150287" y="82550"/>
                </a:lnTo>
                <a:lnTo>
                  <a:pt x="172720" y="0"/>
                </a:lnTo>
                <a:close/>
              </a:path>
            </a:pathLst>
          </a:custGeom>
          <a:solidFill>
            <a:srgbClr val="371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299240" y="4892040"/>
            <a:ext cx="983880" cy="6048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7440" y="789840"/>
            <a:ext cx="641160" cy="639720"/>
          </a:xfrm>
          <a:custGeom>
            <a:avLst/>
            <a:gdLst/>
            <a:ahLst/>
            <a:cxnLst/>
            <a:rect l="l" t="t" r="r" b="b"/>
            <a:pathLst>
              <a:path w="641350" h="64008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39"/>
                </a:lnTo>
                <a:lnTo>
                  <a:pt x="3560" y="367282"/>
                </a:lnTo>
                <a:lnTo>
                  <a:pt x="13877" y="412390"/>
                </a:lnTo>
                <a:lnTo>
                  <a:pt x="30399" y="454864"/>
                </a:lnTo>
                <a:lnTo>
                  <a:pt x="52578" y="494206"/>
                </a:lnTo>
                <a:lnTo>
                  <a:pt x="79864" y="529919"/>
                </a:lnTo>
                <a:lnTo>
                  <a:pt x="111706" y="561504"/>
                </a:lnTo>
                <a:lnTo>
                  <a:pt x="147556" y="588463"/>
                </a:lnTo>
                <a:lnTo>
                  <a:pt x="186864" y="610298"/>
                </a:lnTo>
                <a:lnTo>
                  <a:pt x="229080" y="626511"/>
                </a:lnTo>
                <a:lnTo>
                  <a:pt x="273655" y="636604"/>
                </a:lnTo>
                <a:lnTo>
                  <a:pt x="320039" y="640080"/>
                </a:lnTo>
                <a:lnTo>
                  <a:pt x="367598" y="636604"/>
                </a:lnTo>
                <a:lnTo>
                  <a:pt x="412964" y="626511"/>
                </a:lnTo>
                <a:lnTo>
                  <a:pt x="455645" y="610298"/>
                </a:lnTo>
                <a:lnTo>
                  <a:pt x="495149" y="588463"/>
                </a:lnTo>
                <a:lnTo>
                  <a:pt x="530983" y="561504"/>
                </a:lnTo>
                <a:lnTo>
                  <a:pt x="562654" y="529919"/>
                </a:lnTo>
                <a:lnTo>
                  <a:pt x="589672" y="494206"/>
                </a:lnTo>
                <a:lnTo>
                  <a:pt x="611542" y="454864"/>
                </a:lnTo>
                <a:lnTo>
                  <a:pt x="627774" y="412390"/>
                </a:lnTo>
                <a:lnTo>
                  <a:pt x="637873" y="367282"/>
                </a:lnTo>
                <a:lnTo>
                  <a:pt x="641350" y="320039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752112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320039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40"/>
                </a:lnTo>
                <a:lnTo>
                  <a:pt x="3532" y="367253"/>
                </a:lnTo>
                <a:lnTo>
                  <a:pt x="13774" y="412279"/>
                </a:lnTo>
                <a:lnTo>
                  <a:pt x="30193" y="454632"/>
                </a:lnTo>
                <a:lnTo>
                  <a:pt x="52257" y="493824"/>
                </a:lnTo>
                <a:lnTo>
                  <a:pt x="79434" y="529370"/>
                </a:lnTo>
                <a:lnTo>
                  <a:pt x="111191" y="560782"/>
                </a:lnTo>
                <a:lnTo>
                  <a:pt x="146995" y="587574"/>
                </a:lnTo>
                <a:lnTo>
                  <a:pt x="186315" y="609260"/>
                </a:lnTo>
                <a:lnTo>
                  <a:pt x="228617" y="625352"/>
                </a:lnTo>
                <a:lnTo>
                  <a:pt x="273369" y="635364"/>
                </a:lnTo>
                <a:lnTo>
                  <a:pt x="320039" y="638810"/>
                </a:lnTo>
                <a:lnTo>
                  <a:pt x="367598" y="635364"/>
                </a:lnTo>
                <a:lnTo>
                  <a:pt x="412964" y="625352"/>
                </a:lnTo>
                <a:lnTo>
                  <a:pt x="455645" y="609260"/>
                </a:lnTo>
                <a:lnTo>
                  <a:pt x="495149" y="587574"/>
                </a:lnTo>
                <a:lnTo>
                  <a:pt x="530983" y="560782"/>
                </a:lnTo>
                <a:lnTo>
                  <a:pt x="562654" y="529370"/>
                </a:lnTo>
                <a:lnTo>
                  <a:pt x="589672" y="493824"/>
                </a:lnTo>
                <a:lnTo>
                  <a:pt x="611542" y="454632"/>
                </a:lnTo>
                <a:lnTo>
                  <a:pt x="627774" y="412279"/>
                </a:lnTo>
                <a:lnTo>
                  <a:pt x="637873" y="367253"/>
                </a:lnTo>
                <a:lnTo>
                  <a:pt x="641350" y="320040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849744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0" y="638810"/>
                </a:moveTo>
                <a:lnTo>
                  <a:pt x="641350" y="638810"/>
                </a:lnTo>
                <a:lnTo>
                  <a:pt x="641350" y="0"/>
                </a:lnTo>
                <a:lnTo>
                  <a:pt x="0" y="0"/>
                </a:lnTo>
                <a:lnTo>
                  <a:pt x="0" y="6388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752112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0" y="635000"/>
                </a:moveTo>
                <a:lnTo>
                  <a:pt x="641350" y="635000"/>
                </a:lnTo>
                <a:lnTo>
                  <a:pt x="64135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8497440" y="371592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0" y="634999"/>
                </a:moveTo>
                <a:lnTo>
                  <a:pt x="641350" y="634999"/>
                </a:lnTo>
                <a:lnTo>
                  <a:pt x="64135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0" y="1080"/>
            <a:ext cx="9142200" cy="514188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0" y="4630320"/>
            <a:ext cx="9142200" cy="512640"/>
          </a:xfrm>
          <a:custGeom>
            <a:avLst/>
            <a:gdLst/>
            <a:ahLst/>
            <a:cxnLst/>
            <a:rect l="l" t="t" r="r" b="b"/>
            <a:pathLst>
              <a:path w="9142730" h="513079">
                <a:moveTo>
                  <a:pt x="9142730" y="0"/>
                </a:moveTo>
                <a:lnTo>
                  <a:pt x="0" y="0"/>
                </a:lnTo>
                <a:lnTo>
                  <a:pt x="0" y="513079"/>
                </a:lnTo>
                <a:lnTo>
                  <a:pt x="9142730" y="513079"/>
                </a:lnTo>
                <a:lnTo>
                  <a:pt x="91427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57200" y="4781520"/>
            <a:ext cx="1825920" cy="259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3438000" y="1610280"/>
            <a:ext cx="2268000" cy="858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10/07/18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E70393B-116A-455B-98EA-DED30541A3C5}" type="slidenum">
              <a:rPr lang="en-IN" sz="1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4781520"/>
            <a:ext cx="1825920" cy="259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8497440" y="789840"/>
            <a:ext cx="641160" cy="639720"/>
          </a:xfrm>
          <a:custGeom>
            <a:avLst/>
            <a:gdLst/>
            <a:ahLst/>
            <a:cxnLst/>
            <a:rect l="l" t="t" r="r" b="b"/>
            <a:pathLst>
              <a:path w="641350" h="64008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39"/>
                </a:lnTo>
                <a:lnTo>
                  <a:pt x="3560" y="367282"/>
                </a:lnTo>
                <a:lnTo>
                  <a:pt x="13877" y="412390"/>
                </a:lnTo>
                <a:lnTo>
                  <a:pt x="30399" y="454864"/>
                </a:lnTo>
                <a:lnTo>
                  <a:pt x="52578" y="494206"/>
                </a:lnTo>
                <a:lnTo>
                  <a:pt x="79864" y="529919"/>
                </a:lnTo>
                <a:lnTo>
                  <a:pt x="111706" y="561504"/>
                </a:lnTo>
                <a:lnTo>
                  <a:pt x="147556" y="588463"/>
                </a:lnTo>
                <a:lnTo>
                  <a:pt x="186864" y="610298"/>
                </a:lnTo>
                <a:lnTo>
                  <a:pt x="229080" y="626511"/>
                </a:lnTo>
                <a:lnTo>
                  <a:pt x="273655" y="636604"/>
                </a:lnTo>
                <a:lnTo>
                  <a:pt x="320039" y="640080"/>
                </a:lnTo>
                <a:lnTo>
                  <a:pt x="367598" y="636604"/>
                </a:lnTo>
                <a:lnTo>
                  <a:pt x="412964" y="626511"/>
                </a:lnTo>
                <a:lnTo>
                  <a:pt x="455645" y="610298"/>
                </a:lnTo>
                <a:lnTo>
                  <a:pt x="495149" y="588463"/>
                </a:lnTo>
                <a:lnTo>
                  <a:pt x="530983" y="561504"/>
                </a:lnTo>
                <a:lnTo>
                  <a:pt x="562654" y="529919"/>
                </a:lnTo>
                <a:lnTo>
                  <a:pt x="589672" y="494206"/>
                </a:lnTo>
                <a:lnTo>
                  <a:pt x="611542" y="454864"/>
                </a:lnTo>
                <a:lnTo>
                  <a:pt x="627774" y="412390"/>
                </a:lnTo>
                <a:lnTo>
                  <a:pt x="637873" y="367282"/>
                </a:lnTo>
                <a:lnTo>
                  <a:pt x="641350" y="320039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752112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320039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40"/>
                </a:lnTo>
                <a:lnTo>
                  <a:pt x="3532" y="367253"/>
                </a:lnTo>
                <a:lnTo>
                  <a:pt x="13774" y="412279"/>
                </a:lnTo>
                <a:lnTo>
                  <a:pt x="30193" y="454632"/>
                </a:lnTo>
                <a:lnTo>
                  <a:pt x="52257" y="493824"/>
                </a:lnTo>
                <a:lnTo>
                  <a:pt x="79434" y="529370"/>
                </a:lnTo>
                <a:lnTo>
                  <a:pt x="111191" y="560782"/>
                </a:lnTo>
                <a:lnTo>
                  <a:pt x="146995" y="587574"/>
                </a:lnTo>
                <a:lnTo>
                  <a:pt x="186315" y="609260"/>
                </a:lnTo>
                <a:lnTo>
                  <a:pt x="228617" y="625352"/>
                </a:lnTo>
                <a:lnTo>
                  <a:pt x="273369" y="635364"/>
                </a:lnTo>
                <a:lnTo>
                  <a:pt x="320039" y="638810"/>
                </a:lnTo>
                <a:lnTo>
                  <a:pt x="367598" y="635364"/>
                </a:lnTo>
                <a:lnTo>
                  <a:pt x="412964" y="625352"/>
                </a:lnTo>
                <a:lnTo>
                  <a:pt x="455645" y="609260"/>
                </a:lnTo>
                <a:lnTo>
                  <a:pt x="495149" y="587574"/>
                </a:lnTo>
                <a:lnTo>
                  <a:pt x="530983" y="560782"/>
                </a:lnTo>
                <a:lnTo>
                  <a:pt x="562654" y="529370"/>
                </a:lnTo>
                <a:lnTo>
                  <a:pt x="589672" y="493824"/>
                </a:lnTo>
                <a:lnTo>
                  <a:pt x="611542" y="454632"/>
                </a:lnTo>
                <a:lnTo>
                  <a:pt x="627774" y="412279"/>
                </a:lnTo>
                <a:lnTo>
                  <a:pt x="637873" y="367253"/>
                </a:lnTo>
                <a:lnTo>
                  <a:pt x="641350" y="320040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4"/>
          <p:cNvSpPr>
            <a:spLocks noGrp="1"/>
          </p:cNvSpPr>
          <p:nvPr>
            <p:ph type="title"/>
          </p:nvPr>
        </p:nvSpPr>
        <p:spPr>
          <a:xfrm>
            <a:off x="444600" y="139680"/>
            <a:ext cx="3807000" cy="573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867240" y="1010880"/>
            <a:ext cx="7688160" cy="10461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10/07/18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2D08FD2-3D2C-4306-B58D-209FC039D256}" type="slidenum">
              <a:rPr lang="en-IN" sz="1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 hidden="1"/>
          <p:cNvSpPr/>
          <p:nvPr/>
        </p:nvSpPr>
        <p:spPr>
          <a:xfrm>
            <a:off x="457200" y="4781520"/>
            <a:ext cx="1825920" cy="2599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 hidden="1"/>
          <p:cNvSpPr/>
          <p:nvPr/>
        </p:nvSpPr>
        <p:spPr>
          <a:xfrm>
            <a:off x="8497440" y="789840"/>
            <a:ext cx="641160" cy="639720"/>
          </a:xfrm>
          <a:custGeom>
            <a:avLst/>
            <a:gdLst/>
            <a:ahLst/>
            <a:cxnLst/>
            <a:rect l="l" t="t" r="r" b="b"/>
            <a:pathLst>
              <a:path w="641350" h="64008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39"/>
                </a:lnTo>
                <a:lnTo>
                  <a:pt x="3560" y="367282"/>
                </a:lnTo>
                <a:lnTo>
                  <a:pt x="13877" y="412390"/>
                </a:lnTo>
                <a:lnTo>
                  <a:pt x="30399" y="454864"/>
                </a:lnTo>
                <a:lnTo>
                  <a:pt x="52578" y="494206"/>
                </a:lnTo>
                <a:lnTo>
                  <a:pt x="79864" y="529919"/>
                </a:lnTo>
                <a:lnTo>
                  <a:pt x="111706" y="561504"/>
                </a:lnTo>
                <a:lnTo>
                  <a:pt x="147556" y="588463"/>
                </a:lnTo>
                <a:lnTo>
                  <a:pt x="186864" y="610298"/>
                </a:lnTo>
                <a:lnTo>
                  <a:pt x="229080" y="626511"/>
                </a:lnTo>
                <a:lnTo>
                  <a:pt x="273655" y="636604"/>
                </a:lnTo>
                <a:lnTo>
                  <a:pt x="320039" y="640080"/>
                </a:lnTo>
                <a:lnTo>
                  <a:pt x="367598" y="636604"/>
                </a:lnTo>
                <a:lnTo>
                  <a:pt x="412964" y="626511"/>
                </a:lnTo>
                <a:lnTo>
                  <a:pt x="455645" y="610298"/>
                </a:lnTo>
                <a:lnTo>
                  <a:pt x="495149" y="588463"/>
                </a:lnTo>
                <a:lnTo>
                  <a:pt x="530983" y="561504"/>
                </a:lnTo>
                <a:lnTo>
                  <a:pt x="562654" y="529919"/>
                </a:lnTo>
                <a:lnTo>
                  <a:pt x="589672" y="494206"/>
                </a:lnTo>
                <a:lnTo>
                  <a:pt x="611542" y="454864"/>
                </a:lnTo>
                <a:lnTo>
                  <a:pt x="627774" y="412390"/>
                </a:lnTo>
                <a:lnTo>
                  <a:pt x="637873" y="367282"/>
                </a:lnTo>
                <a:lnTo>
                  <a:pt x="641350" y="320039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 hidden="1"/>
          <p:cNvSpPr/>
          <p:nvPr/>
        </p:nvSpPr>
        <p:spPr>
          <a:xfrm>
            <a:off x="752112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320039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40"/>
                </a:lnTo>
                <a:lnTo>
                  <a:pt x="3532" y="367253"/>
                </a:lnTo>
                <a:lnTo>
                  <a:pt x="13774" y="412279"/>
                </a:lnTo>
                <a:lnTo>
                  <a:pt x="30193" y="454632"/>
                </a:lnTo>
                <a:lnTo>
                  <a:pt x="52257" y="493824"/>
                </a:lnTo>
                <a:lnTo>
                  <a:pt x="79434" y="529370"/>
                </a:lnTo>
                <a:lnTo>
                  <a:pt x="111191" y="560782"/>
                </a:lnTo>
                <a:lnTo>
                  <a:pt x="146995" y="587574"/>
                </a:lnTo>
                <a:lnTo>
                  <a:pt x="186315" y="609260"/>
                </a:lnTo>
                <a:lnTo>
                  <a:pt x="228617" y="625352"/>
                </a:lnTo>
                <a:lnTo>
                  <a:pt x="273369" y="635364"/>
                </a:lnTo>
                <a:lnTo>
                  <a:pt x="320039" y="638810"/>
                </a:lnTo>
                <a:lnTo>
                  <a:pt x="367598" y="635364"/>
                </a:lnTo>
                <a:lnTo>
                  <a:pt x="412964" y="625352"/>
                </a:lnTo>
                <a:lnTo>
                  <a:pt x="455645" y="609260"/>
                </a:lnTo>
                <a:lnTo>
                  <a:pt x="495149" y="587574"/>
                </a:lnTo>
                <a:lnTo>
                  <a:pt x="530983" y="560782"/>
                </a:lnTo>
                <a:lnTo>
                  <a:pt x="562654" y="529370"/>
                </a:lnTo>
                <a:lnTo>
                  <a:pt x="589672" y="493824"/>
                </a:lnTo>
                <a:lnTo>
                  <a:pt x="611542" y="454632"/>
                </a:lnTo>
                <a:lnTo>
                  <a:pt x="627774" y="412279"/>
                </a:lnTo>
                <a:lnTo>
                  <a:pt x="637873" y="367253"/>
                </a:lnTo>
                <a:lnTo>
                  <a:pt x="641350" y="320040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528480" y="478152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4129" y="0"/>
                </a:moveTo>
                <a:lnTo>
                  <a:pt x="14466" y="1964"/>
                </a:lnTo>
                <a:lnTo>
                  <a:pt x="6826" y="7143"/>
                </a:lnTo>
                <a:lnTo>
                  <a:pt x="1805" y="14466"/>
                </a:lnTo>
                <a:lnTo>
                  <a:pt x="0" y="22860"/>
                </a:lnTo>
                <a:lnTo>
                  <a:pt x="1805" y="31988"/>
                </a:lnTo>
                <a:lnTo>
                  <a:pt x="6826" y="39687"/>
                </a:lnTo>
                <a:lnTo>
                  <a:pt x="14466" y="45005"/>
                </a:lnTo>
                <a:lnTo>
                  <a:pt x="24129" y="46989"/>
                </a:lnTo>
                <a:lnTo>
                  <a:pt x="33059" y="45005"/>
                </a:lnTo>
                <a:lnTo>
                  <a:pt x="40322" y="39687"/>
                </a:lnTo>
                <a:lnTo>
                  <a:pt x="45204" y="31988"/>
                </a:lnTo>
                <a:lnTo>
                  <a:pt x="46989" y="22860"/>
                </a:lnTo>
                <a:lnTo>
                  <a:pt x="45204" y="14466"/>
                </a:lnTo>
                <a:lnTo>
                  <a:pt x="40322" y="7143"/>
                </a:lnTo>
                <a:lnTo>
                  <a:pt x="33059" y="1964"/>
                </a:lnTo>
                <a:lnTo>
                  <a:pt x="2412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457200" y="485244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2859" y="0"/>
                </a:moveTo>
                <a:lnTo>
                  <a:pt x="14466" y="1805"/>
                </a:lnTo>
                <a:lnTo>
                  <a:pt x="7143" y="6826"/>
                </a:lnTo>
                <a:lnTo>
                  <a:pt x="1964" y="14466"/>
                </a:lnTo>
                <a:lnTo>
                  <a:pt x="0" y="24129"/>
                </a:lnTo>
                <a:lnTo>
                  <a:pt x="1964" y="33059"/>
                </a:lnTo>
                <a:lnTo>
                  <a:pt x="7143" y="40322"/>
                </a:lnTo>
                <a:lnTo>
                  <a:pt x="14466" y="45204"/>
                </a:lnTo>
                <a:lnTo>
                  <a:pt x="22859" y="46989"/>
                </a:lnTo>
                <a:lnTo>
                  <a:pt x="32523" y="45204"/>
                </a:lnTo>
                <a:lnTo>
                  <a:pt x="40163" y="40322"/>
                </a:lnTo>
                <a:lnTo>
                  <a:pt x="45184" y="33059"/>
                </a:lnTo>
                <a:lnTo>
                  <a:pt x="46990" y="24129"/>
                </a:lnTo>
                <a:lnTo>
                  <a:pt x="45184" y="14466"/>
                </a:lnTo>
                <a:lnTo>
                  <a:pt x="40163" y="6826"/>
                </a:lnTo>
                <a:lnTo>
                  <a:pt x="32523" y="1805"/>
                </a:lnTo>
                <a:lnTo>
                  <a:pt x="2285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600840" y="4852440"/>
            <a:ext cx="45360" cy="46800"/>
          </a:xfrm>
          <a:custGeom>
            <a:avLst/>
            <a:gdLst/>
            <a:ahLst/>
            <a:cxnLst/>
            <a:rect l="l" t="t" r="r" b="b"/>
            <a:pathLst>
              <a:path w="45720" h="46989">
                <a:moveTo>
                  <a:pt x="22860" y="0"/>
                </a:moveTo>
                <a:lnTo>
                  <a:pt x="13930" y="1805"/>
                </a:lnTo>
                <a:lnTo>
                  <a:pt x="6667" y="6826"/>
                </a:lnTo>
                <a:lnTo>
                  <a:pt x="1785" y="14466"/>
                </a:lnTo>
                <a:lnTo>
                  <a:pt x="0" y="24129"/>
                </a:lnTo>
                <a:lnTo>
                  <a:pt x="1785" y="33059"/>
                </a:lnTo>
                <a:lnTo>
                  <a:pt x="6667" y="40322"/>
                </a:lnTo>
                <a:lnTo>
                  <a:pt x="13930" y="45204"/>
                </a:lnTo>
                <a:lnTo>
                  <a:pt x="22860" y="46989"/>
                </a:lnTo>
                <a:lnTo>
                  <a:pt x="31789" y="45204"/>
                </a:lnTo>
                <a:lnTo>
                  <a:pt x="39052" y="40322"/>
                </a:lnTo>
                <a:lnTo>
                  <a:pt x="43934" y="33059"/>
                </a:lnTo>
                <a:lnTo>
                  <a:pt x="45720" y="24129"/>
                </a:lnTo>
                <a:lnTo>
                  <a:pt x="43934" y="14466"/>
                </a:lnTo>
                <a:lnTo>
                  <a:pt x="39052" y="6826"/>
                </a:lnTo>
                <a:lnTo>
                  <a:pt x="31789" y="1805"/>
                </a:lnTo>
                <a:lnTo>
                  <a:pt x="2286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528480" y="492480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4129" y="0"/>
                </a:moveTo>
                <a:lnTo>
                  <a:pt x="14466" y="1785"/>
                </a:lnTo>
                <a:lnTo>
                  <a:pt x="6826" y="6667"/>
                </a:lnTo>
                <a:lnTo>
                  <a:pt x="1805" y="13930"/>
                </a:lnTo>
                <a:lnTo>
                  <a:pt x="0" y="22859"/>
                </a:lnTo>
                <a:lnTo>
                  <a:pt x="1805" y="31988"/>
                </a:lnTo>
                <a:lnTo>
                  <a:pt x="6826" y="39687"/>
                </a:lnTo>
                <a:lnTo>
                  <a:pt x="14466" y="45005"/>
                </a:lnTo>
                <a:lnTo>
                  <a:pt x="24129" y="46989"/>
                </a:lnTo>
                <a:lnTo>
                  <a:pt x="33059" y="45005"/>
                </a:lnTo>
                <a:lnTo>
                  <a:pt x="40322" y="39687"/>
                </a:lnTo>
                <a:lnTo>
                  <a:pt x="45204" y="31988"/>
                </a:lnTo>
                <a:lnTo>
                  <a:pt x="46989" y="22859"/>
                </a:lnTo>
                <a:lnTo>
                  <a:pt x="45204" y="13930"/>
                </a:lnTo>
                <a:lnTo>
                  <a:pt x="40322" y="6667"/>
                </a:lnTo>
                <a:lnTo>
                  <a:pt x="33059" y="1785"/>
                </a:lnTo>
                <a:lnTo>
                  <a:pt x="2412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670680" y="4924800"/>
            <a:ext cx="46800" cy="4680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24130" y="0"/>
                </a:moveTo>
                <a:lnTo>
                  <a:pt x="15001" y="1785"/>
                </a:lnTo>
                <a:lnTo>
                  <a:pt x="7302" y="6667"/>
                </a:lnTo>
                <a:lnTo>
                  <a:pt x="1984" y="13930"/>
                </a:lnTo>
                <a:lnTo>
                  <a:pt x="0" y="22859"/>
                </a:lnTo>
                <a:lnTo>
                  <a:pt x="1984" y="31988"/>
                </a:lnTo>
                <a:lnTo>
                  <a:pt x="7302" y="39687"/>
                </a:lnTo>
                <a:lnTo>
                  <a:pt x="15001" y="45005"/>
                </a:lnTo>
                <a:lnTo>
                  <a:pt x="24130" y="46989"/>
                </a:lnTo>
                <a:lnTo>
                  <a:pt x="33059" y="45005"/>
                </a:lnTo>
                <a:lnTo>
                  <a:pt x="40322" y="39687"/>
                </a:lnTo>
                <a:lnTo>
                  <a:pt x="45204" y="31988"/>
                </a:lnTo>
                <a:lnTo>
                  <a:pt x="46990" y="22859"/>
                </a:lnTo>
                <a:lnTo>
                  <a:pt x="45204" y="13930"/>
                </a:lnTo>
                <a:lnTo>
                  <a:pt x="40322" y="6667"/>
                </a:lnTo>
                <a:lnTo>
                  <a:pt x="33059" y="1785"/>
                </a:lnTo>
                <a:lnTo>
                  <a:pt x="2413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9"/>
          <p:cNvSpPr/>
          <p:nvPr/>
        </p:nvSpPr>
        <p:spPr>
          <a:xfrm>
            <a:off x="600840" y="4996080"/>
            <a:ext cx="45360" cy="4536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30" y="1785"/>
                </a:lnTo>
                <a:lnTo>
                  <a:pt x="6667" y="6667"/>
                </a:lnTo>
                <a:lnTo>
                  <a:pt x="1785" y="13930"/>
                </a:lnTo>
                <a:lnTo>
                  <a:pt x="0" y="22860"/>
                </a:lnTo>
                <a:lnTo>
                  <a:pt x="1785" y="31789"/>
                </a:lnTo>
                <a:lnTo>
                  <a:pt x="6667" y="39052"/>
                </a:lnTo>
                <a:lnTo>
                  <a:pt x="13930" y="43934"/>
                </a:lnTo>
                <a:lnTo>
                  <a:pt x="22860" y="45720"/>
                </a:lnTo>
                <a:lnTo>
                  <a:pt x="31789" y="43934"/>
                </a:lnTo>
                <a:lnTo>
                  <a:pt x="39052" y="39052"/>
                </a:lnTo>
                <a:lnTo>
                  <a:pt x="43934" y="31789"/>
                </a:lnTo>
                <a:lnTo>
                  <a:pt x="45720" y="22860"/>
                </a:lnTo>
                <a:lnTo>
                  <a:pt x="43934" y="13930"/>
                </a:lnTo>
                <a:lnTo>
                  <a:pt x="39052" y="6667"/>
                </a:lnTo>
                <a:lnTo>
                  <a:pt x="31789" y="1785"/>
                </a:lnTo>
                <a:lnTo>
                  <a:pt x="2286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0"/>
          <p:cNvSpPr/>
          <p:nvPr/>
        </p:nvSpPr>
        <p:spPr>
          <a:xfrm>
            <a:off x="769680" y="4849920"/>
            <a:ext cx="446760" cy="124200"/>
          </a:xfrm>
          <a:custGeom>
            <a:avLst/>
            <a:gdLst/>
            <a:ahLst/>
            <a:cxnLst/>
            <a:rect l="l" t="t" r="r" b="b"/>
            <a:pathLst>
              <a:path w="447040" h="124460">
                <a:moveTo>
                  <a:pt x="22859" y="0"/>
                </a:moveTo>
                <a:lnTo>
                  <a:pt x="0" y="0"/>
                </a:lnTo>
                <a:lnTo>
                  <a:pt x="31750" y="116840"/>
                </a:lnTo>
                <a:lnTo>
                  <a:pt x="33020" y="121920"/>
                </a:lnTo>
                <a:lnTo>
                  <a:pt x="38100" y="124460"/>
                </a:lnTo>
                <a:lnTo>
                  <a:pt x="46989" y="124460"/>
                </a:lnTo>
                <a:lnTo>
                  <a:pt x="50799" y="121920"/>
                </a:lnTo>
                <a:lnTo>
                  <a:pt x="52070" y="118110"/>
                </a:lnTo>
                <a:lnTo>
                  <a:pt x="67555" y="82550"/>
                </a:lnTo>
                <a:lnTo>
                  <a:pt x="44449" y="82550"/>
                </a:lnTo>
                <a:lnTo>
                  <a:pt x="22859" y="0"/>
                </a:lnTo>
                <a:close/>
                <a:moveTo>
                  <a:pt x="109132" y="39370"/>
                </a:moveTo>
                <a:lnTo>
                  <a:pt x="86360" y="39370"/>
                </a:lnTo>
                <a:lnTo>
                  <a:pt x="119379" y="118110"/>
                </a:lnTo>
                <a:lnTo>
                  <a:pt x="121920" y="121920"/>
                </a:lnTo>
                <a:lnTo>
                  <a:pt x="125729" y="124460"/>
                </a:lnTo>
                <a:lnTo>
                  <a:pt x="134620" y="124460"/>
                </a:lnTo>
                <a:lnTo>
                  <a:pt x="139699" y="121920"/>
                </a:lnTo>
                <a:lnTo>
                  <a:pt x="140970" y="116840"/>
                </a:lnTo>
                <a:lnTo>
                  <a:pt x="150287" y="82550"/>
                </a:lnTo>
                <a:lnTo>
                  <a:pt x="126999" y="82550"/>
                </a:lnTo>
                <a:lnTo>
                  <a:pt x="109132" y="39370"/>
                </a:lnTo>
                <a:close/>
                <a:moveTo>
                  <a:pt x="349249" y="0"/>
                </a:moveTo>
                <a:lnTo>
                  <a:pt x="213360" y="0"/>
                </a:lnTo>
                <a:lnTo>
                  <a:pt x="200163" y="2639"/>
                </a:lnTo>
                <a:lnTo>
                  <a:pt x="189706" y="9683"/>
                </a:lnTo>
                <a:lnTo>
                  <a:pt x="182820" y="19823"/>
                </a:lnTo>
                <a:lnTo>
                  <a:pt x="180373" y="31591"/>
                </a:lnTo>
                <a:lnTo>
                  <a:pt x="180339" y="36830"/>
                </a:lnTo>
                <a:lnTo>
                  <a:pt x="182383" y="47664"/>
                </a:lnTo>
                <a:lnTo>
                  <a:pt x="188118" y="56832"/>
                </a:lnTo>
                <a:lnTo>
                  <a:pt x="196949" y="63619"/>
                </a:lnTo>
                <a:lnTo>
                  <a:pt x="208279" y="67310"/>
                </a:lnTo>
                <a:lnTo>
                  <a:pt x="267970" y="78740"/>
                </a:lnTo>
                <a:lnTo>
                  <a:pt x="275589" y="82550"/>
                </a:lnTo>
                <a:lnTo>
                  <a:pt x="275589" y="97790"/>
                </a:lnTo>
                <a:lnTo>
                  <a:pt x="271780" y="101600"/>
                </a:lnTo>
                <a:lnTo>
                  <a:pt x="153670" y="101600"/>
                </a:lnTo>
                <a:lnTo>
                  <a:pt x="147320" y="124460"/>
                </a:lnTo>
                <a:lnTo>
                  <a:pt x="266699" y="124460"/>
                </a:lnTo>
                <a:lnTo>
                  <a:pt x="279161" y="121999"/>
                </a:lnTo>
                <a:lnTo>
                  <a:pt x="289242" y="115252"/>
                </a:lnTo>
                <a:lnTo>
                  <a:pt x="295989" y="105171"/>
                </a:lnTo>
                <a:lnTo>
                  <a:pt x="298449" y="92710"/>
                </a:lnTo>
                <a:lnTo>
                  <a:pt x="298449" y="87630"/>
                </a:lnTo>
                <a:lnTo>
                  <a:pt x="271780" y="57150"/>
                </a:lnTo>
                <a:lnTo>
                  <a:pt x="212089" y="45720"/>
                </a:lnTo>
                <a:lnTo>
                  <a:pt x="209549" y="44450"/>
                </a:lnTo>
                <a:lnTo>
                  <a:pt x="203199" y="43180"/>
                </a:lnTo>
                <a:lnTo>
                  <a:pt x="203199" y="27940"/>
                </a:lnTo>
                <a:lnTo>
                  <a:pt x="208279" y="22860"/>
                </a:lnTo>
                <a:lnTo>
                  <a:pt x="340360" y="22860"/>
                </a:lnTo>
                <a:lnTo>
                  <a:pt x="349249" y="1270"/>
                </a:lnTo>
                <a:lnTo>
                  <a:pt x="349249" y="0"/>
                </a:lnTo>
                <a:close/>
                <a:moveTo>
                  <a:pt x="383539" y="0"/>
                </a:moveTo>
                <a:lnTo>
                  <a:pt x="373380" y="0"/>
                </a:lnTo>
                <a:lnTo>
                  <a:pt x="365184" y="1885"/>
                </a:lnTo>
                <a:lnTo>
                  <a:pt x="359251" y="6508"/>
                </a:lnTo>
                <a:lnTo>
                  <a:pt x="354984" y="12322"/>
                </a:lnTo>
                <a:lnTo>
                  <a:pt x="351789" y="17780"/>
                </a:lnTo>
                <a:lnTo>
                  <a:pt x="351135" y="19982"/>
                </a:lnTo>
                <a:lnTo>
                  <a:pt x="332271" y="67627"/>
                </a:lnTo>
                <a:lnTo>
                  <a:pt x="309880" y="124460"/>
                </a:lnTo>
                <a:lnTo>
                  <a:pt x="334010" y="124460"/>
                </a:lnTo>
                <a:lnTo>
                  <a:pt x="345340" y="97055"/>
                </a:lnTo>
                <a:lnTo>
                  <a:pt x="353218" y="77628"/>
                </a:lnTo>
                <a:lnTo>
                  <a:pt x="361334" y="57487"/>
                </a:lnTo>
                <a:lnTo>
                  <a:pt x="373380" y="27940"/>
                </a:lnTo>
                <a:lnTo>
                  <a:pt x="374649" y="24130"/>
                </a:lnTo>
                <a:lnTo>
                  <a:pt x="374649" y="22860"/>
                </a:lnTo>
                <a:lnTo>
                  <a:pt x="406921" y="22860"/>
                </a:lnTo>
                <a:lnTo>
                  <a:pt x="405784" y="19982"/>
                </a:lnTo>
                <a:lnTo>
                  <a:pt x="405130" y="17780"/>
                </a:lnTo>
                <a:lnTo>
                  <a:pt x="402113" y="12322"/>
                </a:lnTo>
                <a:lnTo>
                  <a:pt x="398145" y="6508"/>
                </a:lnTo>
                <a:lnTo>
                  <a:pt x="392271" y="1885"/>
                </a:lnTo>
                <a:lnTo>
                  <a:pt x="383539" y="0"/>
                </a:lnTo>
                <a:close/>
                <a:moveTo>
                  <a:pt x="406921" y="22860"/>
                </a:moveTo>
                <a:lnTo>
                  <a:pt x="382270" y="22860"/>
                </a:lnTo>
                <a:lnTo>
                  <a:pt x="382270" y="24130"/>
                </a:lnTo>
                <a:lnTo>
                  <a:pt x="384810" y="27940"/>
                </a:lnTo>
                <a:lnTo>
                  <a:pt x="396478" y="58023"/>
                </a:lnTo>
                <a:lnTo>
                  <a:pt x="403860" y="77152"/>
                </a:lnTo>
                <a:lnTo>
                  <a:pt x="411241" y="95805"/>
                </a:lnTo>
                <a:lnTo>
                  <a:pt x="422910" y="124460"/>
                </a:lnTo>
                <a:lnTo>
                  <a:pt x="447039" y="124460"/>
                </a:lnTo>
                <a:lnTo>
                  <a:pt x="422810" y="62964"/>
                </a:lnTo>
                <a:lnTo>
                  <a:pt x="406921" y="22860"/>
                </a:lnTo>
                <a:close/>
                <a:moveTo>
                  <a:pt x="91439" y="2540"/>
                </a:moveTo>
                <a:lnTo>
                  <a:pt x="81279" y="2540"/>
                </a:lnTo>
                <a:lnTo>
                  <a:pt x="77470" y="5080"/>
                </a:lnTo>
                <a:lnTo>
                  <a:pt x="76199" y="8890"/>
                </a:lnTo>
                <a:lnTo>
                  <a:pt x="44449" y="82550"/>
                </a:lnTo>
                <a:lnTo>
                  <a:pt x="67555" y="82550"/>
                </a:lnTo>
                <a:lnTo>
                  <a:pt x="86360" y="39370"/>
                </a:lnTo>
                <a:lnTo>
                  <a:pt x="109132" y="39370"/>
                </a:lnTo>
                <a:lnTo>
                  <a:pt x="96520" y="8890"/>
                </a:lnTo>
                <a:lnTo>
                  <a:pt x="95249" y="5080"/>
                </a:lnTo>
                <a:lnTo>
                  <a:pt x="91439" y="2540"/>
                </a:lnTo>
                <a:close/>
                <a:moveTo>
                  <a:pt x="172720" y="0"/>
                </a:moveTo>
                <a:lnTo>
                  <a:pt x="149860" y="0"/>
                </a:lnTo>
                <a:lnTo>
                  <a:pt x="126999" y="82550"/>
                </a:lnTo>
                <a:lnTo>
                  <a:pt x="150287" y="82550"/>
                </a:lnTo>
                <a:lnTo>
                  <a:pt x="172720" y="0"/>
                </a:lnTo>
                <a:close/>
              </a:path>
            </a:pathLst>
          </a:custGeom>
          <a:solidFill>
            <a:srgbClr val="371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"/>
          <p:cNvSpPr/>
          <p:nvPr/>
        </p:nvSpPr>
        <p:spPr>
          <a:xfrm>
            <a:off x="1299240" y="4892040"/>
            <a:ext cx="983880" cy="6048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2"/>
          <p:cNvSpPr/>
          <p:nvPr/>
        </p:nvSpPr>
        <p:spPr>
          <a:xfrm>
            <a:off x="8497440" y="789840"/>
            <a:ext cx="641160" cy="639720"/>
          </a:xfrm>
          <a:custGeom>
            <a:avLst/>
            <a:gdLst/>
            <a:ahLst/>
            <a:cxnLst/>
            <a:rect l="l" t="t" r="r" b="b"/>
            <a:pathLst>
              <a:path w="641350" h="64008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39"/>
                </a:lnTo>
                <a:lnTo>
                  <a:pt x="3560" y="367282"/>
                </a:lnTo>
                <a:lnTo>
                  <a:pt x="13877" y="412390"/>
                </a:lnTo>
                <a:lnTo>
                  <a:pt x="30399" y="454864"/>
                </a:lnTo>
                <a:lnTo>
                  <a:pt x="52578" y="494206"/>
                </a:lnTo>
                <a:lnTo>
                  <a:pt x="79864" y="529919"/>
                </a:lnTo>
                <a:lnTo>
                  <a:pt x="111706" y="561504"/>
                </a:lnTo>
                <a:lnTo>
                  <a:pt x="147556" y="588463"/>
                </a:lnTo>
                <a:lnTo>
                  <a:pt x="186864" y="610298"/>
                </a:lnTo>
                <a:lnTo>
                  <a:pt x="229080" y="626511"/>
                </a:lnTo>
                <a:lnTo>
                  <a:pt x="273655" y="636604"/>
                </a:lnTo>
                <a:lnTo>
                  <a:pt x="320039" y="640080"/>
                </a:lnTo>
                <a:lnTo>
                  <a:pt x="367598" y="636604"/>
                </a:lnTo>
                <a:lnTo>
                  <a:pt x="412964" y="626511"/>
                </a:lnTo>
                <a:lnTo>
                  <a:pt x="455645" y="610298"/>
                </a:lnTo>
                <a:lnTo>
                  <a:pt x="495149" y="588463"/>
                </a:lnTo>
                <a:lnTo>
                  <a:pt x="530983" y="561504"/>
                </a:lnTo>
                <a:lnTo>
                  <a:pt x="562654" y="529919"/>
                </a:lnTo>
                <a:lnTo>
                  <a:pt x="589672" y="494206"/>
                </a:lnTo>
                <a:lnTo>
                  <a:pt x="611542" y="454864"/>
                </a:lnTo>
                <a:lnTo>
                  <a:pt x="627774" y="412390"/>
                </a:lnTo>
                <a:lnTo>
                  <a:pt x="637873" y="367282"/>
                </a:lnTo>
                <a:lnTo>
                  <a:pt x="641350" y="320039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3"/>
          <p:cNvSpPr/>
          <p:nvPr/>
        </p:nvSpPr>
        <p:spPr>
          <a:xfrm>
            <a:off x="752112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320039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40"/>
                </a:lnTo>
                <a:lnTo>
                  <a:pt x="3532" y="367253"/>
                </a:lnTo>
                <a:lnTo>
                  <a:pt x="13774" y="412279"/>
                </a:lnTo>
                <a:lnTo>
                  <a:pt x="30193" y="454632"/>
                </a:lnTo>
                <a:lnTo>
                  <a:pt x="52257" y="493824"/>
                </a:lnTo>
                <a:lnTo>
                  <a:pt x="79434" y="529370"/>
                </a:lnTo>
                <a:lnTo>
                  <a:pt x="111191" y="560782"/>
                </a:lnTo>
                <a:lnTo>
                  <a:pt x="146995" y="587574"/>
                </a:lnTo>
                <a:lnTo>
                  <a:pt x="186315" y="609260"/>
                </a:lnTo>
                <a:lnTo>
                  <a:pt x="228617" y="625352"/>
                </a:lnTo>
                <a:lnTo>
                  <a:pt x="273369" y="635364"/>
                </a:lnTo>
                <a:lnTo>
                  <a:pt x="320039" y="638810"/>
                </a:lnTo>
                <a:lnTo>
                  <a:pt x="367598" y="635364"/>
                </a:lnTo>
                <a:lnTo>
                  <a:pt x="412964" y="625352"/>
                </a:lnTo>
                <a:lnTo>
                  <a:pt x="455645" y="609260"/>
                </a:lnTo>
                <a:lnTo>
                  <a:pt x="495149" y="587574"/>
                </a:lnTo>
                <a:lnTo>
                  <a:pt x="530983" y="560782"/>
                </a:lnTo>
                <a:lnTo>
                  <a:pt x="562654" y="529370"/>
                </a:lnTo>
                <a:lnTo>
                  <a:pt x="589672" y="493824"/>
                </a:lnTo>
                <a:lnTo>
                  <a:pt x="611542" y="454632"/>
                </a:lnTo>
                <a:lnTo>
                  <a:pt x="627774" y="412279"/>
                </a:lnTo>
                <a:lnTo>
                  <a:pt x="637873" y="367253"/>
                </a:lnTo>
                <a:lnTo>
                  <a:pt x="641350" y="320040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4"/>
          <p:cNvSpPr/>
          <p:nvPr/>
        </p:nvSpPr>
        <p:spPr>
          <a:xfrm>
            <a:off x="849744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0" y="638810"/>
                </a:moveTo>
                <a:lnTo>
                  <a:pt x="641350" y="638810"/>
                </a:lnTo>
                <a:lnTo>
                  <a:pt x="641350" y="0"/>
                </a:lnTo>
                <a:lnTo>
                  <a:pt x="0" y="0"/>
                </a:lnTo>
                <a:lnTo>
                  <a:pt x="0" y="6388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5"/>
          <p:cNvSpPr/>
          <p:nvPr/>
        </p:nvSpPr>
        <p:spPr>
          <a:xfrm>
            <a:off x="752112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0" y="635000"/>
                </a:moveTo>
                <a:lnTo>
                  <a:pt x="641350" y="635000"/>
                </a:lnTo>
                <a:lnTo>
                  <a:pt x="64135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6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7"/>
          <p:cNvSpPr/>
          <p:nvPr/>
        </p:nvSpPr>
        <p:spPr>
          <a:xfrm>
            <a:off x="8497440" y="371592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0" y="634999"/>
                </a:moveTo>
                <a:lnTo>
                  <a:pt x="641350" y="634999"/>
                </a:lnTo>
                <a:lnTo>
                  <a:pt x="64135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PlaceHolder 18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19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10/07/18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20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8B4FCD1-3BF5-4959-B4A5-413BC6B856D5}" type="slidenum">
              <a:rPr lang="en-IN" sz="18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122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"/>
          <p:cNvPicPr/>
          <p:nvPr/>
        </p:nvPicPr>
        <p:blipFill>
          <a:blip r:embed="rId14"/>
          <a:stretch/>
        </p:blipFill>
        <p:spPr>
          <a:xfrm>
            <a:off x="457200" y="4780800"/>
            <a:ext cx="1827360" cy="260280"/>
          </a:xfrm>
          <a:prstGeom prst="rect">
            <a:avLst/>
          </a:prstGeom>
          <a:ln>
            <a:noFill/>
          </a:ln>
        </p:spPr>
      </p:pic>
      <p:pic>
        <p:nvPicPr>
          <p:cNvPr id="158" name="Picture 2"/>
          <p:cNvPicPr/>
          <p:nvPr/>
        </p:nvPicPr>
        <p:blipFill>
          <a:blip r:embed="rId15"/>
          <a:stretch/>
        </p:blipFill>
        <p:spPr>
          <a:xfrm>
            <a:off x="7524720" y="788760"/>
            <a:ext cx="1619280" cy="356328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3657600" y="4780800"/>
            <a:ext cx="205596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629400" y="4780800"/>
            <a:ext cx="205596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‹#›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5"/>
          <p:cNvPicPr/>
          <p:nvPr/>
        </p:nvPicPr>
        <p:blipFill>
          <a:blip r:embed="rId16"/>
          <a:stretch/>
        </p:blipFill>
        <p:spPr>
          <a:xfrm>
            <a:off x="0" y="360"/>
            <a:ext cx="9142560" cy="51411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0" y="4628520"/>
            <a:ext cx="9142560" cy="51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7"/>
          <p:cNvPicPr/>
          <p:nvPr/>
        </p:nvPicPr>
        <p:blipFill>
          <a:blip r:embed="rId14"/>
          <a:stretch/>
        </p:blipFill>
        <p:spPr>
          <a:xfrm>
            <a:off x="457200" y="4780800"/>
            <a:ext cx="1827360" cy="260280"/>
          </a:xfrm>
          <a:prstGeom prst="rect">
            <a:avLst/>
          </a:prstGeom>
          <a:ln>
            <a:noFill/>
          </a:ln>
        </p:spPr>
      </p:pic>
      <p:sp>
        <p:nvSpPr>
          <p:cNvPr id="164" name="CustomShape 4"/>
          <p:cNvSpPr/>
          <p:nvPr/>
        </p:nvSpPr>
        <p:spPr>
          <a:xfrm>
            <a:off x="3657600" y="4780800"/>
            <a:ext cx="205596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6629400" y="4780800"/>
            <a:ext cx="205596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‹#›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title"/>
          </p:nvPr>
        </p:nvSpPr>
        <p:spPr>
          <a:xfrm>
            <a:off x="457200" y="204120"/>
            <a:ext cx="822816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457200" y="1202760"/>
            <a:ext cx="8228160" cy="2980800"/>
          </a:xfrm>
          <a:prstGeom prst="rect">
            <a:avLst/>
          </a:prstGeom>
        </p:spPr>
        <p:txBody>
          <a:bodyPr lIns="0" tIns="28440" rIns="0" bIns="0"/>
          <a:lstStyle/>
          <a:p>
            <a:pPr marL="342360" indent="-342360"/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41600" lvl="1" indent="-285120"/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41560" lvl="2" indent="-228240">
              <a:buClr>
                <a:srgbClr val="000000"/>
              </a:buClr>
              <a:buFont typeface="Times New Roman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97680" lvl="3" indent="-228240"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054160" lvl="4" indent="-22824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054160" lvl="5" indent="-22824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054160" lvl="6" indent="-22824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"/>
          <p:cNvPicPr/>
          <p:nvPr/>
        </p:nvPicPr>
        <p:blipFill>
          <a:blip r:embed="rId14"/>
          <a:stretch/>
        </p:blipFill>
        <p:spPr>
          <a:xfrm>
            <a:off x="457200" y="4780800"/>
            <a:ext cx="1827360" cy="260280"/>
          </a:xfrm>
          <a:prstGeom prst="rect">
            <a:avLst/>
          </a:prstGeom>
          <a:ln>
            <a:noFill/>
          </a:ln>
        </p:spPr>
      </p:pic>
      <p:pic>
        <p:nvPicPr>
          <p:cNvPr id="203" name="Picture 2"/>
          <p:cNvPicPr/>
          <p:nvPr/>
        </p:nvPicPr>
        <p:blipFill>
          <a:blip r:embed="rId15"/>
          <a:stretch/>
        </p:blipFill>
        <p:spPr>
          <a:xfrm>
            <a:off x="7524720" y="788760"/>
            <a:ext cx="1619280" cy="356328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3657600" y="4780800"/>
            <a:ext cx="205596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629400" y="4780800"/>
            <a:ext cx="205596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‹#›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315200" y="361440"/>
            <a:ext cx="1827360" cy="411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PlaceHolder 4"/>
          <p:cNvSpPr>
            <a:spLocks noGrp="1"/>
          </p:cNvSpPr>
          <p:nvPr>
            <p:ph type="title"/>
          </p:nvPr>
        </p:nvSpPr>
        <p:spPr>
          <a:xfrm>
            <a:off x="457200" y="204120"/>
            <a:ext cx="822816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1202760"/>
            <a:ext cx="8228160" cy="2980800"/>
          </a:xfrm>
          <a:prstGeom prst="rect">
            <a:avLst/>
          </a:prstGeom>
        </p:spPr>
        <p:txBody>
          <a:bodyPr lIns="0" tIns="28440" rIns="0" bIns="0"/>
          <a:lstStyle/>
          <a:p>
            <a:pPr marL="342360" indent="-342360"/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41600" lvl="1" indent="-285120"/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41560" lvl="2" indent="-228240">
              <a:buClr>
                <a:srgbClr val="000000"/>
              </a:buClr>
              <a:buFont typeface="Times New Roman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97680" lvl="3" indent="-228240"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054160" lvl="4" indent="-22824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054160" lvl="5" indent="-22824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054160" lvl="6" indent="-22824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hyperlink" Target="http://www.webstackacademy.com/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ilto:abc.efg@gmail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webstackacademy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ckacademy.co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ckacademy.co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ckacademy.co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ackacademy.co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mailto:info@www.webstackacademy.com" TargetMode="Externa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ackacademy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4781520"/>
            <a:ext cx="1825920" cy="259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8497440" y="789840"/>
            <a:ext cx="641160" cy="639720"/>
          </a:xfrm>
          <a:custGeom>
            <a:avLst/>
            <a:gdLst/>
            <a:ahLst/>
            <a:cxnLst/>
            <a:rect l="l" t="t" r="r" b="b"/>
            <a:pathLst>
              <a:path w="641350" h="64008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39"/>
                </a:lnTo>
                <a:lnTo>
                  <a:pt x="3560" y="367282"/>
                </a:lnTo>
                <a:lnTo>
                  <a:pt x="13877" y="412390"/>
                </a:lnTo>
                <a:lnTo>
                  <a:pt x="30399" y="454864"/>
                </a:lnTo>
                <a:lnTo>
                  <a:pt x="52578" y="494206"/>
                </a:lnTo>
                <a:lnTo>
                  <a:pt x="79864" y="529919"/>
                </a:lnTo>
                <a:lnTo>
                  <a:pt x="111706" y="561504"/>
                </a:lnTo>
                <a:lnTo>
                  <a:pt x="147556" y="588463"/>
                </a:lnTo>
                <a:lnTo>
                  <a:pt x="186864" y="610298"/>
                </a:lnTo>
                <a:lnTo>
                  <a:pt x="229080" y="626511"/>
                </a:lnTo>
                <a:lnTo>
                  <a:pt x="273655" y="636604"/>
                </a:lnTo>
                <a:lnTo>
                  <a:pt x="320039" y="640080"/>
                </a:lnTo>
                <a:lnTo>
                  <a:pt x="367598" y="636604"/>
                </a:lnTo>
                <a:lnTo>
                  <a:pt x="412964" y="626511"/>
                </a:lnTo>
                <a:lnTo>
                  <a:pt x="455645" y="610298"/>
                </a:lnTo>
                <a:lnTo>
                  <a:pt x="495149" y="588463"/>
                </a:lnTo>
                <a:lnTo>
                  <a:pt x="530983" y="561504"/>
                </a:lnTo>
                <a:lnTo>
                  <a:pt x="562654" y="529919"/>
                </a:lnTo>
                <a:lnTo>
                  <a:pt x="589672" y="494206"/>
                </a:lnTo>
                <a:lnTo>
                  <a:pt x="611542" y="454864"/>
                </a:lnTo>
                <a:lnTo>
                  <a:pt x="627774" y="412390"/>
                </a:lnTo>
                <a:lnTo>
                  <a:pt x="637873" y="367282"/>
                </a:lnTo>
                <a:lnTo>
                  <a:pt x="641350" y="320039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752112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320039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40"/>
                </a:lnTo>
                <a:lnTo>
                  <a:pt x="3532" y="367253"/>
                </a:lnTo>
                <a:lnTo>
                  <a:pt x="13774" y="412279"/>
                </a:lnTo>
                <a:lnTo>
                  <a:pt x="30193" y="454632"/>
                </a:lnTo>
                <a:lnTo>
                  <a:pt x="52257" y="493824"/>
                </a:lnTo>
                <a:lnTo>
                  <a:pt x="79434" y="529370"/>
                </a:lnTo>
                <a:lnTo>
                  <a:pt x="111191" y="560782"/>
                </a:lnTo>
                <a:lnTo>
                  <a:pt x="146995" y="587574"/>
                </a:lnTo>
                <a:lnTo>
                  <a:pt x="186315" y="609260"/>
                </a:lnTo>
                <a:lnTo>
                  <a:pt x="228617" y="625352"/>
                </a:lnTo>
                <a:lnTo>
                  <a:pt x="273369" y="635364"/>
                </a:lnTo>
                <a:lnTo>
                  <a:pt x="320039" y="638810"/>
                </a:lnTo>
                <a:lnTo>
                  <a:pt x="367598" y="635364"/>
                </a:lnTo>
                <a:lnTo>
                  <a:pt x="412964" y="625352"/>
                </a:lnTo>
                <a:lnTo>
                  <a:pt x="455645" y="609260"/>
                </a:lnTo>
                <a:lnTo>
                  <a:pt x="495149" y="587574"/>
                </a:lnTo>
                <a:lnTo>
                  <a:pt x="530983" y="560782"/>
                </a:lnTo>
                <a:lnTo>
                  <a:pt x="562654" y="529370"/>
                </a:lnTo>
                <a:lnTo>
                  <a:pt x="589672" y="493824"/>
                </a:lnTo>
                <a:lnTo>
                  <a:pt x="611542" y="454632"/>
                </a:lnTo>
                <a:lnTo>
                  <a:pt x="627774" y="412279"/>
                </a:lnTo>
                <a:lnTo>
                  <a:pt x="637873" y="367253"/>
                </a:lnTo>
                <a:lnTo>
                  <a:pt x="641350" y="320040"/>
                </a:lnTo>
                <a:lnTo>
                  <a:pt x="637873" y="273369"/>
                </a:lnTo>
                <a:lnTo>
                  <a:pt x="627774" y="228617"/>
                </a:lnTo>
                <a:lnTo>
                  <a:pt x="611542" y="186315"/>
                </a:lnTo>
                <a:lnTo>
                  <a:pt x="589672" y="146995"/>
                </a:lnTo>
                <a:lnTo>
                  <a:pt x="562654" y="111191"/>
                </a:lnTo>
                <a:lnTo>
                  <a:pt x="530983" y="79434"/>
                </a:lnTo>
                <a:lnTo>
                  <a:pt x="495149" y="52257"/>
                </a:lnTo>
                <a:lnTo>
                  <a:pt x="455645" y="30193"/>
                </a:lnTo>
                <a:lnTo>
                  <a:pt x="412964" y="13774"/>
                </a:lnTo>
                <a:lnTo>
                  <a:pt x="367598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6705720" y="408600"/>
            <a:ext cx="2436840" cy="4295880"/>
          </a:xfrm>
          <a:custGeom>
            <a:avLst/>
            <a:gdLst/>
            <a:ahLst/>
            <a:cxnLst/>
            <a:rect l="l" t="t" r="r" b="b"/>
            <a:pathLst>
              <a:path w="2437129" h="4296410">
                <a:moveTo>
                  <a:pt x="2437129" y="0"/>
                </a:moveTo>
                <a:lnTo>
                  <a:pt x="0" y="0"/>
                </a:lnTo>
                <a:lnTo>
                  <a:pt x="0" y="4296410"/>
                </a:lnTo>
                <a:lnTo>
                  <a:pt x="2437129" y="4296410"/>
                </a:lnTo>
                <a:lnTo>
                  <a:pt x="24371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19080" y="2503080"/>
            <a:ext cx="3941640" cy="2639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1623240" y="506520"/>
            <a:ext cx="360" cy="17856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70"/>
                </a:lnTo>
              </a:path>
            </a:pathLst>
          </a:custGeom>
          <a:noFill/>
          <a:ln w="5040">
            <a:solidFill>
              <a:srgbClr val="3715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561240" y="408600"/>
            <a:ext cx="66960" cy="669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665640" y="408600"/>
            <a:ext cx="66960" cy="6696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0" y="67310"/>
                </a:moveTo>
                <a:lnTo>
                  <a:pt x="67310" y="67310"/>
                </a:lnTo>
                <a:lnTo>
                  <a:pt x="67310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0"/>
          <p:cNvSpPr/>
          <p:nvPr/>
        </p:nvSpPr>
        <p:spPr>
          <a:xfrm>
            <a:off x="457200" y="511560"/>
            <a:ext cx="68040" cy="680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1"/>
          <p:cNvSpPr/>
          <p:nvPr/>
        </p:nvSpPr>
        <p:spPr>
          <a:xfrm>
            <a:off x="561240" y="51156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79"/>
                </a:moveTo>
                <a:lnTo>
                  <a:pt x="67309" y="68579"/>
                </a:lnTo>
                <a:lnTo>
                  <a:pt x="6730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2"/>
          <p:cNvSpPr/>
          <p:nvPr/>
        </p:nvSpPr>
        <p:spPr>
          <a:xfrm>
            <a:off x="665640" y="511560"/>
            <a:ext cx="66960" cy="680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3"/>
          <p:cNvSpPr/>
          <p:nvPr/>
        </p:nvSpPr>
        <p:spPr>
          <a:xfrm>
            <a:off x="768240" y="51156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79"/>
                </a:moveTo>
                <a:lnTo>
                  <a:pt x="67309" y="68579"/>
                </a:lnTo>
                <a:lnTo>
                  <a:pt x="6730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4"/>
          <p:cNvSpPr/>
          <p:nvPr/>
        </p:nvSpPr>
        <p:spPr>
          <a:xfrm>
            <a:off x="457200" y="615600"/>
            <a:ext cx="68400" cy="6840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5"/>
          <p:cNvSpPr/>
          <p:nvPr/>
        </p:nvSpPr>
        <p:spPr>
          <a:xfrm>
            <a:off x="561240" y="615600"/>
            <a:ext cx="66960" cy="6804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6"/>
          <p:cNvSpPr/>
          <p:nvPr/>
        </p:nvSpPr>
        <p:spPr>
          <a:xfrm>
            <a:off x="665640" y="61560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79"/>
                </a:moveTo>
                <a:lnTo>
                  <a:pt x="67310" y="68579"/>
                </a:lnTo>
                <a:lnTo>
                  <a:pt x="6731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7"/>
          <p:cNvSpPr/>
          <p:nvPr/>
        </p:nvSpPr>
        <p:spPr>
          <a:xfrm>
            <a:off x="768240" y="615600"/>
            <a:ext cx="66960" cy="6804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8"/>
          <p:cNvSpPr/>
          <p:nvPr/>
        </p:nvSpPr>
        <p:spPr>
          <a:xfrm>
            <a:off x="561240" y="72000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80"/>
                </a:moveTo>
                <a:lnTo>
                  <a:pt x="67309" y="68580"/>
                </a:lnTo>
                <a:lnTo>
                  <a:pt x="6730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9"/>
          <p:cNvSpPr/>
          <p:nvPr/>
        </p:nvSpPr>
        <p:spPr>
          <a:xfrm>
            <a:off x="665640" y="720000"/>
            <a:ext cx="66960" cy="684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0"/>
          <p:cNvSpPr/>
          <p:nvPr/>
        </p:nvSpPr>
        <p:spPr>
          <a:xfrm>
            <a:off x="911880" y="507960"/>
            <a:ext cx="651240" cy="181080"/>
          </a:xfrm>
          <a:custGeom>
            <a:avLst/>
            <a:gdLst/>
            <a:ahLst/>
            <a:cxnLst/>
            <a:rect l="l" t="t" r="r" b="b"/>
            <a:pathLst>
              <a:path w="651510" h="181609">
                <a:moveTo>
                  <a:pt x="34290" y="0"/>
                </a:moveTo>
                <a:lnTo>
                  <a:pt x="0" y="0"/>
                </a:lnTo>
                <a:lnTo>
                  <a:pt x="46990" y="170179"/>
                </a:lnTo>
                <a:lnTo>
                  <a:pt x="48259" y="176529"/>
                </a:lnTo>
                <a:lnTo>
                  <a:pt x="55880" y="181610"/>
                </a:lnTo>
                <a:lnTo>
                  <a:pt x="68580" y="181610"/>
                </a:lnTo>
                <a:lnTo>
                  <a:pt x="73659" y="177800"/>
                </a:lnTo>
                <a:lnTo>
                  <a:pt x="76200" y="171450"/>
                </a:lnTo>
                <a:lnTo>
                  <a:pt x="99017" y="119379"/>
                </a:lnTo>
                <a:lnTo>
                  <a:pt x="66040" y="119379"/>
                </a:lnTo>
                <a:lnTo>
                  <a:pt x="34290" y="0"/>
                </a:lnTo>
                <a:close/>
                <a:moveTo>
                  <a:pt x="160020" y="58420"/>
                </a:moveTo>
                <a:lnTo>
                  <a:pt x="125730" y="58420"/>
                </a:lnTo>
                <a:lnTo>
                  <a:pt x="173990" y="171450"/>
                </a:lnTo>
                <a:lnTo>
                  <a:pt x="176530" y="177800"/>
                </a:lnTo>
                <a:lnTo>
                  <a:pt x="182880" y="181610"/>
                </a:lnTo>
                <a:lnTo>
                  <a:pt x="195580" y="181610"/>
                </a:lnTo>
                <a:lnTo>
                  <a:pt x="203200" y="176529"/>
                </a:lnTo>
                <a:lnTo>
                  <a:pt x="204470" y="170179"/>
                </a:lnTo>
                <a:lnTo>
                  <a:pt x="218496" y="119379"/>
                </a:lnTo>
                <a:lnTo>
                  <a:pt x="185420" y="119379"/>
                </a:lnTo>
                <a:lnTo>
                  <a:pt x="160020" y="58420"/>
                </a:lnTo>
                <a:close/>
                <a:moveTo>
                  <a:pt x="509270" y="0"/>
                </a:moveTo>
                <a:lnTo>
                  <a:pt x="309880" y="0"/>
                </a:lnTo>
                <a:lnTo>
                  <a:pt x="291286" y="3770"/>
                </a:lnTo>
                <a:lnTo>
                  <a:pt x="276383" y="13970"/>
                </a:lnTo>
                <a:lnTo>
                  <a:pt x="266481" y="28932"/>
                </a:lnTo>
                <a:lnTo>
                  <a:pt x="262890" y="46989"/>
                </a:lnTo>
                <a:lnTo>
                  <a:pt x="262890" y="54610"/>
                </a:lnTo>
                <a:lnTo>
                  <a:pt x="286464" y="93007"/>
                </a:lnTo>
                <a:lnTo>
                  <a:pt x="389890" y="115570"/>
                </a:lnTo>
                <a:lnTo>
                  <a:pt x="401320" y="119379"/>
                </a:lnTo>
                <a:lnTo>
                  <a:pt x="401320" y="142239"/>
                </a:lnTo>
                <a:lnTo>
                  <a:pt x="396240" y="148589"/>
                </a:lnTo>
                <a:lnTo>
                  <a:pt x="223520" y="148589"/>
                </a:lnTo>
                <a:lnTo>
                  <a:pt x="214630" y="181610"/>
                </a:lnTo>
                <a:lnTo>
                  <a:pt x="387350" y="181610"/>
                </a:lnTo>
                <a:lnTo>
                  <a:pt x="405943" y="178018"/>
                </a:lnTo>
                <a:lnTo>
                  <a:pt x="420846" y="168116"/>
                </a:lnTo>
                <a:lnTo>
                  <a:pt x="430748" y="153213"/>
                </a:lnTo>
                <a:lnTo>
                  <a:pt x="434340" y="134620"/>
                </a:lnTo>
                <a:lnTo>
                  <a:pt x="434340" y="127000"/>
                </a:lnTo>
                <a:lnTo>
                  <a:pt x="411837" y="89138"/>
                </a:lnTo>
                <a:lnTo>
                  <a:pt x="308609" y="66039"/>
                </a:lnTo>
                <a:lnTo>
                  <a:pt x="304800" y="64770"/>
                </a:lnTo>
                <a:lnTo>
                  <a:pt x="295909" y="62229"/>
                </a:lnTo>
                <a:lnTo>
                  <a:pt x="295909" y="40639"/>
                </a:lnTo>
                <a:lnTo>
                  <a:pt x="302259" y="33020"/>
                </a:lnTo>
                <a:lnTo>
                  <a:pt x="496570" y="33020"/>
                </a:lnTo>
                <a:lnTo>
                  <a:pt x="509187" y="2738"/>
                </a:lnTo>
                <a:lnTo>
                  <a:pt x="509270" y="0"/>
                </a:lnTo>
                <a:close/>
                <a:moveTo>
                  <a:pt x="557530" y="0"/>
                </a:moveTo>
                <a:lnTo>
                  <a:pt x="543560" y="0"/>
                </a:lnTo>
                <a:lnTo>
                  <a:pt x="530740" y="2738"/>
                </a:lnTo>
                <a:lnTo>
                  <a:pt x="521970" y="9525"/>
                </a:lnTo>
                <a:lnTo>
                  <a:pt x="516056" y="18216"/>
                </a:lnTo>
                <a:lnTo>
                  <a:pt x="511809" y="26670"/>
                </a:lnTo>
                <a:lnTo>
                  <a:pt x="450850" y="181610"/>
                </a:lnTo>
                <a:lnTo>
                  <a:pt x="487680" y="181610"/>
                </a:lnTo>
                <a:lnTo>
                  <a:pt x="503535" y="141366"/>
                </a:lnTo>
                <a:lnTo>
                  <a:pt x="514508" y="113029"/>
                </a:lnTo>
                <a:lnTo>
                  <a:pt x="525720" y="83740"/>
                </a:lnTo>
                <a:lnTo>
                  <a:pt x="542290" y="40639"/>
                </a:lnTo>
                <a:lnTo>
                  <a:pt x="544830" y="35560"/>
                </a:lnTo>
                <a:lnTo>
                  <a:pt x="546100" y="34289"/>
                </a:lnTo>
                <a:lnTo>
                  <a:pt x="593548" y="34289"/>
                </a:lnTo>
                <a:lnTo>
                  <a:pt x="590550" y="26670"/>
                </a:lnTo>
                <a:lnTo>
                  <a:pt x="586104" y="18216"/>
                </a:lnTo>
                <a:lnTo>
                  <a:pt x="579754" y="9525"/>
                </a:lnTo>
                <a:lnTo>
                  <a:pt x="570547" y="2738"/>
                </a:lnTo>
                <a:lnTo>
                  <a:pt x="557530" y="0"/>
                </a:lnTo>
                <a:close/>
                <a:moveTo>
                  <a:pt x="593548" y="34289"/>
                </a:moveTo>
                <a:lnTo>
                  <a:pt x="556260" y="34289"/>
                </a:lnTo>
                <a:lnTo>
                  <a:pt x="557530" y="35560"/>
                </a:lnTo>
                <a:lnTo>
                  <a:pt x="558800" y="40639"/>
                </a:lnTo>
                <a:lnTo>
                  <a:pt x="576282" y="84454"/>
                </a:lnTo>
                <a:lnTo>
                  <a:pt x="587216" y="112077"/>
                </a:lnTo>
                <a:lnTo>
                  <a:pt x="597912" y="139223"/>
                </a:lnTo>
                <a:lnTo>
                  <a:pt x="614680" y="181610"/>
                </a:lnTo>
                <a:lnTo>
                  <a:pt x="651510" y="181610"/>
                </a:lnTo>
                <a:lnTo>
                  <a:pt x="593548" y="34289"/>
                </a:lnTo>
                <a:close/>
                <a:moveTo>
                  <a:pt x="133350" y="2539"/>
                </a:moveTo>
                <a:lnTo>
                  <a:pt x="119380" y="2539"/>
                </a:lnTo>
                <a:lnTo>
                  <a:pt x="113030" y="7620"/>
                </a:lnTo>
                <a:lnTo>
                  <a:pt x="110490" y="12700"/>
                </a:lnTo>
                <a:lnTo>
                  <a:pt x="66040" y="119379"/>
                </a:lnTo>
                <a:lnTo>
                  <a:pt x="99017" y="119379"/>
                </a:lnTo>
                <a:lnTo>
                  <a:pt x="125730" y="58420"/>
                </a:lnTo>
                <a:lnTo>
                  <a:pt x="160020" y="58420"/>
                </a:lnTo>
                <a:lnTo>
                  <a:pt x="140970" y="12700"/>
                </a:lnTo>
                <a:lnTo>
                  <a:pt x="138430" y="7620"/>
                </a:lnTo>
                <a:lnTo>
                  <a:pt x="133350" y="2539"/>
                </a:lnTo>
                <a:close/>
                <a:moveTo>
                  <a:pt x="251459" y="0"/>
                </a:moveTo>
                <a:lnTo>
                  <a:pt x="218440" y="0"/>
                </a:lnTo>
                <a:lnTo>
                  <a:pt x="185420" y="119379"/>
                </a:lnTo>
                <a:lnTo>
                  <a:pt x="218496" y="119379"/>
                </a:lnTo>
                <a:lnTo>
                  <a:pt x="251459" y="0"/>
                </a:lnTo>
                <a:close/>
              </a:path>
            </a:pathLst>
          </a:custGeom>
          <a:solidFill>
            <a:srgbClr val="371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1"/>
          <p:cNvSpPr/>
          <p:nvPr/>
        </p:nvSpPr>
        <p:spPr>
          <a:xfrm>
            <a:off x="1682640" y="567360"/>
            <a:ext cx="1432080" cy="8964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22"/>
          <p:cNvSpPr/>
          <p:nvPr/>
        </p:nvSpPr>
        <p:spPr>
          <a:xfrm>
            <a:off x="6228000" y="789840"/>
            <a:ext cx="638280" cy="639720"/>
          </a:xfrm>
          <a:custGeom>
            <a:avLst/>
            <a:gdLst/>
            <a:ahLst/>
            <a:cxnLst/>
            <a:rect l="l" t="t" r="r" b="b"/>
            <a:pathLst>
              <a:path w="638809" h="640080">
                <a:moveTo>
                  <a:pt x="320040" y="0"/>
                </a:moveTo>
                <a:lnTo>
                  <a:pt x="273369" y="3532"/>
                </a:lnTo>
                <a:lnTo>
                  <a:pt x="228617" y="13774"/>
                </a:lnTo>
                <a:lnTo>
                  <a:pt x="186315" y="30193"/>
                </a:lnTo>
                <a:lnTo>
                  <a:pt x="146995" y="52257"/>
                </a:lnTo>
                <a:lnTo>
                  <a:pt x="111191" y="79434"/>
                </a:lnTo>
                <a:lnTo>
                  <a:pt x="79434" y="111191"/>
                </a:lnTo>
                <a:lnTo>
                  <a:pt x="52257" y="146995"/>
                </a:lnTo>
                <a:lnTo>
                  <a:pt x="30193" y="186315"/>
                </a:lnTo>
                <a:lnTo>
                  <a:pt x="13774" y="228617"/>
                </a:lnTo>
                <a:lnTo>
                  <a:pt x="3532" y="273369"/>
                </a:lnTo>
                <a:lnTo>
                  <a:pt x="0" y="320039"/>
                </a:lnTo>
                <a:lnTo>
                  <a:pt x="3532" y="367282"/>
                </a:lnTo>
                <a:lnTo>
                  <a:pt x="13774" y="412390"/>
                </a:lnTo>
                <a:lnTo>
                  <a:pt x="30193" y="454864"/>
                </a:lnTo>
                <a:lnTo>
                  <a:pt x="52257" y="494206"/>
                </a:lnTo>
                <a:lnTo>
                  <a:pt x="79434" y="529919"/>
                </a:lnTo>
                <a:lnTo>
                  <a:pt x="111191" y="561504"/>
                </a:lnTo>
                <a:lnTo>
                  <a:pt x="146995" y="588463"/>
                </a:lnTo>
                <a:lnTo>
                  <a:pt x="186315" y="610298"/>
                </a:lnTo>
                <a:lnTo>
                  <a:pt x="228617" y="626511"/>
                </a:lnTo>
                <a:lnTo>
                  <a:pt x="273369" y="636604"/>
                </a:lnTo>
                <a:lnTo>
                  <a:pt x="320040" y="640080"/>
                </a:lnTo>
                <a:lnTo>
                  <a:pt x="367253" y="636604"/>
                </a:lnTo>
                <a:lnTo>
                  <a:pt x="412279" y="626511"/>
                </a:lnTo>
                <a:lnTo>
                  <a:pt x="454632" y="610298"/>
                </a:lnTo>
                <a:lnTo>
                  <a:pt x="493824" y="588463"/>
                </a:lnTo>
                <a:lnTo>
                  <a:pt x="529370" y="561504"/>
                </a:lnTo>
                <a:lnTo>
                  <a:pt x="560782" y="529919"/>
                </a:lnTo>
                <a:lnTo>
                  <a:pt x="587574" y="494206"/>
                </a:lnTo>
                <a:lnTo>
                  <a:pt x="609260" y="454864"/>
                </a:lnTo>
                <a:lnTo>
                  <a:pt x="625352" y="412390"/>
                </a:lnTo>
                <a:lnTo>
                  <a:pt x="635364" y="367282"/>
                </a:lnTo>
                <a:lnTo>
                  <a:pt x="638810" y="320039"/>
                </a:lnTo>
                <a:lnTo>
                  <a:pt x="635364" y="273369"/>
                </a:lnTo>
                <a:lnTo>
                  <a:pt x="625352" y="228617"/>
                </a:lnTo>
                <a:lnTo>
                  <a:pt x="609260" y="186315"/>
                </a:lnTo>
                <a:lnTo>
                  <a:pt x="587574" y="146995"/>
                </a:lnTo>
                <a:lnTo>
                  <a:pt x="560782" y="111191"/>
                </a:lnTo>
                <a:lnTo>
                  <a:pt x="529370" y="79434"/>
                </a:lnTo>
                <a:lnTo>
                  <a:pt x="493824" y="52257"/>
                </a:lnTo>
                <a:lnTo>
                  <a:pt x="454632" y="30193"/>
                </a:lnTo>
                <a:lnTo>
                  <a:pt x="412279" y="13774"/>
                </a:lnTo>
                <a:lnTo>
                  <a:pt x="367253" y="3532"/>
                </a:lnTo>
                <a:lnTo>
                  <a:pt x="32004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3"/>
          <p:cNvSpPr/>
          <p:nvPr/>
        </p:nvSpPr>
        <p:spPr>
          <a:xfrm>
            <a:off x="7206120" y="789840"/>
            <a:ext cx="634680" cy="639720"/>
          </a:xfrm>
          <a:custGeom>
            <a:avLst/>
            <a:gdLst/>
            <a:ahLst/>
            <a:cxnLst/>
            <a:rect l="l" t="t" r="r" b="b"/>
            <a:pathLst>
              <a:path w="635000" h="640080">
                <a:moveTo>
                  <a:pt x="0" y="640080"/>
                </a:moveTo>
                <a:lnTo>
                  <a:pt x="635000" y="640080"/>
                </a:lnTo>
                <a:lnTo>
                  <a:pt x="6350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4"/>
          <p:cNvSpPr/>
          <p:nvPr/>
        </p:nvSpPr>
        <p:spPr>
          <a:xfrm>
            <a:off x="5253840" y="1764000"/>
            <a:ext cx="639720" cy="638280"/>
          </a:xfrm>
          <a:custGeom>
            <a:avLst/>
            <a:gdLst/>
            <a:ahLst/>
            <a:cxnLst/>
            <a:rect l="l" t="t" r="r" b="b"/>
            <a:pathLst>
              <a:path w="640079" h="638810">
                <a:moveTo>
                  <a:pt x="320039" y="0"/>
                </a:moveTo>
                <a:lnTo>
                  <a:pt x="273655" y="3532"/>
                </a:lnTo>
                <a:lnTo>
                  <a:pt x="229080" y="13774"/>
                </a:lnTo>
                <a:lnTo>
                  <a:pt x="186864" y="30193"/>
                </a:lnTo>
                <a:lnTo>
                  <a:pt x="147556" y="52257"/>
                </a:lnTo>
                <a:lnTo>
                  <a:pt x="111706" y="79434"/>
                </a:lnTo>
                <a:lnTo>
                  <a:pt x="79864" y="111191"/>
                </a:lnTo>
                <a:lnTo>
                  <a:pt x="52578" y="146995"/>
                </a:lnTo>
                <a:lnTo>
                  <a:pt x="30399" y="186315"/>
                </a:lnTo>
                <a:lnTo>
                  <a:pt x="13877" y="228617"/>
                </a:lnTo>
                <a:lnTo>
                  <a:pt x="3560" y="273369"/>
                </a:lnTo>
                <a:lnTo>
                  <a:pt x="0" y="320040"/>
                </a:lnTo>
                <a:lnTo>
                  <a:pt x="3560" y="367253"/>
                </a:lnTo>
                <a:lnTo>
                  <a:pt x="13877" y="412279"/>
                </a:lnTo>
                <a:lnTo>
                  <a:pt x="30399" y="454632"/>
                </a:lnTo>
                <a:lnTo>
                  <a:pt x="52578" y="493824"/>
                </a:lnTo>
                <a:lnTo>
                  <a:pt x="79864" y="529370"/>
                </a:lnTo>
                <a:lnTo>
                  <a:pt x="111706" y="560782"/>
                </a:lnTo>
                <a:lnTo>
                  <a:pt x="147556" y="587574"/>
                </a:lnTo>
                <a:lnTo>
                  <a:pt x="186864" y="609260"/>
                </a:lnTo>
                <a:lnTo>
                  <a:pt x="229080" y="625352"/>
                </a:lnTo>
                <a:lnTo>
                  <a:pt x="273655" y="635364"/>
                </a:lnTo>
                <a:lnTo>
                  <a:pt x="320039" y="638810"/>
                </a:lnTo>
                <a:lnTo>
                  <a:pt x="367282" y="635364"/>
                </a:lnTo>
                <a:lnTo>
                  <a:pt x="412390" y="625352"/>
                </a:lnTo>
                <a:lnTo>
                  <a:pt x="454864" y="609260"/>
                </a:lnTo>
                <a:lnTo>
                  <a:pt x="494206" y="587574"/>
                </a:lnTo>
                <a:lnTo>
                  <a:pt x="529919" y="560782"/>
                </a:lnTo>
                <a:lnTo>
                  <a:pt x="561504" y="529370"/>
                </a:lnTo>
                <a:lnTo>
                  <a:pt x="588463" y="493824"/>
                </a:lnTo>
                <a:lnTo>
                  <a:pt x="610298" y="454632"/>
                </a:lnTo>
                <a:lnTo>
                  <a:pt x="626511" y="412279"/>
                </a:lnTo>
                <a:lnTo>
                  <a:pt x="636604" y="367253"/>
                </a:lnTo>
                <a:lnTo>
                  <a:pt x="640080" y="320040"/>
                </a:lnTo>
                <a:lnTo>
                  <a:pt x="636604" y="273369"/>
                </a:lnTo>
                <a:lnTo>
                  <a:pt x="626511" y="228617"/>
                </a:lnTo>
                <a:lnTo>
                  <a:pt x="610298" y="186315"/>
                </a:lnTo>
                <a:lnTo>
                  <a:pt x="588463" y="146995"/>
                </a:lnTo>
                <a:lnTo>
                  <a:pt x="561504" y="111191"/>
                </a:lnTo>
                <a:lnTo>
                  <a:pt x="529919" y="79434"/>
                </a:lnTo>
                <a:lnTo>
                  <a:pt x="494206" y="52257"/>
                </a:lnTo>
                <a:lnTo>
                  <a:pt x="454864" y="30193"/>
                </a:lnTo>
                <a:lnTo>
                  <a:pt x="412390" y="13774"/>
                </a:lnTo>
                <a:lnTo>
                  <a:pt x="367282" y="353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5"/>
          <p:cNvSpPr/>
          <p:nvPr/>
        </p:nvSpPr>
        <p:spPr>
          <a:xfrm>
            <a:off x="6228000" y="1764000"/>
            <a:ext cx="638280" cy="63828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638810"/>
                </a:moveTo>
                <a:lnTo>
                  <a:pt x="638810" y="638810"/>
                </a:lnTo>
                <a:lnTo>
                  <a:pt x="638810" y="0"/>
                </a:lnTo>
                <a:lnTo>
                  <a:pt x="0" y="0"/>
                </a:lnTo>
                <a:lnTo>
                  <a:pt x="0" y="6388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6"/>
          <p:cNvSpPr/>
          <p:nvPr/>
        </p:nvSpPr>
        <p:spPr>
          <a:xfrm>
            <a:off x="7206120" y="1764000"/>
            <a:ext cx="634680" cy="638280"/>
          </a:xfrm>
          <a:custGeom>
            <a:avLst/>
            <a:gdLst/>
            <a:ahLst/>
            <a:cxnLst/>
            <a:rect l="l" t="t" r="r" b="b"/>
            <a:pathLst>
              <a:path w="635000" h="638810">
                <a:moveTo>
                  <a:pt x="314960" y="0"/>
                </a:moveTo>
                <a:lnTo>
                  <a:pt x="268694" y="3532"/>
                </a:lnTo>
                <a:lnTo>
                  <a:pt x="224443" y="13774"/>
                </a:lnTo>
                <a:lnTo>
                  <a:pt x="182712" y="30193"/>
                </a:lnTo>
                <a:lnTo>
                  <a:pt x="144003" y="52257"/>
                </a:lnTo>
                <a:lnTo>
                  <a:pt x="108821" y="79434"/>
                </a:lnTo>
                <a:lnTo>
                  <a:pt x="77669" y="111191"/>
                </a:lnTo>
                <a:lnTo>
                  <a:pt x="51051" y="146995"/>
                </a:lnTo>
                <a:lnTo>
                  <a:pt x="29472" y="186315"/>
                </a:lnTo>
                <a:lnTo>
                  <a:pt x="13434" y="228617"/>
                </a:lnTo>
                <a:lnTo>
                  <a:pt x="3442" y="273369"/>
                </a:lnTo>
                <a:lnTo>
                  <a:pt x="0" y="320040"/>
                </a:lnTo>
                <a:lnTo>
                  <a:pt x="3442" y="367253"/>
                </a:lnTo>
                <a:lnTo>
                  <a:pt x="13434" y="412279"/>
                </a:lnTo>
                <a:lnTo>
                  <a:pt x="29472" y="454632"/>
                </a:lnTo>
                <a:lnTo>
                  <a:pt x="51051" y="493824"/>
                </a:lnTo>
                <a:lnTo>
                  <a:pt x="77669" y="529370"/>
                </a:lnTo>
                <a:lnTo>
                  <a:pt x="108821" y="560782"/>
                </a:lnTo>
                <a:lnTo>
                  <a:pt x="144003" y="587574"/>
                </a:lnTo>
                <a:lnTo>
                  <a:pt x="182712" y="609260"/>
                </a:lnTo>
                <a:lnTo>
                  <a:pt x="224443" y="625352"/>
                </a:lnTo>
                <a:lnTo>
                  <a:pt x="268694" y="635364"/>
                </a:lnTo>
                <a:lnTo>
                  <a:pt x="314960" y="638810"/>
                </a:lnTo>
                <a:lnTo>
                  <a:pt x="362489" y="635364"/>
                </a:lnTo>
                <a:lnTo>
                  <a:pt x="407774" y="625352"/>
                </a:lnTo>
                <a:lnTo>
                  <a:pt x="450333" y="609260"/>
                </a:lnTo>
                <a:lnTo>
                  <a:pt x="489687" y="587574"/>
                </a:lnTo>
                <a:lnTo>
                  <a:pt x="525354" y="560782"/>
                </a:lnTo>
                <a:lnTo>
                  <a:pt x="556853" y="529370"/>
                </a:lnTo>
                <a:lnTo>
                  <a:pt x="583703" y="493824"/>
                </a:lnTo>
                <a:lnTo>
                  <a:pt x="605424" y="454632"/>
                </a:lnTo>
                <a:lnTo>
                  <a:pt x="621534" y="412279"/>
                </a:lnTo>
                <a:lnTo>
                  <a:pt x="631553" y="367253"/>
                </a:lnTo>
                <a:lnTo>
                  <a:pt x="635000" y="320040"/>
                </a:lnTo>
                <a:lnTo>
                  <a:pt x="631553" y="273369"/>
                </a:lnTo>
                <a:lnTo>
                  <a:pt x="621534" y="228617"/>
                </a:lnTo>
                <a:lnTo>
                  <a:pt x="605424" y="186315"/>
                </a:lnTo>
                <a:lnTo>
                  <a:pt x="583703" y="146995"/>
                </a:lnTo>
                <a:lnTo>
                  <a:pt x="556853" y="111191"/>
                </a:lnTo>
                <a:lnTo>
                  <a:pt x="525354" y="79434"/>
                </a:lnTo>
                <a:lnTo>
                  <a:pt x="489687" y="52257"/>
                </a:lnTo>
                <a:lnTo>
                  <a:pt x="450333" y="30193"/>
                </a:lnTo>
                <a:lnTo>
                  <a:pt x="407774" y="13774"/>
                </a:lnTo>
                <a:lnTo>
                  <a:pt x="362489" y="3532"/>
                </a:lnTo>
                <a:lnTo>
                  <a:pt x="31496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7"/>
          <p:cNvSpPr/>
          <p:nvPr/>
        </p:nvSpPr>
        <p:spPr>
          <a:xfrm>
            <a:off x="8179920" y="1764000"/>
            <a:ext cx="634680" cy="638280"/>
          </a:xfrm>
          <a:custGeom>
            <a:avLst/>
            <a:gdLst/>
            <a:ahLst/>
            <a:cxnLst/>
            <a:rect l="l" t="t" r="r" b="b"/>
            <a:pathLst>
              <a:path w="635000" h="638810">
                <a:moveTo>
                  <a:pt x="0" y="638810"/>
                </a:moveTo>
                <a:lnTo>
                  <a:pt x="635000" y="638810"/>
                </a:lnTo>
                <a:lnTo>
                  <a:pt x="635000" y="0"/>
                </a:lnTo>
                <a:lnTo>
                  <a:pt x="0" y="0"/>
                </a:lnTo>
                <a:lnTo>
                  <a:pt x="0" y="6388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8"/>
          <p:cNvSpPr/>
          <p:nvPr/>
        </p:nvSpPr>
        <p:spPr>
          <a:xfrm>
            <a:off x="5253840" y="2741760"/>
            <a:ext cx="639720" cy="634680"/>
          </a:xfrm>
          <a:custGeom>
            <a:avLst/>
            <a:gdLst/>
            <a:ahLst/>
            <a:cxnLst/>
            <a:rect l="l" t="t" r="r" b="b"/>
            <a:pathLst>
              <a:path w="640079" h="635000">
                <a:moveTo>
                  <a:pt x="0" y="635000"/>
                </a:moveTo>
                <a:lnTo>
                  <a:pt x="640080" y="635000"/>
                </a:lnTo>
                <a:lnTo>
                  <a:pt x="64008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9"/>
          <p:cNvSpPr/>
          <p:nvPr/>
        </p:nvSpPr>
        <p:spPr>
          <a:xfrm>
            <a:off x="6228000" y="2741760"/>
            <a:ext cx="638280" cy="634680"/>
          </a:xfrm>
          <a:custGeom>
            <a:avLst/>
            <a:gdLst/>
            <a:ahLst/>
            <a:cxnLst/>
            <a:rect l="l" t="t" r="r" b="b"/>
            <a:pathLst>
              <a:path w="638809" h="635000">
                <a:moveTo>
                  <a:pt x="320040" y="0"/>
                </a:moveTo>
                <a:lnTo>
                  <a:pt x="273369" y="3442"/>
                </a:lnTo>
                <a:lnTo>
                  <a:pt x="228617" y="13434"/>
                </a:lnTo>
                <a:lnTo>
                  <a:pt x="186315" y="29472"/>
                </a:lnTo>
                <a:lnTo>
                  <a:pt x="146995" y="51051"/>
                </a:lnTo>
                <a:lnTo>
                  <a:pt x="111191" y="77669"/>
                </a:lnTo>
                <a:lnTo>
                  <a:pt x="79434" y="108821"/>
                </a:lnTo>
                <a:lnTo>
                  <a:pt x="52257" y="144003"/>
                </a:lnTo>
                <a:lnTo>
                  <a:pt x="30193" y="182712"/>
                </a:lnTo>
                <a:lnTo>
                  <a:pt x="13774" y="224443"/>
                </a:lnTo>
                <a:lnTo>
                  <a:pt x="3532" y="268694"/>
                </a:lnTo>
                <a:lnTo>
                  <a:pt x="0" y="314959"/>
                </a:lnTo>
                <a:lnTo>
                  <a:pt x="3532" y="362489"/>
                </a:lnTo>
                <a:lnTo>
                  <a:pt x="13774" y="407774"/>
                </a:lnTo>
                <a:lnTo>
                  <a:pt x="30193" y="450333"/>
                </a:lnTo>
                <a:lnTo>
                  <a:pt x="52257" y="489687"/>
                </a:lnTo>
                <a:lnTo>
                  <a:pt x="79434" y="525354"/>
                </a:lnTo>
                <a:lnTo>
                  <a:pt x="111191" y="556853"/>
                </a:lnTo>
                <a:lnTo>
                  <a:pt x="146995" y="583703"/>
                </a:lnTo>
                <a:lnTo>
                  <a:pt x="186315" y="605424"/>
                </a:lnTo>
                <a:lnTo>
                  <a:pt x="228617" y="621534"/>
                </a:lnTo>
                <a:lnTo>
                  <a:pt x="273369" y="631553"/>
                </a:lnTo>
                <a:lnTo>
                  <a:pt x="320040" y="635000"/>
                </a:lnTo>
                <a:lnTo>
                  <a:pt x="367253" y="631553"/>
                </a:lnTo>
                <a:lnTo>
                  <a:pt x="412279" y="621534"/>
                </a:lnTo>
                <a:lnTo>
                  <a:pt x="454632" y="605424"/>
                </a:lnTo>
                <a:lnTo>
                  <a:pt x="493824" y="583703"/>
                </a:lnTo>
                <a:lnTo>
                  <a:pt x="529370" y="556853"/>
                </a:lnTo>
                <a:lnTo>
                  <a:pt x="560782" y="525354"/>
                </a:lnTo>
                <a:lnTo>
                  <a:pt x="587574" y="489687"/>
                </a:lnTo>
                <a:lnTo>
                  <a:pt x="609260" y="450333"/>
                </a:lnTo>
                <a:lnTo>
                  <a:pt x="625352" y="407774"/>
                </a:lnTo>
                <a:lnTo>
                  <a:pt x="635364" y="362489"/>
                </a:lnTo>
                <a:lnTo>
                  <a:pt x="638810" y="314959"/>
                </a:lnTo>
                <a:lnTo>
                  <a:pt x="635364" y="268694"/>
                </a:lnTo>
                <a:lnTo>
                  <a:pt x="625352" y="224443"/>
                </a:lnTo>
                <a:lnTo>
                  <a:pt x="609260" y="182712"/>
                </a:lnTo>
                <a:lnTo>
                  <a:pt x="587574" y="144003"/>
                </a:lnTo>
                <a:lnTo>
                  <a:pt x="560782" y="108821"/>
                </a:lnTo>
                <a:lnTo>
                  <a:pt x="529370" y="77669"/>
                </a:lnTo>
                <a:lnTo>
                  <a:pt x="493824" y="51051"/>
                </a:lnTo>
                <a:lnTo>
                  <a:pt x="454632" y="29472"/>
                </a:lnTo>
                <a:lnTo>
                  <a:pt x="412279" y="13434"/>
                </a:lnTo>
                <a:lnTo>
                  <a:pt x="367253" y="3442"/>
                </a:lnTo>
                <a:lnTo>
                  <a:pt x="32004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30"/>
          <p:cNvSpPr/>
          <p:nvPr/>
        </p:nvSpPr>
        <p:spPr>
          <a:xfrm>
            <a:off x="7206120" y="2741760"/>
            <a:ext cx="634680" cy="63468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635000"/>
                </a:moveTo>
                <a:lnTo>
                  <a:pt x="635000" y="635000"/>
                </a:lnTo>
                <a:lnTo>
                  <a:pt x="63500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31"/>
          <p:cNvSpPr/>
          <p:nvPr/>
        </p:nvSpPr>
        <p:spPr>
          <a:xfrm>
            <a:off x="8179920" y="2741760"/>
            <a:ext cx="634680" cy="63468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8770" y="0"/>
                </a:moveTo>
                <a:lnTo>
                  <a:pt x="271556" y="3442"/>
                </a:lnTo>
                <a:lnTo>
                  <a:pt x="226530" y="13434"/>
                </a:lnTo>
                <a:lnTo>
                  <a:pt x="184177" y="29472"/>
                </a:lnTo>
                <a:lnTo>
                  <a:pt x="144985" y="51051"/>
                </a:lnTo>
                <a:lnTo>
                  <a:pt x="109439" y="77669"/>
                </a:lnTo>
                <a:lnTo>
                  <a:pt x="78027" y="108821"/>
                </a:lnTo>
                <a:lnTo>
                  <a:pt x="51235" y="144003"/>
                </a:lnTo>
                <a:lnTo>
                  <a:pt x="29549" y="182712"/>
                </a:lnTo>
                <a:lnTo>
                  <a:pt x="13457" y="224443"/>
                </a:lnTo>
                <a:lnTo>
                  <a:pt x="3445" y="268694"/>
                </a:lnTo>
                <a:lnTo>
                  <a:pt x="0" y="314959"/>
                </a:lnTo>
                <a:lnTo>
                  <a:pt x="3445" y="362489"/>
                </a:lnTo>
                <a:lnTo>
                  <a:pt x="13457" y="407774"/>
                </a:lnTo>
                <a:lnTo>
                  <a:pt x="29549" y="450333"/>
                </a:lnTo>
                <a:lnTo>
                  <a:pt x="51235" y="489687"/>
                </a:lnTo>
                <a:lnTo>
                  <a:pt x="78027" y="525354"/>
                </a:lnTo>
                <a:lnTo>
                  <a:pt x="109439" y="556853"/>
                </a:lnTo>
                <a:lnTo>
                  <a:pt x="144985" y="583703"/>
                </a:lnTo>
                <a:lnTo>
                  <a:pt x="184177" y="605424"/>
                </a:lnTo>
                <a:lnTo>
                  <a:pt x="226530" y="621534"/>
                </a:lnTo>
                <a:lnTo>
                  <a:pt x="271556" y="631553"/>
                </a:lnTo>
                <a:lnTo>
                  <a:pt x="318770" y="635000"/>
                </a:lnTo>
                <a:lnTo>
                  <a:pt x="365351" y="631553"/>
                </a:lnTo>
                <a:lnTo>
                  <a:pt x="409860" y="621534"/>
                </a:lnTo>
                <a:lnTo>
                  <a:pt x="451799" y="605424"/>
                </a:lnTo>
                <a:lnTo>
                  <a:pt x="490669" y="583703"/>
                </a:lnTo>
                <a:lnTo>
                  <a:pt x="525972" y="556853"/>
                </a:lnTo>
                <a:lnTo>
                  <a:pt x="557211" y="525354"/>
                </a:lnTo>
                <a:lnTo>
                  <a:pt x="583887" y="489687"/>
                </a:lnTo>
                <a:lnTo>
                  <a:pt x="605501" y="450333"/>
                </a:lnTo>
                <a:lnTo>
                  <a:pt x="621557" y="407774"/>
                </a:lnTo>
                <a:lnTo>
                  <a:pt x="631556" y="362489"/>
                </a:lnTo>
                <a:lnTo>
                  <a:pt x="635000" y="314959"/>
                </a:lnTo>
                <a:lnTo>
                  <a:pt x="631556" y="268694"/>
                </a:lnTo>
                <a:lnTo>
                  <a:pt x="621557" y="224443"/>
                </a:lnTo>
                <a:lnTo>
                  <a:pt x="605501" y="182712"/>
                </a:lnTo>
                <a:lnTo>
                  <a:pt x="583887" y="144003"/>
                </a:lnTo>
                <a:lnTo>
                  <a:pt x="557211" y="108821"/>
                </a:lnTo>
                <a:lnTo>
                  <a:pt x="525972" y="77669"/>
                </a:lnTo>
                <a:lnTo>
                  <a:pt x="490669" y="51051"/>
                </a:lnTo>
                <a:lnTo>
                  <a:pt x="451799" y="29472"/>
                </a:lnTo>
                <a:lnTo>
                  <a:pt x="409860" y="13434"/>
                </a:lnTo>
                <a:lnTo>
                  <a:pt x="365351" y="3442"/>
                </a:lnTo>
                <a:lnTo>
                  <a:pt x="31877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32"/>
          <p:cNvSpPr/>
          <p:nvPr/>
        </p:nvSpPr>
        <p:spPr>
          <a:xfrm>
            <a:off x="6228000" y="3715920"/>
            <a:ext cx="638280" cy="634680"/>
          </a:xfrm>
          <a:custGeom>
            <a:avLst/>
            <a:gdLst/>
            <a:ahLst/>
            <a:cxnLst/>
            <a:rect l="l" t="t" r="r" b="b"/>
            <a:pathLst>
              <a:path w="638809" h="635000">
                <a:moveTo>
                  <a:pt x="0" y="634999"/>
                </a:moveTo>
                <a:lnTo>
                  <a:pt x="638810" y="634999"/>
                </a:lnTo>
                <a:lnTo>
                  <a:pt x="63881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33"/>
          <p:cNvSpPr/>
          <p:nvPr/>
        </p:nvSpPr>
        <p:spPr>
          <a:xfrm>
            <a:off x="7206120" y="3715920"/>
            <a:ext cx="634680" cy="63468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4960" y="0"/>
                </a:moveTo>
                <a:lnTo>
                  <a:pt x="268694" y="3446"/>
                </a:lnTo>
                <a:lnTo>
                  <a:pt x="224443" y="13465"/>
                </a:lnTo>
                <a:lnTo>
                  <a:pt x="182712" y="29575"/>
                </a:lnTo>
                <a:lnTo>
                  <a:pt x="144003" y="51296"/>
                </a:lnTo>
                <a:lnTo>
                  <a:pt x="108821" y="78146"/>
                </a:lnTo>
                <a:lnTo>
                  <a:pt x="77669" y="109645"/>
                </a:lnTo>
                <a:lnTo>
                  <a:pt x="51051" y="145312"/>
                </a:lnTo>
                <a:lnTo>
                  <a:pt x="29472" y="184666"/>
                </a:lnTo>
                <a:lnTo>
                  <a:pt x="13434" y="227225"/>
                </a:lnTo>
                <a:lnTo>
                  <a:pt x="3442" y="272510"/>
                </a:lnTo>
                <a:lnTo>
                  <a:pt x="0" y="320039"/>
                </a:lnTo>
                <a:lnTo>
                  <a:pt x="3442" y="366305"/>
                </a:lnTo>
                <a:lnTo>
                  <a:pt x="13434" y="410556"/>
                </a:lnTo>
                <a:lnTo>
                  <a:pt x="29472" y="452287"/>
                </a:lnTo>
                <a:lnTo>
                  <a:pt x="51051" y="490996"/>
                </a:lnTo>
                <a:lnTo>
                  <a:pt x="77669" y="526178"/>
                </a:lnTo>
                <a:lnTo>
                  <a:pt x="108821" y="557330"/>
                </a:lnTo>
                <a:lnTo>
                  <a:pt x="144003" y="583948"/>
                </a:lnTo>
                <a:lnTo>
                  <a:pt x="182712" y="605527"/>
                </a:lnTo>
                <a:lnTo>
                  <a:pt x="224443" y="621565"/>
                </a:lnTo>
                <a:lnTo>
                  <a:pt x="268694" y="631557"/>
                </a:lnTo>
                <a:lnTo>
                  <a:pt x="314960" y="634999"/>
                </a:lnTo>
                <a:lnTo>
                  <a:pt x="362489" y="631557"/>
                </a:lnTo>
                <a:lnTo>
                  <a:pt x="407774" y="621565"/>
                </a:lnTo>
                <a:lnTo>
                  <a:pt x="450333" y="605527"/>
                </a:lnTo>
                <a:lnTo>
                  <a:pt x="489687" y="583948"/>
                </a:lnTo>
                <a:lnTo>
                  <a:pt x="525354" y="557330"/>
                </a:lnTo>
                <a:lnTo>
                  <a:pt x="556853" y="526178"/>
                </a:lnTo>
                <a:lnTo>
                  <a:pt x="583703" y="490996"/>
                </a:lnTo>
                <a:lnTo>
                  <a:pt x="605424" y="452287"/>
                </a:lnTo>
                <a:lnTo>
                  <a:pt x="621534" y="410556"/>
                </a:lnTo>
                <a:lnTo>
                  <a:pt x="631553" y="366305"/>
                </a:lnTo>
                <a:lnTo>
                  <a:pt x="635000" y="320039"/>
                </a:lnTo>
                <a:lnTo>
                  <a:pt x="631553" y="272510"/>
                </a:lnTo>
                <a:lnTo>
                  <a:pt x="621534" y="227225"/>
                </a:lnTo>
                <a:lnTo>
                  <a:pt x="605424" y="184666"/>
                </a:lnTo>
                <a:lnTo>
                  <a:pt x="583703" y="145312"/>
                </a:lnTo>
                <a:lnTo>
                  <a:pt x="556853" y="109645"/>
                </a:lnTo>
                <a:lnTo>
                  <a:pt x="525354" y="78146"/>
                </a:lnTo>
                <a:lnTo>
                  <a:pt x="489687" y="51296"/>
                </a:lnTo>
                <a:lnTo>
                  <a:pt x="450333" y="29575"/>
                </a:lnTo>
                <a:lnTo>
                  <a:pt x="407774" y="13465"/>
                </a:lnTo>
                <a:lnTo>
                  <a:pt x="362489" y="3446"/>
                </a:lnTo>
                <a:lnTo>
                  <a:pt x="314960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34"/>
          <p:cNvSpPr/>
          <p:nvPr/>
        </p:nvSpPr>
        <p:spPr>
          <a:xfrm>
            <a:off x="457200" y="1180800"/>
            <a:ext cx="196956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IN" sz="3600" b="0" strike="noStrike" spc="-29">
                <a:solidFill>
                  <a:srgbClr val="7A2D9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5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11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6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7"/>
          <p:cNvSpPr/>
          <p:nvPr/>
        </p:nvSpPr>
        <p:spPr>
          <a:xfrm>
            <a:off x="457200" y="1918800"/>
            <a:ext cx="1421280" cy="34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IN" sz="2200" b="0" strike="noStrike" spc="-9">
                <a:solidFill>
                  <a:srgbClr val="FF007E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JavaScript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TextShape 3"/>
          <p:cNvSpPr txBox="1"/>
          <p:nvPr/>
        </p:nvSpPr>
        <p:spPr>
          <a:xfrm>
            <a:off x="546168" y="474135"/>
            <a:ext cx="7860960" cy="725622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r>
              <a:rPr lang="en-US" sz="3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length of the string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3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49"/>
          <p:cNvSpPr/>
          <p:nvPr/>
        </p:nvSpPr>
        <p:spPr>
          <a:xfrm>
            <a:off x="584894" y="1901024"/>
            <a:ext cx="7703640" cy="206784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“Hello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str.length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4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“Length of the string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1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168" y="982133"/>
            <a:ext cx="649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String.length: </a:t>
            </a:r>
            <a:r>
              <a:rPr lang="en-US" dirty="0" smtClean="0"/>
              <a:t>Will return the length of the string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7339579" y="549752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TextShape 3"/>
          <p:cNvSpPr txBox="1"/>
          <p:nvPr/>
        </p:nvSpPr>
        <p:spPr>
          <a:xfrm>
            <a:off x="444600" y="223795"/>
            <a:ext cx="7860960" cy="21697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r>
              <a:rPr lang="en-US" sz="3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tring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concat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 </a:t>
            </a:r>
          </a:p>
          <a:p>
            <a:pPr marL="12600">
              <a:lnSpc>
                <a:spcPts val="1489"/>
              </a:lnSpc>
            </a:pP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26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Concatenates string with one or more strings</a:t>
            </a:r>
            <a:r>
              <a:rPr lang="en-US" sz="2600" b="0" strike="noStrike" spc="-4" dirty="0"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4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24"/>
          <p:cNvSpPr/>
          <p:nvPr/>
        </p:nvSpPr>
        <p:spPr>
          <a:xfrm>
            <a:off x="720000" y="1705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5"/>
          <p:cNvSpPr/>
          <p:nvPr/>
        </p:nvSpPr>
        <p:spPr>
          <a:xfrm>
            <a:off x="720000" y="1656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6"/>
          <p:cNvSpPr/>
          <p:nvPr/>
        </p:nvSpPr>
        <p:spPr>
          <a:xfrm>
            <a:off x="720000" y="1606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49"/>
          <p:cNvSpPr/>
          <p:nvPr/>
        </p:nvSpPr>
        <p:spPr>
          <a:xfrm>
            <a:off x="471642" y="1542960"/>
            <a:ext cx="7703640" cy="250092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r>
              <a:rPr lang="en-IN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ar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str1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</a:t>
            </a:r>
            <a:r>
              <a:rPr lang="en-IN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concat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(“hello”,” “,”World”);</a:t>
            </a:r>
          </a:p>
          <a:p>
            <a:pPr marL="95760">
              <a:lnSpc>
                <a:spcPct val="100000"/>
              </a:lnSpc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</a:t>
            </a:r>
          </a:p>
          <a:p>
            <a:pPr marL="95760"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r>
              <a:rPr lang="en-IN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str2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</a:t>
            </a:r>
            <a:r>
              <a:rPr lang="en-IN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concat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(str1,str2,str3…..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strN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</p:txBody>
      </p:sp>
      <p:sp>
        <p:nvSpPr>
          <p:cNvPr id="478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368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7339579" y="549752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TextShape 3"/>
          <p:cNvSpPr txBox="1"/>
          <p:nvPr/>
        </p:nvSpPr>
        <p:spPr>
          <a:xfrm>
            <a:off x="444600" y="528598"/>
            <a:ext cx="7860960" cy="21697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r>
              <a:rPr lang="en-US" sz="3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Concatenating 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</a:t>
            </a: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Example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720000" y="4287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5"/>
          <p:cNvSpPr/>
          <p:nvPr/>
        </p:nvSpPr>
        <p:spPr>
          <a:xfrm>
            <a:off x="720000" y="4237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24"/>
          <p:cNvSpPr/>
          <p:nvPr/>
        </p:nvSpPr>
        <p:spPr>
          <a:xfrm>
            <a:off x="720000" y="1705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5"/>
          <p:cNvSpPr/>
          <p:nvPr/>
        </p:nvSpPr>
        <p:spPr>
          <a:xfrm>
            <a:off x="720000" y="1656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6"/>
          <p:cNvSpPr/>
          <p:nvPr/>
        </p:nvSpPr>
        <p:spPr>
          <a:xfrm>
            <a:off x="720000" y="1606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49"/>
          <p:cNvSpPr/>
          <p:nvPr/>
        </p:nvSpPr>
        <p:spPr>
          <a:xfrm>
            <a:off x="550665" y="1542960"/>
            <a:ext cx="7703640" cy="250092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 “Hello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str2 = “Welcome”;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concatString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str1.concat(“ ”, str2, ” “, “to WSA”);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4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“Concatenation of string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1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concatString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7339579" y="549752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TextShape 3"/>
          <p:cNvSpPr txBox="1"/>
          <p:nvPr/>
        </p:nvSpPr>
        <p:spPr>
          <a:xfrm>
            <a:off x="444600" y="381841"/>
            <a:ext cx="7860960" cy="933245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r>
              <a:rPr lang="en-US" sz="3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String </a:t>
            </a:r>
            <a:r>
              <a:rPr lang="en-US" sz="3600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Trim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</a:p>
          <a:p>
            <a:pPr marL="12600">
              <a:lnSpc>
                <a:spcPts val="1489"/>
              </a:lnSpc>
            </a:pPr>
            <a:endParaRPr lang="en-US" sz="2800" b="0" strike="noStrike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2000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0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- Removes the white space from beginning and end of the string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3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49"/>
          <p:cNvSpPr/>
          <p:nvPr/>
        </p:nvSpPr>
        <p:spPr>
          <a:xfrm>
            <a:off x="471642" y="1881630"/>
            <a:ext cx="7703640" cy="161496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r>
              <a:rPr lang="en-IN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IN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ar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str1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str.trim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</a:p>
          <a:p>
            <a:pPr marL="95760">
              <a:lnSpc>
                <a:spcPct val="100000"/>
              </a:lnSpc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78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358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3"/>
          <p:cNvSpPr txBox="1"/>
          <p:nvPr/>
        </p:nvSpPr>
        <p:spPr>
          <a:xfrm>
            <a:off x="370980" y="530460"/>
            <a:ext cx="8052840" cy="6028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Trim(): Example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720000" y="4287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5"/>
          <p:cNvSpPr/>
          <p:nvPr/>
        </p:nvSpPr>
        <p:spPr>
          <a:xfrm>
            <a:off x="720000" y="4237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49"/>
          <p:cNvSpPr/>
          <p:nvPr/>
        </p:nvSpPr>
        <p:spPr>
          <a:xfrm>
            <a:off x="370980" y="1300860"/>
            <a:ext cx="8236620" cy="250218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 “   Hello World   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trimmedString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str1.trim();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console.log</a:t>
            </a: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trim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trimmedString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TextShape 3"/>
          <p:cNvSpPr txBox="1"/>
          <p:nvPr/>
        </p:nvSpPr>
        <p:spPr>
          <a:xfrm>
            <a:off x="444600" y="57240"/>
            <a:ext cx="8052840" cy="2705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3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trimStart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or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trimLeft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pPr marL="12600">
              <a:lnSpc>
                <a:spcPts val="1489"/>
              </a:lnSpc>
            </a:pPr>
            <a:endParaRPr lang="en-US" sz="2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- </a:t>
            </a:r>
            <a:r>
              <a:rPr lang="en-US" sz="24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the methods will remove the white spaces from   
   </a:t>
            </a:r>
            <a:endParaRPr lang="en-US" sz="2400" b="0" strike="noStrike" spc="-4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24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beginning </a:t>
            </a:r>
            <a:r>
              <a:rPr lang="en-US" sz="24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string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720000" y="4287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5"/>
          <p:cNvSpPr/>
          <p:nvPr/>
        </p:nvSpPr>
        <p:spPr>
          <a:xfrm>
            <a:off x="720000" y="4237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24"/>
          <p:cNvSpPr/>
          <p:nvPr/>
        </p:nvSpPr>
        <p:spPr>
          <a:xfrm>
            <a:off x="720000" y="1705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25"/>
          <p:cNvSpPr/>
          <p:nvPr/>
        </p:nvSpPr>
        <p:spPr>
          <a:xfrm>
            <a:off x="720000" y="1656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26"/>
          <p:cNvSpPr/>
          <p:nvPr/>
        </p:nvSpPr>
        <p:spPr>
          <a:xfrm>
            <a:off x="720000" y="1606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49"/>
          <p:cNvSpPr/>
          <p:nvPr/>
        </p:nvSpPr>
        <p:spPr>
          <a:xfrm>
            <a:off x="640977" y="1798431"/>
            <a:ext cx="7703640" cy="288432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str1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str.trimStart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</a:t>
            </a: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r>
              <a:rPr lang="en-IN" spc="-1" dirty="0" err="1" smtClean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 smtClean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str1 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str.trimLeft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52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TextShape 3"/>
          <p:cNvSpPr txBox="1"/>
          <p:nvPr/>
        </p:nvSpPr>
        <p:spPr>
          <a:xfrm>
            <a:off x="444600" y="57240"/>
            <a:ext cx="8052840" cy="2705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3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trimStart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or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trimLeft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pPr marL="12600">
              <a:lnSpc>
                <a:spcPts val="1489"/>
              </a:lnSpc>
            </a:pPr>
            <a:endParaRPr lang="en-US" sz="2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720000" y="4287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5"/>
          <p:cNvSpPr/>
          <p:nvPr/>
        </p:nvSpPr>
        <p:spPr>
          <a:xfrm>
            <a:off x="720000" y="4237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24"/>
          <p:cNvSpPr/>
          <p:nvPr/>
        </p:nvSpPr>
        <p:spPr>
          <a:xfrm>
            <a:off x="720000" y="1705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49"/>
          <p:cNvSpPr/>
          <p:nvPr/>
        </p:nvSpPr>
        <p:spPr>
          <a:xfrm>
            <a:off x="640977" y="1583940"/>
            <a:ext cx="7703640" cy="288432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 “   Hello World   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trimmedStart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str1.trimStart();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trimmedLeft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=  str1.trimLeft();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console.log(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trim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trimmedStart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console.log(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“&lt;</a:t>
            </a:r>
            <a:r>
              <a:rPr lang="en-IN" sz="1800" b="0" strike="noStrike" spc="-4" dirty="0" err="1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&gt;After trim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trimmedLeft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TextShape 3"/>
          <p:cNvSpPr txBox="1"/>
          <p:nvPr/>
        </p:nvSpPr>
        <p:spPr>
          <a:xfrm>
            <a:off x="444600" y="57240"/>
            <a:ext cx="8052840" cy="2705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3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trimEnd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or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trimRight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pPr marL="12600">
              <a:lnSpc>
                <a:spcPts val="1489"/>
              </a:lnSpc>
            </a:pPr>
            <a:endParaRPr lang="en-US" sz="2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- </a:t>
            </a:r>
            <a:r>
              <a:rPr lang="en-US" sz="24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the methods will remove the white spaces from   
   </a:t>
            </a:r>
            <a:endParaRPr lang="en-US" sz="2400" b="0" strike="noStrike" spc="-4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24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</a:t>
            </a:r>
            <a:r>
              <a:rPr lang="en-US" sz="24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string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720000" y="4287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5"/>
          <p:cNvSpPr/>
          <p:nvPr/>
        </p:nvSpPr>
        <p:spPr>
          <a:xfrm>
            <a:off x="720000" y="4237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24"/>
          <p:cNvSpPr/>
          <p:nvPr/>
        </p:nvSpPr>
        <p:spPr>
          <a:xfrm>
            <a:off x="720000" y="1705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25"/>
          <p:cNvSpPr/>
          <p:nvPr/>
        </p:nvSpPr>
        <p:spPr>
          <a:xfrm>
            <a:off x="720000" y="1656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26"/>
          <p:cNvSpPr/>
          <p:nvPr/>
        </p:nvSpPr>
        <p:spPr>
          <a:xfrm>
            <a:off x="720000" y="1606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49"/>
          <p:cNvSpPr/>
          <p:nvPr/>
        </p:nvSpPr>
        <p:spPr>
          <a:xfrm>
            <a:off x="640977" y="1798431"/>
            <a:ext cx="7703640" cy="288432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str1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str.trimEnd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</a:t>
            </a: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r>
              <a:rPr lang="en-IN" spc="-1" dirty="0" err="1" smtClean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 smtClean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str1 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str.trimRight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();</a:t>
            </a: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929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TextShape 3"/>
          <p:cNvSpPr txBox="1"/>
          <p:nvPr/>
        </p:nvSpPr>
        <p:spPr>
          <a:xfrm>
            <a:off x="444600" y="57240"/>
            <a:ext cx="8052840" cy="2705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3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trimEnd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or 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trimRight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pPr marL="12600">
              <a:lnSpc>
                <a:spcPts val="1489"/>
              </a:lnSpc>
            </a:pPr>
            <a:endParaRPr lang="en-US" sz="2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720000" y="4287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5"/>
          <p:cNvSpPr/>
          <p:nvPr/>
        </p:nvSpPr>
        <p:spPr>
          <a:xfrm>
            <a:off x="720000" y="4237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6"/>
          <p:cNvSpPr/>
          <p:nvPr/>
        </p:nvSpPr>
        <p:spPr>
          <a:xfrm>
            <a:off x="720000" y="3988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7"/>
          <p:cNvSpPr/>
          <p:nvPr/>
        </p:nvSpPr>
        <p:spPr>
          <a:xfrm>
            <a:off x="720000" y="3939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8"/>
          <p:cNvSpPr/>
          <p:nvPr/>
        </p:nvSpPr>
        <p:spPr>
          <a:xfrm>
            <a:off x="720000" y="3840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9"/>
          <p:cNvSpPr/>
          <p:nvPr/>
        </p:nvSpPr>
        <p:spPr>
          <a:xfrm>
            <a:off x="720000" y="3790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0"/>
          <p:cNvSpPr/>
          <p:nvPr/>
        </p:nvSpPr>
        <p:spPr>
          <a:xfrm>
            <a:off x="720000" y="3741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1"/>
          <p:cNvSpPr/>
          <p:nvPr/>
        </p:nvSpPr>
        <p:spPr>
          <a:xfrm>
            <a:off x="720000" y="3691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20"/>
          <p:cNvSpPr/>
          <p:nvPr/>
        </p:nvSpPr>
        <p:spPr>
          <a:xfrm>
            <a:off x="720000" y="2202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21"/>
          <p:cNvSpPr/>
          <p:nvPr/>
        </p:nvSpPr>
        <p:spPr>
          <a:xfrm>
            <a:off x="720000" y="2152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22"/>
          <p:cNvSpPr/>
          <p:nvPr/>
        </p:nvSpPr>
        <p:spPr>
          <a:xfrm>
            <a:off x="720000" y="21031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23"/>
          <p:cNvSpPr/>
          <p:nvPr/>
        </p:nvSpPr>
        <p:spPr>
          <a:xfrm>
            <a:off x="720000" y="1954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24"/>
          <p:cNvSpPr/>
          <p:nvPr/>
        </p:nvSpPr>
        <p:spPr>
          <a:xfrm>
            <a:off x="720000" y="1705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9"/>
          <p:cNvSpPr/>
          <p:nvPr/>
        </p:nvSpPr>
        <p:spPr>
          <a:xfrm>
            <a:off x="444600" y="1594800"/>
            <a:ext cx="7703640" cy="288432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 “   Hello World   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trimmedEnd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str1.trimEnd();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trimmedRight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=  str1.trimRight();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console.log</a:t>
            </a: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trim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trimmedEnd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console.log(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“&lt;</a:t>
            </a:r>
            <a:r>
              <a:rPr lang="en-IN" sz="1800" b="0" strike="noStrike" spc="-4" dirty="0" err="1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&gt;After trim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trimmedRight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54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444600" y="316260"/>
            <a:ext cx="8052840" cy="2705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4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Replaces </a:t>
            </a:r>
            <a:r>
              <a:rPr lang="en-US" sz="24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string with the new string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1991047"/>
            <a:ext cx="7703640" cy="2478903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replacedStr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str.replace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(‘word to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replace’,’new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word’);</a:t>
            </a: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</a:t>
            </a: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replacedStr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IN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str.replace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IN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RegularExpression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’new string’);</a:t>
            </a:r>
          </a:p>
          <a:p>
            <a:pPr marL="95760"/>
            <a:endParaRPr lang="en-IN" spc="-9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497440" y="1764000"/>
            <a:ext cx="641160" cy="638280"/>
          </a:xfrm>
          <a:custGeom>
            <a:avLst/>
            <a:gdLst/>
            <a:ahLst/>
            <a:cxnLst/>
            <a:rect l="l" t="t" r="r" b="b"/>
            <a:pathLst>
              <a:path w="641350" h="638810">
                <a:moveTo>
                  <a:pt x="0" y="638810"/>
                </a:moveTo>
                <a:lnTo>
                  <a:pt x="641350" y="638810"/>
                </a:lnTo>
                <a:lnTo>
                  <a:pt x="641350" y="0"/>
                </a:lnTo>
                <a:lnTo>
                  <a:pt x="0" y="0"/>
                </a:lnTo>
                <a:lnTo>
                  <a:pt x="0" y="6388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752112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0" y="635000"/>
                </a:moveTo>
                <a:lnTo>
                  <a:pt x="641350" y="635000"/>
                </a:lnTo>
                <a:lnTo>
                  <a:pt x="641350" y="0"/>
                </a:lnTo>
                <a:lnTo>
                  <a:pt x="0" y="0"/>
                </a:lnTo>
                <a:lnTo>
                  <a:pt x="0" y="63500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8497440" y="371592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0" y="634999"/>
                </a:moveTo>
                <a:lnTo>
                  <a:pt x="641350" y="634999"/>
                </a:lnTo>
                <a:lnTo>
                  <a:pt x="641350" y="0"/>
                </a:lnTo>
                <a:lnTo>
                  <a:pt x="0" y="0"/>
                </a:lnTo>
                <a:lnTo>
                  <a:pt x="0" y="63499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609480" y="1386000"/>
            <a:ext cx="4286520" cy="20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5680" indent="-342720">
              <a:lnSpc>
                <a:spcPct val="149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Strings </a:t>
            </a:r>
            <a:r>
              <a:rPr lang="en-IN" sz="2400" b="0" strike="noStrike" spc="-1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Introduction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49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Strings </a:t>
            </a:r>
            <a:r>
              <a:rPr lang="en-IN" sz="2400" b="0" strike="noStrike" spc="-9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Methods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8"/>
          <p:cNvSpPr txBox="1"/>
          <p:nvPr/>
        </p:nvSpPr>
        <p:spPr>
          <a:xfrm>
            <a:off x="534600" y="347760"/>
            <a:ext cx="375516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123">
                <a:solidFill>
                  <a:srgbClr val="7A2D9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Table </a:t>
            </a:r>
            <a:r>
              <a:rPr lang="en-US" sz="3600" b="0" strike="noStrike" spc="-1">
                <a:solidFill>
                  <a:srgbClr val="7A2D9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of</a:t>
            </a:r>
            <a:r>
              <a:rPr lang="en-US" sz="3600" b="0" strike="noStrike" spc="32">
                <a:solidFill>
                  <a:srgbClr val="7A2D9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600" b="0" strike="noStrike" spc="-4">
                <a:solidFill>
                  <a:srgbClr val="7A2D91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Content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444600" y="316260"/>
            <a:ext cx="8052840" cy="27057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replace(</a:t>
            </a:r>
            <a:r>
              <a:rPr lang="en-US" sz="3600" b="0" strike="noStrike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oldString</a:t>
            </a:r>
            <a:r>
              <a:rPr lang="en-US" sz="3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600" b="0" strike="noStrike" spc="-4" dirty="0" err="1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newString</a:t>
            </a: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9"/>
          <p:cNvSpPr/>
          <p:nvPr/>
        </p:nvSpPr>
        <p:spPr>
          <a:xfrm>
            <a:off x="525060" y="2095719"/>
            <a:ext cx="7703640" cy="1856167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=“Welcome to JS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repStr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str1.replace(‘</a:t>
            </a:r>
            <a:r>
              <a:rPr lang="en-IN" sz="1800" b="0" strike="noStrike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JS’,’Java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console.log(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“Replaced String</a:t>
            </a:r>
            <a:r>
              <a:rPr lang="en-IN" sz="1800" b="0" strike="noStrike" spc="-1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repStr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864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12"/>
          <p:cNvSpPr/>
          <p:nvPr/>
        </p:nvSpPr>
        <p:spPr>
          <a:xfrm>
            <a:off x="720000" y="3442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13"/>
          <p:cNvSpPr/>
          <p:nvPr/>
        </p:nvSpPr>
        <p:spPr>
          <a:xfrm>
            <a:off x="720000" y="32943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14"/>
          <p:cNvSpPr/>
          <p:nvPr/>
        </p:nvSpPr>
        <p:spPr>
          <a:xfrm>
            <a:off x="720000" y="32446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15"/>
          <p:cNvSpPr/>
          <p:nvPr/>
        </p:nvSpPr>
        <p:spPr>
          <a:xfrm>
            <a:off x="720000" y="31950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16"/>
          <p:cNvSpPr/>
          <p:nvPr/>
        </p:nvSpPr>
        <p:spPr>
          <a:xfrm>
            <a:off x="720000" y="27482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17"/>
          <p:cNvSpPr/>
          <p:nvPr/>
        </p:nvSpPr>
        <p:spPr>
          <a:xfrm>
            <a:off x="720000" y="26985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18"/>
          <p:cNvSpPr/>
          <p:nvPr/>
        </p:nvSpPr>
        <p:spPr>
          <a:xfrm>
            <a:off x="720000" y="26488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19"/>
          <p:cNvSpPr/>
          <p:nvPr/>
        </p:nvSpPr>
        <p:spPr>
          <a:xfrm>
            <a:off x="720000" y="22514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26"/>
          <p:cNvSpPr/>
          <p:nvPr/>
        </p:nvSpPr>
        <p:spPr>
          <a:xfrm>
            <a:off x="720000" y="16063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CustomShape 49"/>
          <p:cNvSpPr/>
          <p:nvPr/>
        </p:nvSpPr>
        <p:spPr>
          <a:xfrm>
            <a:off x="444600" y="1786773"/>
            <a:ext cx="7703640" cy="1747973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=“A blue bottle with a blur liquid is on a blue table Blue”;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replacedStr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str1.replace(/blue/g, ”green”);   </a:t>
            </a:r>
            <a:r>
              <a:rPr lang="en-IN" sz="1800" b="0" strike="noStrike" spc="-9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//case sensitive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“After replace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replacedStr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444600" y="31626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replace(</a:t>
            </a:r>
            <a:r>
              <a:rPr lang="en-US" sz="3600" spc="-4" dirty="0" err="1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regExp</a:t>
            </a:r>
            <a:r>
              <a:rPr lang="en-US" sz="3600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3600" spc="-4" dirty="0" err="1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newString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substring()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subStr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str.substring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startIndex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EndIndex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part of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54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5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49"/>
          <p:cNvSpPr/>
          <p:nvPr/>
        </p:nvSpPr>
        <p:spPr>
          <a:xfrm>
            <a:off x="371160" y="1967048"/>
            <a:ext cx="7703640" cy="1892868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=“Javascript World”;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 = str1.substring(0,10);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document.write(</a:t>
            </a:r>
            <a:r>
              <a:rPr lang="en-IN" sz="1800" b="0" strike="noStrike" spc="-4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“Subtring is: </a:t>
            </a:r>
            <a:r>
              <a:rPr lang="en-IN" sz="1800" b="0" strike="noStrike" spc="-1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+subStr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substring()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substr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subStr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str.substr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startIndex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numberOfCharacters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part of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4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28"/>
          <p:cNvSpPr/>
          <p:nvPr/>
        </p:nvSpPr>
        <p:spPr>
          <a:xfrm>
            <a:off x="8424000" y="1992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CustomShape 29"/>
          <p:cNvSpPr/>
          <p:nvPr/>
        </p:nvSpPr>
        <p:spPr>
          <a:xfrm>
            <a:off x="8424000" y="2041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CustomShape 30"/>
          <p:cNvSpPr/>
          <p:nvPr/>
        </p:nvSpPr>
        <p:spPr>
          <a:xfrm>
            <a:off x="8424000" y="2091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CustomShape 31"/>
          <p:cNvSpPr/>
          <p:nvPr/>
        </p:nvSpPr>
        <p:spPr>
          <a:xfrm>
            <a:off x="8424000" y="2140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CustomShape 32"/>
          <p:cNvSpPr/>
          <p:nvPr/>
        </p:nvSpPr>
        <p:spPr>
          <a:xfrm>
            <a:off x="8424000" y="2538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CustomShape 33"/>
          <p:cNvSpPr/>
          <p:nvPr/>
        </p:nvSpPr>
        <p:spPr>
          <a:xfrm>
            <a:off x="8424000" y="2588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CustomShape 34"/>
          <p:cNvSpPr/>
          <p:nvPr/>
        </p:nvSpPr>
        <p:spPr>
          <a:xfrm>
            <a:off x="8424000" y="2637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CustomShape 35"/>
          <p:cNvSpPr/>
          <p:nvPr/>
        </p:nvSpPr>
        <p:spPr>
          <a:xfrm>
            <a:off x="8424000" y="26870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36"/>
          <p:cNvSpPr/>
          <p:nvPr/>
        </p:nvSpPr>
        <p:spPr>
          <a:xfrm>
            <a:off x="8424000" y="30844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CustomShape 37"/>
          <p:cNvSpPr/>
          <p:nvPr/>
        </p:nvSpPr>
        <p:spPr>
          <a:xfrm>
            <a:off x="8424000" y="3134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CustomShape 38"/>
          <p:cNvSpPr/>
          <p:nvPr/>
        </p:nvSpPr>
        <p:spPr>
          <a:xfrm>
            <a:off x="8424000" y="318384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CustomShape 39"/>
          <p:cNvSpPr/>
          <p:nvPr/>
        </p:nvSpPr>
        <p:spPr>
          <a:xfrm>
            <a:off x="8424000" y="33321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5" name="CustomShape 40"/>
          <p:cNvSpPr/>
          <p:nvPr/>
        </p:nvSpPr>
        <p:spPr>
          <a:xfrm>
            <a:off x="8424000" y="36306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CustomShape 41"/>
          <p:cNvSpPr/>
          <p:nvPr/>
        </p:nvSpPr>
        <p:spPr>
          <a:xfrm>
            <a:off x="8424000" y="3680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CustomShape 42"/>
          <p:cNvSpPr/>
          <p:nvPr/>
        </p:nvSpPr>
        <p:spPr>
          <a:xfrm>
            <a:off x="8424000" y="3729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CustomShape 43"/>
          <p:cNvSpPr/>
          <p:nvPr/>
        </p:nvSpPr>
        <p:spPr>
          <a:xfrm>
            <a:off x="8424000" y="382896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CustomShape 44"/>
          <p:cNvSpPr/>
          <p:nvPr/>
        </p:nvSpPr>
        <p:spPr>
          <a:xfrm>
            <a:off x="8424000" y="38782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CustomShape 45"/>
          <p:cNvSpPr/>
          <p:nvPr/>
        </p:nvSpPr>
        <p:spPr>
          <a:xfrm>
            <a:off x="8424000" y="4127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CustomShape 46"/>
          <p:cNvSpPr/>
          <p:nvPr/>
        </p:nvSpPr>
        <p:spPr>
          <a:xfrm>
            <a:off x="8424000" y="41767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CustomShape 47"/>
          <p:cNvSpPr/>
          <p:nvPr/>
        </p:nvSpPr>
        <p:spPr>
          <a:xfrm>
            <a:off x="8424000" y="42264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CustomShape 48"/>
          <p:cNvSpPr/>
          <p:nvPr/>
        </p:nvSpPr>
        <p:spPr>
          <a:xfrm>
            <a:off x="8424000" y="427608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6289" y="12065"/>
                </a:moveTo>
                <a:lnTo>
                  <a:pt x="6289" y="12065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49"/>
          <p:cNvSpPr/>
          <p:nvPr/>
        </p:nvSpPr>
        <p:spPr>
          <a:xfrm>
            <a:off x="371160" y="1967048"/>
            <a:ext cx="7703640" cy="1892868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=“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str1.substr(0,10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IN" sz="1800" b="0" strike="noStrike" spc="-4" dirty="0" err="1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Subtring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is: 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substr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03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indexOf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index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str.indexOf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(string);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position of first occurrence of the specified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33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4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CustomShape 49"/>
          <p:cNvSpPr/>
          <p:nvPr/>
        </p:nvSpPr>
        <p:spPr>
          <a:xfrm>
            <a:off x="371160" y="1871167"/>
            <a:ext cx="7703640" cy="216576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=“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str1.indexOf(“World”);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“Index of world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7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indexOf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lastI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ndexOf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str.lastIndexOf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(string);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position of last occurrence of the specified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65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4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lastI</a:t>
            </a:r>
            <a:r>
              <a:rPr lang="en-US" sz="3600" spc="-4" dirty="0" err="1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ndexOf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49"/>
          <p:cNvSpPr/>
          <p:nvPr/>
        </p:nvSpPr>
        <p:spPr>
          <a:xfrm>
            <a:off x="371160" y="1823428"/>
            <a:ext cx="7703640" cy="216576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=“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world welcome to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str1.lastIndexOf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(“world”);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 smtClean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“last Index 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world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25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335680" y="1610280"/>
            <a:ext cx="446796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IN" sz="36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Strings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041000" y="2530800"/>
            <a:ext cx="105804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IN" sz="1400" b="0" strike="noStrike" spc="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</a:t>
            </a:r>
            <a:r>
              <a:rPr lang="en-IN" sz="1400" b="0" strike="noStrike" spc="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</a:t>
            </a:r>
            <a:r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avaS</a:t>
            </a:r>
            <a:r>
              <a:rPr lang="en-IN" sz="14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</a:t>
            </a:r>
            <a:r>
              <a:rPr lang="en-IN" sz="1400" b="0" strike="noStrike" spc="-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</a:t>
            </a:r>
            <a:r>
              <a:rPr lang="en-IN" sz="1400" b="0" strike="noStrike" spc="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</a:t>
            </a:r>
            <a:r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</a:t>
            </a:r>
            <a:r>
              <a:rPr lang="en-IN" sz="1400" b="0" strike="noStrike" spc="-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705040" y="2344320"/>
            <a:ext cx="3733560" cy="36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3954600" y="4834440"/>
            <a:ext cx="46404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19"/>
              </a:lnSpc>
            </a:pPr>
            <a:r>
              <a:rPr lang="en-IN" sz="800" b="0" u="sng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</a:t>
            </a:r>
            <a:r>
              <a:rPr lang="en-IN" sz="800" b="0" u="sng" strike="noStrike" spc="12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</a:t>
            </a:r>
            <a:r>
              <a:rPr lang="en-IN" sz="800" b="0" u="sng" strike="noStrike" spc="-72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</a:t>
            </a:r>
            <a:r>
              <a:rPr lang="en-IN" sz="800" b="0" u="sng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.</a:t>
            </a:r>
            <a:r>
              <a:rPr lang="en-IN" sz="800" b="0" u="sng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</a:t>
            </a:r>
            <a:r>
              <a:rPr lang="en-IN" sz="800" b="0" u="sng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e</a:t>
            </a:r>
            <a:r>
              <a:rPr lang="en-IN" sz="800" b="0" u="sng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bs</a:t>
            </a:r>
            <a:r>
              <a:rPr lang="en-IN" sz="800" b="0" u="sng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t</a:t>
            </a:r>
            <a:r>
              <a:rPr lang="en-IN" sz="800" b="0" u="sng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ackac</a:t>
            </a:r>
            <a:r>
              <a:rPr lang="en-IN" sz="800" b="0" u="sng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a</a:t>
            </a:r>
            <a:r>
              <a:rPr lang="en-IN" sz="800" b="0" u="sng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d</a:t>
            </a:r>
            <a:r>
              <a:rPr lang="en-IN" sz="800" b="0" u="sng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em</a:t>
            </a:r>
            <a:r>
              <a:rPr lang="en-IN" sz="800" b="0" u="sng" strike="noStrike" spc="-11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y</a:t>
            </a:r>
            <a:r>
              <a:rPr lang="en-IN" sz="800" b="0" u="sng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.</a:t>
            </a:r>
            <a:r>
              <a:rPr lang="en-IN" sz="800" b="0" u="sng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c</a:t>
            </a:r>
            <a:r>
              <a:rPr lang="en-IN" sz="800" b="0" u="sng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om</a:t>
            </a:r>
            <a:r>
              <a:rPr lang="en-IN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	</a:t>
            </a: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2"/>
          <p:cNvSpPr/>
          <p:nvPr/>
        </p:nvSpPr>
        <p:spPr>
          <a:xfrm>
            <a:off x="8497440" y="266544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3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TextShape 4"/>
          <p:cNvSpPr txBox="1"/>
          <p:nvPr/>
        </p:nvSpPr>
        <p:spPr>
          <a:xfrm>
            <a:off x="444600" y="57240"/>
            <a:ext cx="177768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en-US" sz="3600" b="0" strike="noStrike" spc="-1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600" b="0" strike="noStrike" spc="-9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3600" b="0" strike="noStrike" spc="-1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0" strike="noStrike" spc="4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600" b="0" strike="noStrike" spc="-1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4" name="CustomShape 5"/>
          <p:cNvSpPr/>
          <p:nvPr/>
        </p:nvSpPr>
        <p:spPr>
          <a:xfrm>
            <a:off x="444600" y="666720"/>
            <a:ext cx="8470440" cy="3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47000"/>
              </a:lnSpc>
            </a:pPr>
            <a:r>
              <a:rPr lang="en-IN" sz="2000" b="0" strike="noStrike" spc="-1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IN" sz="20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program to extract the </a:t>
            </a:r>
            <a:r>
              <a:rPr lang="en-IN" sz="2000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en-IN" sz="20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and domain </a:t>
            </a:r>
            <a:r>
              <a:rPr lang="en-IN" sz="20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name.</a:t>
            </a:r>
          </a:p>
          <a:p>
            <a:pPr marL="355500" indent="-342900">
              <a:lnSpc>
                <a:spcPct val="147000"/>
              </a:lnSpc>
              <a:buFont typeface="Arial" panose="020B0604020202020204" pitchFamily="34" charset="0"/>
              <a:buChar char="•"/>
            </a:pPr>
            <a:r>
              <a:rPr lang="en-IN" sz="20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Accept email address from the user, extract th</a:t>
            </a:r>
            <a:r>
              <a:rPr lang="en-IN" sz="2000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user name and the domain name, for example,</a:t>
            </a:r>
          </a:p>
          <a:p>
            <a:pPr marL="12600">
              <a:lnSpc>
                <a:spcPct val="147000"/>
              </a:lnSpc>
            </a:pPr>
            <a:r>
              <a:rPr lang="en-IN" sz="20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Input: </a:t>
            </a:r>
            <a:r>
              <a:rPr lang="en-IN" sz="20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abc.efg@gmail.com</a:t>
            </a:r>
            <a:endParaRPr lang="en-IN" sz="2000" b="0" strike="noStrike" spc="-4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47000"/>
              </a:lnSpc>
            </a:pPr>
            <a:r>
              <a:rPr lang="en-IN" sz="20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Output:  username: </a:t>
            </a:r>
            <a:r>
              <a:rPr lang="en-IN" sz="2000" spc="-4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abc.efg</a:t>
            </a:r>
            <a:endParaRPr lang="en-IN" sz="2000" spc="-4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47000"/>
              </a:lnSpc>
            </a:pPr>
            <a:r>
              <a:rPr lang="en-IN" sz="20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000" b="0" strike="noStrike" spc="-4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domain: gmail.com</a:t>
            </a:r>
          </a:p>
        </p:txBody>
      </p:sp>
      <p:sp>
        <p:nvSpPr>
          <p:cNvPr id="995" name="CustomShape 6"/>
          <p:cNvSpPr/>
          <p:nvPr/>
        </p:nvSpPr>
        <p:spPr>
          <a:xfrm>
            <a:off x="2654280" y="4006800"/>
            <a:ext cx="3205080" cy="622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4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7" name="CustomShape 8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slice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str.slice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startingIndex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EndIndex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part of the string without modifying the original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5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2" name="CustomShape 26"/>
          <p:cNvSpPr/>
          <p:nvPr/>
        </p:nvSpPr>
        <p:spPr>
          <a:xfrm>
            <a:off x="2590920" y="1582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49"/>
          <p:cNvSpPr/>
          <p:nvPr/>
        </p:nvSpPr>
        <p:spPr>
          <a:xfrm>
            <a:off x="525060" y="1823428"/>
            <a:ext cx="7703640" cy="216576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=“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world”;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slicedStr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str.slice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(1,5);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“Sliced String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6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7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slice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endParaRPr lang="en-US" sz="2600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Example: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split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arrStr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str.split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(separator, limit);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Converts the string into array of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29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26"/>
          <p:cNvSpPr/>
          <p:nvPr/>
        </p:nvSpPr>
        <p:spPr>
          <a:xfrm>
            <a:off x="2590920" y="1582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49"/>
          <p:cNvSpPr/>
          <p:nvPr/>
        </p:nvSpPr>
        <p:spPr>
          <a:xfrm>
            <a:off x="384546" y="1554058"/>
            <a:ext cx="7703640" cy="2429363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=“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world. Welcome to WSA”;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str.split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 “)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“Array of string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splitLimit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str.split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 “,2);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4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document.write</a:t>
            </a:r>
            <a:r>
              <a:rPr lang="en-IN" sz="1800" b="0" strike="noStrike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IN" sz="1800" b="0" strike="noStrike" spc="-4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“Array of string</a:t>
            </a:r>
            <a:r>
              <a:rPr lang="en-IN" sz="1800" b="0" strike="noStrike" spc="-1" dirty="0">
                <a:solidFill>
                  <a:srgbClr val="203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splitLimit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7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8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split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Example: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includes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CustomShape 27"/>
          <p:cNvSpPr/>
          <p:nvPr/>
        </p:nvSpPr>
        <p:spPr>
          <a:xfrm>
            <a:off x="8424000" y="159480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9"/>
          <p:cNvSpPr/>
          <p:nvPr/>
        </p:nvSpPr>
        <p:spPr>
          <a:xfrm>
            <a:off x="525060" y="2043597"/>
            <a:ext cx="7703640" cy="1396325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 smtClean="0"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95760">
              <a:lnSpc>
                <a:spcPct val="100000"/>
              </a:lnSpc>
            </a:pPr>
            <a:endParaRPr lang="en-IN" spc="-4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/>
            <a:r>
              <a:rPr lang="en-IN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IN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arrStr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 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str.includes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IN" spc="-9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searchString</a:t>
            </a:r>
            <a:r>
              <a:rPr lang="en-IN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position);</a:t>
            </a:r>
            <a:endParaRPr lang="en-IN" spc="-9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4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pc="-4" dirty="0">
              <a:solidFill>
                <a:srgbClr val="0066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393" y="1248840"/>
            <a:ext cx="809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true if string includes the specified word else returns the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70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26"/>
          <p:cNvSpPr/>
          <p:nvPr/>
        </p:nvSpPr>
        <p:spPr>
          <a:xfrm>
            <a:off x="2590920" y="1582920"/>
            <a:ext cx="360" cy="23760"/>
          </a:xfrm>
          <a:custGeom>
            <a:avLst/>
            <a:gdLst/>
            <a:ahLst/>
            <a:cxnLst/>
            <a:rect l="l" t="t" r="r" b="b"/>
            <a:pathLst>
              <a:path h="24130">
                <a:moveTo>
                  <a:pt x="-6289" y="12064"/>
                </a:moveTo>
                <a:lnTo>
                  <a:pt x="6289" y="12064"/>
                </a:lnTo>
              </a:path>
            </a:pathLst>
          </a:custGeom>
          <a:noFill/>
          <a:ln w="2412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49"/>
          <p:cNvSpPr/>
          <p:nvPr/>
        </p:nvSpPr>
        <p:spPr>
          <a:xfrm>
            <a:off x="384546" y="1595155"/>
            <a:ext cx="7703640" cy="2103542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+mj-lt"/>
              </a:rPr>
              <a:t>str</a:t>
            </a:r>
            <a:r>
              <a:rPr lang="en-US" altLang="en-US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= 'To be, or not to be, that is the question.';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altLang="en-US" dirty="0" smtClean="0">
                <a:latin typeface="Consolas" panose="020B0609020204030204" pitchFamily="49" charset="0"/>
              </a:rPr>
              <a:t>console.log(</a:t>
            </a:r>
            <a:r>
              <a:rPr lang="en-US" altLang="en-US" dirty="0" err="1" smtClean="0">
                <a:latin typeface="Consolas" panose="020B0609020204030204" pitchFamily="49" charset="0"/>
              </a:rPr>
              <a:t>str.includes</a:t>
            </a:r>
            <a:r>
              <a:rPr lang="en-US" altLang="en-US" dirty="0">
                <a:latin typeface="Consolas" panose="020B0609020204030204" pitchFamily="49" charset="0"/>
              </a:rPr>
              <a:t>('To be</a:t>
            </a:r>
            <a:r>
              <a:rPr lang="en-US" altLang="en-US" dirty="0" smtClean="0">
                <a:latin typeface="Consolas" panose="020B0609020204030204" pitchFamily="49" charset="0"/>
              </a:rPr>
              <a:t>'));</a:t>
            </a:r>
          </a:p>
          <a:p>
            <a:pPr marL="95760">
              <a:lnSpc>
                <a:spcPct val="100000"/>
              </a:lnSpc>
            </a:pPr>
            <a:r>
              <a:rPr lang="en-US" altLang="en-US" dirty="0" smtClean="0">
                <a:latin typeface="Consolas" panose="020B0609020204030204" pitchFamily="49" charset="0"/>
              </a:rPr>
              <a:t>   console.log(</a:t>
            </a:r>
            <a:r>
              <a:rPr lang="en-US" altLang="en-US" dirty="0" err="1" smtClean="0">
                <a:latin typeface="Consolas" panose="020B0609020204030204" pitchFamily="49" charset="0"/>
              </a:rPr>
              <a:t>str.includes</a:t>
            </a:r>
            <a:r>
              <a:rPr lang="en-US" altLang="en-US" dirty="0">
                <a:latin typeface="Consolas" panose="020B0609020204030204" pitchFamily="49" charset="0"/>
              </a:rPr>
              <a:t>('question',</a:t>
            </a:r>
            <a:r>
              <a:rPr lang="en-US" altLang="en-US" dirty="0" smtClean="0">
                <a:latin typeface="Consolas" panose="020B0609020204030204" pitchFamily="49" charset="0"/>
              </a:rPr>
              <a:t>0));</a:t>
            </a:r>
          </a:p>
          <a:p>
            <a:pPr marL="95760">
              <a:lnSpc>
                <a:spcPct val="100000"/>
              </a:lnSpc>
            </a:pPr>
            <a:r>
              <a:rPr lang="en-US" altLang="en-US" dirty="0" smtClean="0">
                <a:latin typeface="Consolas" panose="020B0609020204030204" pitchFamily="49" charset="0"/>
              </a:rPr>
              <a:t>   console.log(</a:t>
            </a:r>
            <a:r>
              <a:rPr lang="en-US" altLang="en-US" dirty="0" err="1" smtClean="0">
                <a:latin typeface="Consolas" panose="020B0609020204030204" pitchFamily="49" charset="0"/>
              </a:rPr>
              <a:t>str.includes</a:t>
            </a:r>
            <a:r>
              <a:rPr lang="en-US" altLang="en-US" dirty="0">
                <a:latin typeface="Consolas" panose="020B0609020204030204" pitchFamily="49" charset="0"/>
              </a:rPr>
              <a:t>('nonexistent</a:t>
            </a:r>
            <a:r>
              <a:rPr lang="en-US" altLang="en-US" dirty="0" smtClean="0">
                <a:latin typeface="Consolas" panose="020B0609020204030204" pitchFamily="49" charset="0"/>
              </a:rPr>
              <a:t>'));</a:t>
            </a:r>
            <a:endParaRPr lang="en-IN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7" name="CustomShape 50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8" name="CustomShape 51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71160" y="362880"/>
            <a:ext cx="8052840" cy="627897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ts val="1489"/>
              </a:lnSpc>
            </a:pPr>
            <a:endParaRPr lang="en-US" sz="3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includes</a:t>
            </a:r>
            <a:r>
              <a:rPr lang="en-US" sz="3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2600" b="0" strike="noStrike" spc="-4" dirty="0" smtClean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Example:</a:t>
            </a:r>
            <a:endParaRPr lang="en-US" sz="2600" spc="-4" dirty="0">
              <a:solidFill>
                <a:srgbClr val="5B2C9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1489"/>
              </a:lnSpc>
            </a:pPr>
            <a:r>
              <a:rPr lang="en-US" sz="2600" b="0" strike="noStrike" spc="-4" dirty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345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2"/>
          <p:cNvSpPr/>
          <p:nvPr/>
        </p:nvSpPr>
        <p:spPr>
          <a:xfrm>
            <a:off x="8497440" y="266544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3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TextShape 4"/>
          <p:cNvSpPr txBox="1"/>
          <p:nvPr/>
        </p:nvSpPr>
        <p:spPr>
          <a:xfrm>
            <a:off x="262760" y="-5820"/>
            <a:ext cx="2391520" cy="615421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600" b="0" strike="noStrike" spc="-9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0" strike="noStrike" spc="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5" name="CustomShape 6"/>
          <p:cNvSpPr/>
          <p:nvPr/>
        </p:nvSpPr>
        <p:spPr>
          <a:xfrm>
            <a:off x="2654280" y="4006800"/>
            <a:ext cx="3205080" cy="622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3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7" name="CustomShape 8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54" y="518750"/>
            <a:ext cx="85627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Convert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given string into title case with following rules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Capitalize the first and the last word. Capitalize nouns, pronouns, adjectives, verbs, adverbs, and subordinate conjunctions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Lowercase articles (a, an, the), coordinating conjunctions, and prepositions (under, between, over, on, at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Lowercase the 'to' in an infinitive (I want to play guitar).</a:t>
            </a:r>
            <a:r>
              <a:rPr lang="en-US" altLang="en-US" sz="1400" dirty="0">
                <a:latin typeface="+mj-lt"/>
              </a:rPr>
              <a:t> </a:t>
            </a:r>
            <a:endParaRPr lang="en-US" altLang="en-US" sz="1400" dirty="0" smtClean="0">
              <a:latin typeface="+mj-lt"/>
            </a:endParaRPr>
          </a:p>
          <a:p>
            <a:pPr lvl="0"/>
            <a:endParaRPr lang="en-US" altLang="en-US" dirty="0" smtClean="0">
              <a:latin typeface="+mj-lt"/>
            </a:endParaRPr>
          </a:p>
          <a:p>
            <a:pPr lvl="0"/>
            <a:r>
              <a:rPr lang="en-US" altLang="en-US" dirty="0" smtClean="0">
                <a:latin typeface="+mj-lt"/>
              </a:rPr>
              <a:t>Examples:</a:t>
            </a:r>
            <a:endParaRPr lang="en-US" altLang="en-US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How Are You Doing </a:t>
            </a:r>
            <a:r>
              <a:rPr lang="en-US" altLang="en-US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Today</a:t>
            </a:r>
            <a:r>
              <a:rPr lang="en-US" altLang="en-US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?</a:t>
            </a: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Our Office between Metro and Barton Centre </a:t>
            </a: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What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Is the Need of This Expensive Phone?</a:t>
            </a:r>
          </a:p>
          <a:p>
            <a:pPr lvl="0"/>
            <a:endParaRPr lang="en-US" altLang="en-US" sz="1400" dirty="0" smtClean="0">
              <a:latin typeface="+mj-lt"/>
            </a:endParaRPr>
          </a:p>
          <a:p>
            <a:pPr lvl="0"/>
            <a:endParaRPr lang="en-US" altLang="en-US" sz="4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3156"/>
            <a:ext cx="7694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9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2"/>
          <p:cNvSpPr/>
          <p:nvPr/>
        </p:nvSpPr>
        <p:spPr>
          <a:xfrm>
            <a:off x="8497440" y="266544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3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TextShape 4"/>
          <p:cNvSpPr txBox="1"/>
          <p:nvPr/>
        </p:nvSpPr>
        <p:spPr>
          <a:xfrm>
            <a:off x="262760" y="45550"/>
            <a:ext cx="2391520" cy="615421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600" b="0" strike="noStrike" spc="-9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0" strike="noStrike" spc="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5" name="CustomShape 6"/>
          <p:cNvSpPr/>
          <p:nvPr/>
        </p:nvSpPr>
        <p:spPr>
          <a:xfrm>
            <a:off x="2654280" y="4006800"/>
            <a:ext cx="3205080" cy="622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3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7" name="CustomShape 8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54" y="518750"/>
            <a:ext cx="85627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Count number of palindromes in a given string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  <a:endParaRPr lang="en-US" altLang="en-US" dirty="0" smtClean="0">
              <a:latin typeface="+mj-lt"/>
            </a:endParaRPr>
          </a:p>
          <a:p>
            <a:pPr lvl="0"/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2 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Special Palindrome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 English we call a particular string as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palindrom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if it reads the same way from left and right (ex: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malayalam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mom etc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However there are some special kind of palindromes are there which will have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1.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Upper case characters </a:t>
            </a: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/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2.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Special characters </a:t>
            </a: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3.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Spaces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in-</a:t>
            </a:r>
            <a:r>
              <a:rPr lang="en-US" altLang="en-US" dirty="0" err="1" smtClean="0">
                <a:latin typeface="+mj-lt"/>
              </a:rPr>
              <a:t>beween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pPr lvl="0"/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/>
            <a:endParaRPr lang="en-US" altLang="en-US" dirty="0" smtClean="0">
              <a:latin typeface="+mj-lt"/>
            </a:endParaRPr>
          </a:p>
          <a:p>
            <a:pPr lvl="0"/>
            <a:endParaRPr lang="en-US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3156"/>
            <a:ext cx="7694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156"/>
            <a:ext cx="7694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99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2"/>
          <p:cNvSpPr/>
          <p:nvPr/>
        </p:nvSpPr>
        <p:spPr>
          <a:xfrm>
            <a:off x="8497440" y="266544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3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TextShape 4"/>
          <p:cNvSpPr txBox="1"/>
          <p:nvPr/>
        </p:nvSpPr>
        <p:spPr>
          <a:xfrm>
            <a:off x="277402" y="117468"/>
            <a:ext cx="2376878" cy="550351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600" b="0" strike="noStrike" spc="-9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0" strike="noStrike" spc="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5" name="CustomShape 6"/>
          <p:cNvSpPr/>
          <p:nvPr/>
        </p:nvSpPr>
        <p:spPr>
          <a:xfrm>
            <a:off x="2654280" y="4006800"/>
            <a:ext cx="3205080" cy="622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3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7" name="CustomShape 8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54" y="621490"/>
            <a:ext cx="85627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latin typeface="+mj-lt"/>
              </a:rPr>
              <a:t>Examples: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"Madam, I am Adam“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"A nut for a jar of tuna.“</a:t>
            </a: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"Are we not pure? “No, sir!” Panama’s moody Noriega brags. </a:t>
            </a: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“It is garbage!” Irony dooms a man—a prisoner up to new era."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pPr lvl="0"/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/>
            <a:endParaRPr lang="en-US" altLang="en-US" dirty="0" smtClean="0">
              <a:latin typeface="+mj-lt"/>
            </a:endParaRPr>
          </a:p>
          <a:p>
            <a:pPr lvl="0"/>
            <a:endParaRPr lang="en-US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3156"/>
            <a:ext cx="7694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156"/>
            <a:ext cx="7694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36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TextShape 3"/>
          <p:cNvSpPr txBox="1"/>
          <p:nvPr/>
        </p:nvSpPr>
        <p:spPr>
          <a:xfrm>
            <a:off x="444600" y="205200"/>
            <a:ext cx="581292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465480" y="959556"/>
            <a:ext cx="8246520" cy="3426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00" b="0" strike="noStrike" spc="-1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String is a sequence of Unicode characters.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Unicode characters are encoding standard that has widespread acceptance.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of the most commonly used character encodings are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100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100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</a:p>
          <a:p>
            <a:pPr algn="just">
              <a:lnSpc>
                <a:spcPct val="100000"/>
              </a:lnSpc>
            </a:pPr>
            <a:r>
              <a:rPr lang="en-IN" sz="2100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IN" sz="2100" b="0" strike="noStrike" spc="-9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UTF-8  </a:t>
            </a:r>
            <a:r>
              <a:rPr lang="en-IN" sz="2100" b="0" strike="noStrike" spc="-9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Widely used in email systems and on the internet.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IN" sz="2100" b="0" strike="noStrike" spc="-9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UTF-16</a:t>
            </a:r>
            <a:r>
              <a:rPr lang="en-IN" sz="2100" b="0" strike="noStrike" spc="-9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Used in windows, Java and by JavaScript, and often for 	</a:t>
            </a:r>
            <a:r>
              <a:rPr lang="en-IN" sz="2100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100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1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plain 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and for word-processing data files on </a:t>
            </a:r>
            <a:r>
              <a:rPr lang="en-IN" sz="21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Windows.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IN" sz="2100" b="0" strike="noStrike" spc="-9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UTF-32</a:t>
            </a:r>
            <a:r>
              <a:rPr lang="en-IN" sz="2100" b="0" strike="noStrike" spc="-9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mainly used in internal APIs where the data is single 	</a:t>
            </a:r>
            <a:r>
              <a:rPr lang="en-IN" sz="2100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100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</a:p>
          <a:p>
            <a:pPr algn="just">
              <a:lnSpc>
                <a:spcPct val="100000"/>
              </a:lnSpc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21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code 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or glyphs, rather than strings of characters.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2"/>
          <p:cNvSpPr/>
          <p:nvPr/>
        </p:nvSpPr>
        <p:spPr>
          <a:xfrm>
            <a:off x="8497440" y="266544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3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TextShape 4"/>
          <p:cNvSpPr txBox="1"/>
          <p:nvPr/>
        </p:nvSpPr>
        <p:spPr>
          <a:xfrm>
            <a:off x="262760" y="76372"/>
            <a:ext cx="2391520" cy="615421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600" b="0" strike="noStrike" spc="-9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0" strike="noStrike" spc="4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600" b="0" strike="noStrike" spc="-1" dirty="0" smtClean="0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5" name="CustomShape 6"/>
          <p:cNvSpPr/>
          <p:nvPr/>
        </p:nvSpPr>
        <p:spPr>
          <a:xfrm>
            <a:off x="2654280" y="4006800"/>
            <a:ext cx="3205080" cy="622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7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3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7" name="CustomShape 8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254" y="518750"/>
            <a:ext cx="91250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Find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out the Zodiac sign of the user:</a:t>
            </a:r>
            <a:r>
              <a:rPr lang="en-US" altLang="en-US" dirty="0">
                <a:latin typeface="+mj-lt"/>
              </a:rPr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Input is given as an entry in CSV file format as follows: Rajan,9845123450,rajan@gmail.com,22/05/1990,Bangalore</a:t>
            </a:r>
            <a:r>
              <a:rPr lang="en-US" altLang="en-US" dirty="0">
                <a:latin typeface="+mj-lt"/>
              </a:rPr>
              <a:t> </a:t>
            </a:r>
          </a:p>
          <a:p>
            <a:pPr lvl="0"/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Here 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are the Zodiac signs for all the months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  <a:endParaRPr lang="en-US" altLang="en-US" sz="14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3156"/>
            <a:ext cx="7694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321" y="2190973"/>
            <a:ext cx="3893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Aries (March 21-April 19)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Taurus (April 20-May 20)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Gemini (May 21-June 20)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Cancer (June 21-July 22)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Leo (July 23-August 22)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Virgo (August 23-September 22)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6793" y="2208944"/>
            <a:ext cx="448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Libra (September 23-October 22)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Scorpio (October 23-November 21)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Capricorn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(December 22-January 19)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Aquarius (January 20 to February 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Pisces (February 19 to March 20)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21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CustomShape 1"/>
          <p:cNvSpPr/>
          <p:nvPr/>
        </p:nvSpPr>
        <p:spPr>
          <a:xfrm>
            <a:off x="3942000" y="4814280"/>
            <a:ext cx="1484280" cy="1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1" name="CustomShape 2"/>
          <p:cNvSpPr/>
          <p:nvPr/>
        </p:nvSpPr>
        <p:spPr>
          <a:xfrm>
            <a:off x="8415000" y="4814280"/>
            <a:ext cx="192600" cy="1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2" name="CustomShape 3"/>
          <p:cNvSpPr/>
          <p:nvPr/>
        </p:nvSpPr>
        <p:spPr>
          <a:xfrm>
            <a:off x="3885840" y="2003040"/>
            <a:ext cx="1370880" cy="1138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CustomShape 4"/>
          <p:cNvSpPr/>
          <p:nvPr/>
        </p:nvSpPr>
        <p:spPr>
          <a:xfrm>
            <a:off x="304920" y="4630320"/>
            <a:ext cx="2284200" cy="455400"/>
          </a:xfrm>
          <a:custGeom>
            <a:avLst/>
            <a:gdLst/>
            <a:ahLst/>
            <a:cxnLst/>
            <a:rect l="l" t="t" r="r" b="b"/>
            <a:pathLst>
              <a:path w="2284730" h="455929">
                <a:moveTo>
                  <a:pt x="2284730" y="0"/>
                </a:moveTo>
                <a:lnTo>
                  <a:pt x="0" y="0"/>
                </a:lnTo>
                <a:lnTo>
                  <a:pt x="0" y="455929"/>
                </a:lnTo>
                <a:lnTo>
                  <a:pt x="2284730" y="455929"/>
                </a:lnTo>
                <a:lnTo>
                  <a:pt x="22847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CustomShape 5"/>
          <p:cNvSpPr/>
          <p:nvPr/>
        </p:nvSpPr>
        <p:spPr>
          <a:xfrm>
            <a:off x="534600" y="2918160"/>
            <a:ext cx="2468520" cy="22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>
              <a:lnSpc>
                <a:spcPct val="100000"/>
              </a:lnSpc>
            </a:pPr>
            <a:r>
              <a:rPr lang="en-IN" sz="1400" b="0" strike="noStrike" spc="-38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Web </a:t>
            </a:r>
            <a:r>
              <a:rPr lang="en-IN" sz="1400" b="0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Stack </a:t>
            </a:r>
            <a:r>
              <a:rPr lang="en-IN" sz="1400" b="0" strike="noStrike" spc="-12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Academy </a:t>
            </a:r>
            <a:r>
              <a:rPr lang="en-IN" sz="1400" b="0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(P)</a:t>
            </a:r>
            <a:r>
              <a:rPr lang="en-IN" sz="1400" b="0" strike="noStrike" spc="12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IN" sz="1400" b="0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Ltd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5" name="CustomShape 6"/>
          <p:cNvSpPr/>
          <p:nvPr/>
        </p:nvSpPr>
        <p:spPr>
          <a:xfrm>
            <a:off x="534600" y="3453120"/>
            <a:ext cx="1263240" cy="15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120" rIns="0" bIns="0"/>
          <a:lstStyle/>
          <a:p>
            <a:pPr marL="12600">
              <a:lnSpc>
                <a:spcPct val="100000"/>
              </a:lnSpc>
            </a:pPr>
            <a:r>
              <a:rPr lang="en-IN" sz="850" b="0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#83, </a:t>
            </a:r>
            <a:r>
              <a:rPr lang="en-IN" sz="850" b="0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Farah</a:t>
            </a:r>
            <a:r>
              <a:rPr lang="en-IN" sz="850" b="0" strike="noStrike" spc="-18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IN" sz="850" b="0" strike="noStrike" spc="-12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Towers,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635"/>
              </a:lnSpc>
            </a:pPr>
            <a:r>
              <a:rPr lang="en-IN" sz="85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1st </a:t>
            </a:r>
            <a:r>
              <a:rPr lang="en-IN" sz="85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floor,MG </a:t>
            </a:r>
            <a:r>
              <a:rPr lang="en-IN" sz="85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Road,  </a:t>
            </a:r>
            <a:r>
              <a:rPr lang="en-IN" sz="85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Bangalore </a:t>
            </a:r>
            <a:r>
              <a:rPr lang="en-IN" sz="85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–</a:t>
            </a:r>
            <a:r>
              <a:rPr lang="en-IN" sz="850" b="0" strike="noStrike" spc="-72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IN" sz="85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560001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85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M: </a:t>
            </a:r>
            <a:r>
              <a:rPr lang="en-IN" sz="850" b="0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+91-80-4128</a:t>
            </a:r>
            <a:r>
              <a:rPr lang="en-IN" sz="850" b="0" strike="noStrike" spc="-10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IN" sz="85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9576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850" b="0" strike="noStrike" spc="-43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T: </a:t>
            </a:r>
            <a:r>
              <a:rPr lang="en-IN" sz="850" b="0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+91-98862</a:t>
            </a:r>
            <a:r>
              <a:rPr lang="en-IN" sz="850" b="0" strike="noStrike" spc="2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IN" sz="85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69112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6" name="CustomShape 7"/>
          <p:cNvSpPr/>
          <p:nvPr/>
        </p:nvSpPr>
        <p:spPr>
          <a:xfrm>
            <a:off x="534600" y="4776120"/>
            <a:ext cx="2050200" cy="14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120" rIns="0" bIns="0"/>
          <a:lstStyle/>
          <a:p>
            <a:pPr marL="12600">
              <a:lnSpc>
                <a:spcPct val="100000"/>
              </a:lnSpc>
            </a:pPr>
            <a:r>
              <a:rPr lang="en-IN" sz="85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E:</a:t>
            </a:r>
            <a:r>
              <a:rPr lang="en-IN" sz="850" b="0" strike="noStrike" spc="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IN" sz="850" b="0" u="sng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4"/>
              </a:rPr>
              <a:t>info@www.webstackacademy.com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7" name="CustomShape 8"/>
          <p:cNvSpPr/>
          <p:nvPr/>
        </p:nvSpPr>
        <p:spPr>
          <a:xfrm>
            <a:off x="1623240" y="506520"/>
            <a:ext cx="360" cy="17856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70"/>
                </a:lnTo>
              </a:path>
            </a:pathLst>
          </a:custGeom>
          <a:noFill/>
          <a:ln w="5040">
            <a:solidFill>
              <a:srgbClr val="3715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8" name="CustomShape 9"/>
          <p:cNvSpPr/>
          <p:nvPr/>
        </p:nvSpPr>
        <p:spPr>
          <a:xfrm>
            <a:off x="561240" y="408600"/>
            <a:ext cx="66960" cy="669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CustomShape 10"/>
          <p:cNvSpPr/>
          <p:nvPr/>
        </p:nvSpPr>
        <p:spPr>
          <a:xfrm>
            <a:off x="665640" y="408600"/>
            <a:ext cx="66960" cy="66960"/>
          </a:xfrm>
          <a:custGeom>
            <a:avLst/>
            <a:gdLst/>
            <a:ahLst/>
            <a:cxnLst/>
            <a:rect l="l" t="t" r="r" b="b"/>
            <a:pathLst>
              <a:path w="67309" h="67309">
                <a:moveTo>
                  <a:pt x="0" y="67310"/>
                </a:moveTo>
                <a:lnTo>
                  <a:pt x="67310" y="67310"/>
                </a:lnTo>
                <a:lnTo>
                  <a:pt x="67310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CustomShape 11"/>
          <p:cNvSpPr/>
          <p:nvPr/>
        </p:nvSpPr>
        <p:spPr>
          <a:xfrm>
            <a:off x="457200" y="511560"/>
            <a:ext cx="68040" cy="680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1" name="CustomShape 12"/>
          <p:cNvSpPr/>
          <p:nvPr/>
        </p:nvSpPr>
        <p:spPr>
          <a:xfrm>
            <a:off x="561240" y="51156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79"/>
                </a:moveTo>
                <a:lnTo>
                  <a:pt x="67309" y="68579"/>
                </a:lnTo>
                <a:lnTo>
                  <a:pt x="6730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2" name="CustomShape 13"/>
          <p:cNvSpPr/>
          <p:nvPr/>
        </p:nvSpPr>
        <p:spPr>
          <a:xfrm>
            <a:off x="665640" y="511560"/>
            <a:ext cx="66960" cy="6804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CustomShape 14"/>
          <p:cNvSpPr/>
          <p:nvPr/>
        </p:nvSpPr>
        <p:spPr>
          <a:xfrm>
            <a:off x="768240" y="51156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79"/>
                </a:moveTo>
                <a:lnTo>
                  <a:pt x="67309" y="68579"/>
                </a:lnTo>
                <a:lnTo>
                  <a:pt x="6730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CustomShape 15"/>
          <p:cNvSpPr/>
          <p:nvPr/>
        </p:nvSpPr>
        <p:spPr>
          <a:xfrm>
            <a:off x="457200" y="615600"/>
            <a:ext cx="68400" cy="6840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5" name="CustomShape 16"/>
          <p:cNvSpPr/>
          <p:nvPr/>
        </p:nvSpPr>
        <p:spPr>
          <a:xfrm>
            <a:off x="561240" y="615600"/>
            <a:ext cx="66960" cy="6804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6" name="CustomShape 17"/>
          <p:cNvSpPr/>
          <p:nvPr/>
        </p:nvSpPr>
        <p:spPr>
          <a:xfrm>
            <a:off x="665640" y="61560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79"/>
                </a:moveTo>
                <a:lnTo>
                  <a:pt x="67310" y="68579"/>
                </a:lnTo>
                <a:lnTo>
                  <a:pt x="6731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7" name="CustomShape 18"/>
          <p:cNvSpPr/>
          <p:nvPr/>
        </p:nvSpPr>
        <p:spPr>
          <a:xfrm>
            <a:off x="768240" y="615600"/>
            <a:ext cx="66960" cy="6804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19"/>
          <p:cNvSpPr/>
          <p:nvPr/>
        </p:nvSpPr>
        <p:spPr>
          <a:xfrm>
            <a:off x="561240" y="720000"/>
            <a:ext cx="66960" cy="68400"/>
          </a:xfrm>
          <a:custGeom>
            <a:avLst/>
            <a:gdLst/>
            <a:ahLst/>
            <a:cxnLst/>
            <a:rect l="l" t="t" r="r" b="b"/>
            <a:pathLst>
              <a:path w="67309" h="68579">
                <a:moveTo>
                  <a:pt x="0" y="68580"/>
                </a:moveTo>
                <a:lnTo>
                  <a:pt x="67309" y="68580"/>
                </a:lnTo>
                <a:lnTo>
                  <a:pt x="6730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CD026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9" name="CustomShape 20"/>
          <p:cNvSpPr/>
          <p:nvPr/>
        </p:nvSpPr>
        <p:spPr>
          <a:xfrm>
            <a:off x="665640" y="720000"/>
            <a:ext cx="66960" cy="684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CustomShape 21"/>
          <p:cNvSpPr/>
          <p:nvPr/>
        </p:nvSpPr>
        <p:spPr>
          <a:xfrm>
            <a:off x="911880" y="507960"/>
            <a:ext cx="651240" cy="181080"/>
          </a:xfrm>
          <a:custGeom>
            <a:avLst/>
            <a:gdLst/>
            <a:ahLst/>
            <a:cxnLst/>
            <a:rect l="l" t="t" r="r" b="b"/>
            <a:pathLst>
              <a:path w="651510" h="181609">
                <a:moveTo>
                  <a:pt x="34290" y="0"/>
                </a:moveTo>
                <a:lnTo>
                  <a:pt x="0" y="0"/>
                </a:lnTo>
                <a:lnTo>
                  <a:pt x="46990" y="170179"/>
                </a:lnTo>
                <a:lnTo>
                  <a:pt x="48259" y="176529"/>
                </a:lnTo>
                <a:lnTo>
                  <a:pt x="55880" y="181610"/>
                </a:lnTo>
                <a:lnTo>
                  <a:pt x="68580" y="181610"/>
                </a:lnTo>
                <a:lnTo>
                  <a:pt x="73659" y="177800"/>
                </a:lnTo>
                <a:lnTo>
                  <a:pt x="76200" y="171450"/>
                </a:lnTo>
                <a:lnTo>
                  <a:pt x="99017" y="119379"/>
                </a:lnTo>
                <a:lnTo>
                  <a:pt x="66040" y="119379"/>
                </a:lnTo>
                <a:lnTo>
                  <a:pt x="34290" y="0"/>
                </a:lnTo>
                <a:close/>
                <a:moveTo>
                  <a:pt x="160020" y="58420"/>
                </a:moveTo>
                <a:lnTo>
                  <a:pt x="125730" y="58420"/>
                </a:lnTo>
                <a:lnTo>
                  <a:pt x="173990" y="171450"/>
                </a:lnTo>
                <a:lnTo>
                  <a:pt x="176530" y="177800"/>
                </a:lnTo>
                <a:lnTo>
                  <a:pt x="182880" y="181610"/>
                </a:lnTo>
                <a:lnTo>
                  <a:pt x="195580" y="181610"/>
                </a:lnTo>
                <a:lnTo>
                  <a:pt x="203200" y="176529"/>
                </a:lnTo>
                <a:lnTo>
                  <a:pt x="204470" y="170179"/>
                </a:lnTo>
                <a:lnTo>
                  <a:pt x="218496" y="119379"/>
                </a:lnTo>
                <a:lnTo>
                  <a:pt x="185420" y="119379"/>
                </a:lnTo>
                <a:lnTo>
                  <a:pt x="160020" y="58420"/>
                </a:lnTo>
                <a:close/>
                <a:moveTo>
                  <a:pt x="509270" y="0"/>
                </a:moveTo>
                <a:lnTo>
                  <a:pt x="309880" y="0"/>
                </a:lnTo>
                <a:lnTo>
                  <a:pt x="291286" y="3770"/>
                </a:lnTo>
                <a:lnTo>
                  <a:pt x="276383" y="13970"/>
                </a:lnTo>
                <a:lnTo>
                  <a:pt x="266481" y="28932"/>
                </a:lnTo>
                <a:lnTo>
                  <a:pt x="262890" y="46989"/>
                </a:lnTo>
                <a:lnTo>
                  <a:pt x="262890" y="54610"/>
                </a:lnTo>
                <a:lnTo>
                  <a:pt x="286464" y="93007"/>
                </a:lnTo>
                <a:lnTo>
                  <a:pt x="389890" y="115570"/>
                </a:lnTo>
                <a:lnTo>
                  <a:pt x="401320" y="119379"/>
                </a:lnTo>
                <a:lnTo>
                  <a:pt x="401320" y="142239"/>
                </a:lnTo>
                <a:lnTo>
                  <a:pt x="396240" y="148589"/>
                </a:lnTo>
                <a:lnTo>
                  <a:pt x="223520" y="148589"/>
                </a:lnTo>
                <a:lnTo>
                  <a:pt x="214630" y="181610"/>
                </a:lnTo>
                <a:lnTo>
                  <a:pt x="387350" y="181610"/>
                </a:lnTo>
                <a:lnTo>
                  <a:pt x="405943" y="178018"/>
                </a:lnTo>
                <a:lnTo>
                  <a:pt x="420846" y="168116"/>
                </a:lnTo>
                <a:lnTo>
                  <a:pt x="430748" y="153213"/>
                </a:lnTo>
                <a:lnTo>
                  <a:pt x="434340" y="134620"/>
                </a:lnTo>
                <a:lnTo>
                  <a:pt x="434340" y="127000"/>
                </a:lnTo>
                <a:lnTo>
                  <a:pt x="411837" y="89138"/>
                </a:lnTo>
                <a:lnTo>
                  <a:pt x="308609" y="66039"/>
                </a:lnTo>
                <a:lnTo>
                  <a:pt x="304800" y="64770"/>
                </a:lnTo>
                <a:lnTo>
                  <a:pt x="295909" y="62229"/>
                </a:lnTo>
                <a:lnTo>
                  <a:pt x="295909" y="40639"/>
                </a:lnTo>
                <a:lnTo>
                  <a:pt x="302259" y="33020"/>
                </a:lnTo>
                <a:lnTo>
                  <a:pt x="496570" y="33020"/>
                </a:lnTo>
                <a:lnTo>
                  <a:pt x="509187" y="2738"/>
                </a:lnTo>
                <a:lnTo>
                  <a:pt x="509270" y="0"/>
                </a:lnTo>
                <a:close/>
                <a:moveTo>
                  <a:pt x="557530" y="0"/>
                </a:moveTo>
                <a:lnTo>
                  <a:pt x="543560" y="0"/>
                </a:lnTo>
                <a:lnTo>
                  <a:pt x="530740" y="2738"/>
                </a:lnTo>
                <a:lnTo>
                  <a:pt x="521970" y="9525"/>
                </a:lnTo>
                <a:lnTo>
                  <a:pt x="516056" y="18216"/>
                </a:lnTo>
                <a:lnTo>
                  <a:pt x="511809" y="26670"/>
                </a:lnTo>
                <a:lnTo>
                  <a:pt x="450850" y="181610"/>
                </a:lnTo>
                <a:lnTo>
                  <a:pt x="487680" y="181610"/>
                </a:lnTo>
                <a:lnTo>
                  <a:pt x="503535" y="141366"/>
                </a:lnTo>
                <a:lnTo>
                  <a:pt x="514508" y="113029"/>
                </a:lnTo>
                <a:lnTo>
                  <a:pt x="525720" y="83740"/>
                </a:lnTo>
                <a:lnTo>
                  <a:pt x="542290" y="40639"/>
                </a:lnTo>
                <a:lnTo>
                  <a:pt x="544830" y="35560"/>
                </a:lnTo>
                <a:lnTo>
                  <a:pt x="546100" y="34289"/>
                </a:lnTo>
                <a:lnTo>
                  <a:pt x="593548" y="34289"/>
                </a:lnTo>
                <a:lnTo>
                  <a:pt x="590550" y="26670"/>
                </a:lnTo>
                <a:lnTo>
                  <a:pt x="586104" y="18216"/>
                </a:lnTo>
                <a:lnTo>
                  <a:pt x="579754" y="9525"/>
                </a:lnTo>
                <a:lnTo>
                  <a:pt x="570547" y="2738"/>
                </a:lnTo>
                <a:lnTo>
                  <a:pt x="557530" y="0"/>
                </a:lnTo>
                <a:close/>
                <a:moveTo>
                  <a:pt x="593548" y="34289"/>
                </a:moveTo>
                <a:lnTo>
                  <a:pt x="556260" y="34289"/>
                </a:lnTo>
                <a:lnTo>
                  <a:pt x="557530" y="35560"/>
                </a:lnTo>
                <a:lnTo>
                  <a:pt x="558800" y="40639"/>
                </a:lnTo>
                <a:lnTo>
                  <a:pt x="576282" y="84454"/>
                </a:lnTo>
                <a:lnTo>
                  <a:pt x="587216" y="112077"/>
                </a:lnTo>
                <a:lnTo>
                  <a:pt x="597912" y="139223"/>
                </a:lnTo>
                <a:lnTo>
                  <a:pt x="614680" y="181610"/>
                </a:lnTo>
                <a:lnTo>
                  <a:pt x="651510" y="181610"/>
                </a:lnTo>
                <a:lnTo>
                  <a:pt x="593548" y="34289"/>
                </a:lnTo>
                <a:close/>
                <a:moveTo>
                  <a:pt x="133350" y="2539"/>
                </a:moveTo>
                <a:lnTo>
                  <a:pt x="119380" y="2539"/>
                </a:lnTo>
                <a:lnTo>
                  <a:pt x="113030" y="7620"/>
                </a:lnTo>
                <a:lnTo>
                  <a:pt x="110490" y="12700"/>
                </a:lnTo>
                <a:lnTo>
                  <a:pt x="66040" y="119379"/>
                </a:lnTo>
                <a:lnTo>
                  <a:pt x="99017" y="119379"/>
                </a:lnTo>
                <a:lnTo>
                  <a:pt x="125730" y="58420"/>
                </a:lnTo>
                <a:lnTo>
                  <a:pt x="160020" y="58420"/>
                </a:lnTo>
                <a:lnTo>
                  <a:pt x="140970" y="12700"/>
                </a:lnTo>
                <a:lnTo>
                  <a:pt x="138430" y="7620"/>
                </a:lnTo>
                <a:lnTo>
                  <a:pt x="133350" y="2539"/>
                </a:lnTo>
                <a:close/>
                <a:moveTo>
                  <a:pt x="251459" y="0"/>
                </a:moveTo>
                <a:lnTo>
                  <a:pt x="218440" y="0"/>
                </a:lnTo>
                <a:lnTo>
                  <a:pt x="185420" y="119379"/>
                </a:lnTo>
                <a:lnTo>
                  <a:pt x="218496" y="119379"/>
                </a:lnTo>
                <a:lnTo>
                  <a:pt x="251459" y="0"/>
                </a:lnTo>
                <a:close/>
              </a:path>
            </a:pathLst>
          </a:custGeom>
          <a:solidFill>
            <a:srgbClr val="3715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CustomShape 22"/>
          <p:cNvSpPr/>
          <p:nvPr/>
        </p:nvSpPr>
        <p:spPr>
          <a:xfrm>
            <a:off x="1682640" y="567360"/>
            <a:ext cx="1432080" cy="8964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TextShape 3"/>
          <p:cNvSpPr txBox="1"/>
          <p:nvPr/>
        </p:nvSpPr>
        <p:spPr>
          <a:xfrm>
            <a:off x="444600" y="313200"/>
            <a:ext cx="581292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648000" y="1739520"/>
            <a:ext cx="7703640" cy="196848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 = “ ”;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str1 = “Hello World”;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str2 = new String(“Hi”);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5760">
              <a:lnSpc>
                <a:spcPct val="100000"/>
              </a:lnSpc>
            </a:pPr>
            <a:r>
              <a:rPr lang="en-IN" sz="1800" b="0" strike="noStrike" spc="-4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465480" y="1140840"/>
            <a:ext cx="8246520" cy="6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100" b="0" strike="noStrike" spc="-1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 are defined as: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497440" y="2741760"/>
            <a:ext cx="641160" cy="634680"/>
          </a:xfrm>
          <a:custGeom>
            <a:avLst/>
            <a:gdLst/>
            <a:ahLst/>
            <a:cxnLst/>
            <a:rect l="l" t="t" r="r" b="b"/>
            <a:pathLst>
              <a:path w="641350" h="635000">
                <a:moveTo>
                  <a:pt x="320039" y="0"/>
                </a:moveTo>
                <a:lnTo>
                  <a:pt x="273655" y="3442"/>
                </a:lnTo>
                <a:lnTo>
                  <a:pt x="229080" y="13434"/>
                </a:lnTo>
                <a:lnTo>
                  <a:pt x="186864" y="29472"/>
                </a:lnTo>
                <a:lnTo>
                  <a:pt x="147556" y="51051"/>
                </a:lnTo>
                <a:lnTo>
                  <a:pt x="111706" y="77669"/>
                </a:lnTo>
                <a:lnTo>
                  <a:pt x="79864" y="108821"/>
                </a:lnTo>
                <a:lnTo>
                  <a:pt x="52578" y="144003"/>
                </a:lnTo>
                <a:lnTo>
                  <a:pt x="30399" y="182712"/>
                </a:lnTo>
                <a:lnTo>
                  <a:pt x="13877" y="224443"/>
                </a:lnTo>
                <a:lnTo>
                  <a:pt x="3560" y="268694"/>
                </a:lnTo>
                <a:lnTo>
                  <a:pt x="0" y="314959"/>
                </a:lnTo>
                <a:lnTo>
                  <a:pt x="3560" y="362489"/>
                </a:lnTo>
                <a:lnTo>
                  <a:pt x="13877" y="407774"/>
                </a:lnTo>
                <a:lnTo>
                  <a:pt x="30399" y="450333"/>
                </a:lnTo>
                <a:lnTo>
                  <a:pt x="52578" y="489687"/>
                </a:lnTo>
                <a:lnTo>
                  <a:pt x="79864" y="525354"/>
                </a:lnTo>
                <a:lnTo>
                  <a:pt x="111706" y="556853"/>
                </a:lnTo>
                <a:lnTo>
                  <a:pt x="147556" y="583703"/>
                </a:lnTo>
                <a:lnTo>
                  <a:pt x="186864" y="605424"/>
                </a:lnTo>
                <a:lnTo>
                  <a:pt x="229080" y="621534"/>
                </a:lnTo>
                <a:lnTo>
                  <a:pt x="273655" y="631553"/>
                </a:lnTo>
                <a:lnTo>
                  <a:pt x="320039" y="635000"/>
                </a:lnTo>
                <a:lnTo>
                  <a:pt x="367598" y="631553"/>
                </a:lnTo>
                <a:lnTo>
                  <a:pt x="412964" y="621534"/>
                </a:lnTo>
                <a:lnTo>
                  <a:pt x="455645" y="605424"/>
                </a:lnTo>
                <a:lnTo>
                  <a:pt x="495149" y="583703"/>
                </a:lnTo>
                <a:lnTo>
                  <a:pt x="530983" y="556853"/>
                </a:lnTo>
                <a:lnTo>
                  <a:pt x="562654" y="525354"/>
                </a:lnTo>
                <a:lnTo>
                  <a:pt x="589672" y="489687"/>
                </a:lnTo>
                <a:lnTo>
                  <a:pt x="611542" y="450333"/>
                </a:lnTo>
                <a:lnTo>
                  <a:pt x="627774" y="407774"/>
                </a:lnTo>
                <a:lnTo>
                  <a:pt x="637873" y="362489"/>
                </a:lnTo>
                <a:lnTo>
                  <a:pt x="641350" y="314959"/>
                </a:lnTo>
                <a:lnTo>
                  <a:pt x="637873" y="268694"/>
                </a:lnTo>
                <a:lnTo>
                  <a:pt x="627774" y="224443"/>
                </a:lnTo>
                <a:lnTo>
                  <a:pt x="611542" y="182712"/>
                </a:lnTo>
                <a:lnTo>
                  <a:pt x="589672" y="144003"/>
                </a:lnTo>
                <a:lnTo>
                  <a:pt x="562654" y="108821"/>
                </a:lnTo>
                <a:lnTo>
                  <a:pt x="530983" y="77669"/>
                </a:lnTo>
                <a:lnTo>
                  <a:pt x="495149" y="51051"/>
                </a:lnTo>
                <a:lnTo>
                  <a:pt x="455645" y="29472"/>
                </a:lnTo>
                <a:lnTo>
                  <a:pt x="412964" y="13434"/>
                </a:lnTo>
                <a:lnTo>
                  <a:pt x="367598" y="3442"/>
                </a:lnTo>
                <a:lnTo>
                  <a:pt x="320039" y="0"/>
                </a:lnTo>
                <a:close/>
              </a:path>
            </a:pathLst>
          </a:custGeom>
          <a:solidFill>
            <a:srgbClr val="7A2E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"/>
          <p:cNvSpPr/>
          <p:nvPr/>
        </p:nvSpPr>
        <p:spPr>
          <a:xfrm>
            <a:off x="7315200" y="362880"/>
            <a:ext cx="1827000" cy="4113000"/>
          </a:xfrm>
          <a:custGeom>
            <a:avLst/>
            <a:gdLst/>
            <a:ahLst/>
            <a:cxnLst/>
            <a:rect l="l" t="t" r="r" b="b"/>
            <a:pathLst>
              <a:path w="1827529" h="4113529">
                <a:moveTo>
                  <a:pt x="1827529" y="0"/>
                </a:moveTo>
                <a:lnTo>
                  <a:pt x="0" y="0"/>
                </a:lnTo>
                <a:lnTo>
                  <a:pt x="0" y="4113529"/>
                </a:lnTo>
                <a:lnTo>
                  <a:pt x="1827529" y="4113529"/>
                </a:lnTo>
                <a:lnTo>
                  <a:pt x="18275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TextShape 3"/>
          <p:cNvSpPr txBox="1"/>
          <p:nvPr/>
        </p:nvSpPr>
        <p:spPr>
          <a:xfrm>
            <a:off x="444600" y="205200"/>
            <a:ext cx="581292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600" b="0" strike="noStrike" spc="-4">
                <a:solidFill>
                  <a:srgbClr val="5B2C9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942000" y="4821840"/>
            <a:ext cx="148428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u="sng" strike="noStrike" spc="-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www.webstackacademy.com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8415000" y="4821840"/>
            <a:ext cx="19260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/>
          <a:lstStyle/>
          <a:p>
            <a:pPr marL="12600">
              <a:lnSpc>
                <a:spcPct val="100000"/>
              </a:lnSpc>
            </a:pPr>
            <a:r>
              <a:rPr lang="en-IN" sz="800" b="0" strike="noStrike" spc="9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</a:t>
            </a:r>
            <a:r>
              <a:rPr lang="en-IN" sz="800" b="0" strike="noStrike" spc="-4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#›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465480" y="744840"/>
            <a:ext cx="8246520" cy="164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960">
              <a:lnSpc>
                <a:spcPct val="100000"/>
              </a:lnSpc>
              <a:buClr>
                <a:srgbClr val="000000"/>
              </a:buClr>
            </a:pPr>
            <a:r>
              <a:rPr lang="en-IN" sz="2100" b="0" strike="noStrike" spc="-1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IN" sz="2100" b="0" strike="noStrike" spc="-9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 are immutable or unchangeable.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immutable object is an object whose state cannot be modified after it is created. </a:t>
            </a:r>
            <a:r>
              <a:rPr lang="en-IN" sz="21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IN" sz="21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720000" y="2399040"/>
            <a:ext cx="7703640" cy="1967760"/>
          </a:xfrm>
          <a:prstGeom prst="rect">
            <a:avLst/>
          </a:prstGeom>
          <a:solidFill>
            <a:srgbClr val="EDEDED"/>
          </a:solidFill>
          <a:ln w="12600">
            <a:solidFill>
              <a:srgbClr val="33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760" rIns="0" bIns="0"/>
          <a:lstStyle/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IN" sz="1800" b="0" strike="noStrike" spc="-9" dirty="0">
                <a:solidFill>
                  <a:srgbClr val="A2228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9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en-IN" sz="1800" b="0" strike="noStrike" spc="-9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“Hello World”;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6120">
              <a:lnSpc>
                <a:spcPct val="100000"/>
              </a:lnSpc>
            </a:pPr>
            <a:r>
              <a:rPr lang="en-IN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[0] = “h”;</a:t>
            </a:r>
          </a:p>
          <a:p>
            <a:pPr marL="546120">
              <a:lnSpc>
                <a:spcPct val="100000"/>
              </a:lnSpc>
            </a:pP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console.log(</a:t>
            </a:r>
            <a:r>
              <a:rPr lang="en-IN" sz="1800" b="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en-IN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95760">
              <a:lnSpc>
                <a:spcPct val="100000"/>
              </a:lnSpc>
            </a:pPr>
            <a:r>
              <a:rPr lang="en-IN" sz="1800" b="0" strike="noStrike" spc="-4" dirty="0">
                <a:solidFill>
                  <a:srgbClr val="0066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57200" y="1468080"/>
            <a:ext cx="822816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String Methods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19040" y="2382480"/>
            <a:ext cx="830412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Roboto"/>
              </a:rPr>
              <a:t>(Pre-defined methods to perform various operations in strings)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Line 3"/>
          <p:cNvSpPr/>
          <p:nvPr/>
        </p:nvSpPr>
        <p:spPr>
          <a:xfrm>
            <a:off x="2705040" y="2342880"/>
            <a:ext cx="3733920" cy="14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117000"/>
            <a:ext cx="8229600" cy="858960"/>
          </a:xfrm>
          <a:prstGeom prst="rect">
            <a:avLst/>
          </a:prstGeom>
          <a:noFill/>
          <a:ln>
            <a:noFill/>
          </a:ln>
        </p:spPr>
        <p:txBody>
          <a:bodyPr lIns="0" tIns="32040" rIns="0" bIns="0" anchor="ctr"/>
          <a:lstStyle/>
          <a:p>
            <a:pPr>
              <a:lnSpc>
                <a:spcPct val="93000"/>
              </a:lnSpc>
            </a:pPr>
            <a:r>
              <a:rPr lang="en-IN" sz="3600" b="0" strike="noStrike" spc="-1">
                <a:solidFill>
                  <a:srgbClr val="5C2D9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Methods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811929135"/>
              </p:ext>
            </p:extLst>
          </p:nvPr>
        </p:nvGraphicFramePr>
        <p:xfrm>
          <a:off x="457200" y="1131480"/>
          <a:ext cx="7968400" cy="3351600"/>
        </p:xfrm>
        <a:graphic>
          <a:graphicData uri="http://schemas.openxmlformats.org/drawingml/2006/table">
            <a:tbl>
              <a:tblPr/>
              <a:tblGrid>
                <a:gridCol w="174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Method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length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Returns the length of the string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concat()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Joins the string with one or more strings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trim()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Removes the white spaces from beginning and end of the string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replace()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Replaces old string with the new string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substring()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Returns the part of string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640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substr()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Returns the part of string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117000"/>
            <a:ext cx="8229600" cy="858960"/>
          </a:xfrm>
          <a:prstGeom prst="rect">
            <a:avLst/>
          </a:prstGeom>
          <a:noFill/>
          <a:ln>
            <a:noFill/>
          </a:ln>
        </p:spPr>
        <p:txBody>
          <a:bodyPr lIns="0" tIns="32040" rIns="0" bIns="0" anchor="ctr"/>
          <a:lstStyle/>
          <a:p>
            <a:pPr>
              <a:lnSpc>
                <a:spcPct val="93000"/>
              </a:lnSpc>
            </a:pPr>
            <a:r>
              <a:rPr lang="en-IN" sz="3600" b="0" strike="noStrike" spc="-1">
                <a:solidFill>
                  <a:srgbClr val="5C2D9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String Methods</a:t>
            </a:r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5" name="Table 2"/>
          <p:cNvGraphicFramePr/>
          <p:nvPr>
            <p:extLst>
              <p:ext uri="{D42A27DB-BD31-4B8C-83A1-F6EECF244321}">
                <p14:modId xmlns:p14="http://schemas.microsoft.com/office/powerpoint/2010/main" val="1439396755"/>
              </p:ext>
            </p:extLst>
          </p:nvPr>
        </p:nvGraphicFramePr>
        <p:xfrm>
          <a:off x="457200" y="1131480"/>
          <a:ext cx="7889760" cy="2877479"/>
        </p:xfrm>
        <a:graphic>
          <a:graphicData uri="http://schemas.openxmlformats.org/drawingml/2006/table">
            <a:tbl>
              <a:tblPr/>
              <a:tblGrid>
                <a:gridCol w="201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1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Method 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Description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indexOf()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Returns the position of specified word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222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lastIndexOf()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Returns the last occurrence of specified word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193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slice()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Returns the part of the string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split()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Converts string into array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516"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1" strike="noStrike" spc="-1" dirty="0" smtClean="0">
                          <a:solidFill>
                            <a:srgbClr val="DB096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Courier New"/>
                        </a:rPr>
                        <a:t>includes()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</a:pPr>
                      <a:r>
                        <a:rPr lang="en-IN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Returns true if string</a:t>
                      </a:r>
                      <a:r>
                        <a:rPr lang="en-IN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includes the specified word.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73190"/>
                  </a:ext>
                </a:extLst>
              </a:tr>
            </a:tbl>
          </a:graphicData>
        </a:graphic>
      </p:graphicFrame>
      <p:sp>
        <p:nvSpPr>
          <p:cNvPr id="326" name="TextShape 3"/>
          <p:cNvSpPr txBox="1"/>
          <p:nvPr/>
        </p:nvSpPr>
        <p:spPr>
          <a:xfrm>
            <a:off x="2160000" y="5328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1581</Words>
  <Application>Microsoft Office PowerPoint</Application>
  <PresentationFormat>On-screen Show (16:9)</PresentationFormat>
  <Paragraphs>499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DejaVu Sans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Paul</dc:creator>
  <dc:description/>
  <cp:lastModifiedBy>Nagaratna Harikant</cp:lastModifiedBy>
  <cp:revision>123</cp:revision>
  <dcterms:created xsi:type="dcterms:W3CDTF">2018-06-27T15:29:39Z</dcterms:created>
  <dcterms:modified xsi:type="dcterms:W3CDTF">2018-07-12T04:21:29Z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2018-05-31T00:00:00Z</vt:filetime>
  </property>
  <property fmtid="{D5CDD505-2E9C-101B-9397-08002B2CF9AE}" pid="4" name="Creator">
    <vt:lpwstr>Impress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2018-06-27T00:00:00Z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(16:9)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29</vt:i4>
  </property>
</Properties>
</file>