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E8726"/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-1714" y="-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4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7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6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5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59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00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5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7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2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85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6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D2C6B2-15AF-4449-91BB-A53A7000A463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FA34A-838C-432D-84A4-928F1EBBC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F5893-46FB-44D1-A31D-CC587B35ED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VIRTUAL FIGHT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(A game in C++)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8B6C1F-1788-4CBF-A938-73775DED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By:</a:t>
            </a:r>
            <a:r>
              <a:rPr lang="en-IN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IN" sz="2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Tushar</a:t>
            </a:r>
            <a:r>
              <a:rPr lang="en-IN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</a:t>
            </a:r>
            <a:r>
              <a:rPr lang="en-IN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Gupta</a:t>
            </a:r>
            <a:endParaRPr lang="en-IN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  <a:p>
            <a:r>
              <a:rPr lang="en-I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Roll no-</a:t>
            </a:r>
            <a:r>
              <a:rPr lang="en-IN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IN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1900320100184</a:t>
            </a:r>
            <a:endParaRPr lang="en-IN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  <a:p>
            <a:r>
              <a:rPr lang="en-I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Department of : </a:t>
            </a:r>
            <a:r>
              <a:rPr lang="en-IN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Computer Science and Engineering (Sec: 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1FFEDFB-3696-48AA-806A-3C38F745B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44"/>
          <a:stretch/>
        </p:blipFill>
        <p:spPr>
          <a:xfrm>
            <a:off x="10721267" y="11219"/>
            <a:ext cx="1470733" cy="20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1B463-8C1F-4971-B400-B2B90725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IN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ctiva" pitchFamily="2" charset="0"/>
              </a:rPr>
              <a:t>Gamcode</a:t>
            </a:r>
            <a:r>
              <a:rPr lang="en-IN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ctiva" pitchFamily="2" charset="0"/>
              </a:rPr>
              <a:t>() 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647598-0027-41A9-BEE5-2F5201490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924" y="2054623"/>
            <a:ext cx="3323263" cy="23880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96FD3A6-2763-4BA2-84F3-38C82472F8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18373" y="2881050"/>
            <a:ext cx="3755254" cy="265101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08382BC-4730-41BF-B7A2-FB2E840A0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086" y="2129343"/>
            <a:ext cx="3656895" cy="29124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7072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F4091-0BC1-4C8B-BE4C-4DF2A80A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IN" dirty="0">
                <a:solidFill>
                  <a:srgbClr val="92D050"/>
                </a:solidFill>
                <a:effectLst>
                  <a:reflection blurRad="6350" stA="55000" endA="300" endPos="45500" dir="5400000" sy="-100000" algn="bl" rotWithShape="0"/>
                </a:effectLst>
                <a:latin typeface="Adventure Subtitles" panose="040B0600000000000000" pitchFamily="82" charset="0"/>
              </a:rPr>
              <a:t>Project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10134F-EC3C-498A-B31D-93686B4E91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6448" y="2630796"/>
            <a:ext cx="3368128" cy="27786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55C5A0D-B4CA-4327-B65C-7FFFE693F2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4311" y="1465044"/>
            <a:ext cx="2980382" cy="2331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10F35F7-702F-4F44-A538-E024027CCA0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76361" y="1156678"/>
            <a:ext cx="3491883" cy="23315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706FF4-3891-45B3-BA32-AF678430642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84311" y="4198953"/>
            <a:ext cx="3323263" cy="2388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BC07C77-8817-4572-96FF-CD8A419D0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349" y="3683548"/>
            <a:ext cx="3656895" cy="29124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5875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163D8-1610-4805-ABFA-4266611A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IN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Future</a:t>
            </a:r>
            <a:r>
              <a:rPr lang="en-IN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40C17-6515-43CD-8AD4-D0EB13CD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3087"/>
            <a:ext cx="10018713" cy="4341181"/>
          </a:xfrm>
        </p:spPr>
        <p:txBody>
          <a:bodyPr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endParaRPr lang="en-US" sz="2600" b="1" u="sng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600" b="1" u="sng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 that I am planning are-</a:t>
            </a: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D0D0D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Player System (currently it only has 1 player option against computer):    Vs-1.2     [currently in progress…]</a:t>
            </a:r>
            <a:endParaRPr lang="en-IN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D0D0D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Reaction system (get reactions upon being hit) : Vs-1.3</a:t>
            </a:r>
            <a:endParaRPr lang="en-IN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D0D0D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options (you will get option to choose the background from ) </a:t>
            </a:r>
            <a:endParaRPr lang="en-IN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solidFill>
                  <a:srgbClr val="0D0D0D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Vs-1.5</a:t>
            </a:r>
            <a:endParaRPr lang="en-IN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0D0D0D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Types of games (after all above updates…):  Vs-2.0 </a:t>
            </a:r>
            <a:endParaRPr lang="en-IN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D7EB3-5562-4BEF-B2AB-C5615609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25" y="2914095"/>
            <a:ext cx="10018713" cy="1752599"/>
          </a:xfrm>
        </p:spPr>
        <p:txBody>
          <a:bodyPr>
            <a:normAutofit/>
            <a:scene3d>
              <a:camera prst="perspectiveLef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IN" sz="6000" b="1" u="sng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29555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A1784-C20D-459B-AEB5-8F4DEC97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IN" dirty="0">
                <a:effectLst>
                  <a:reflection blurRad="6350" stA="55000" endA="300" endPos="45500" dir="5400000" sy="-100000" algn="bl" rotWithShape="0"/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CF95A5-A427-4751-A6FC-609C618C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015" y="2456850"/>
            <a:ext cx="10018713" cy="3124201"/>
          </a:xfrm>
        </p:spPr>
        <p:txBody>
          <a:bodyPr>
            <a:normAutofit/>
          </a:bodyPr>
          <a:lstStyle/>
          <a:p>
            <a:r>
              <a:rPr lang="en-IN" dirty="0"/>
              <a:t>In modern time computer games are getting widely spread throughout the world.</a:t>
            </a:r>
          </a:p>
          <a:p>
            <a:r>
              <a:rPr lang="en-IN" dirty="0"/>
              <a:t>They are a good way of relieving stress.</a:t>
            </a:r>
          </a:p>
          <a:p>
            <a:r>
              <a:rPr lang="en-IN" dirty="0"/>
              <a:t>So, in my project I was able to delve into the creation process of them through C++ language</a:t>
            </a:r>
          </a:p>
          <a:p>
            <a:r>
              <a:rPr lang="en-IN" dirty="0"/>
              <a:t>I have created a fighting game with all essential that could make the game fun and playable.                    </a:t>
            </a:r>
            <a:r>
              <a:rPr lang="en-IN" sz="1400" dirty="0">
                <a:solidFill>
                  <a:srgbClr val="000066"/>
                </a:solidFill>
              </a:rPr>
              <a:t>let me take you to the tour of my project…..</a:t>
            </a:r>
            <a:endParaRPr lang="en-IN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obx Masters eSports tournament was a gaming fiesta | Stuff">
            <a:extLst>
              <a:ext uri="{FF2B5EF4-FFF2-40B4-BE49-F238E27FC236}">
                <a16:creationId xmlns:a16="http://schemas.microsoft.com/office/drawing/2014/main" xmlns="" id="{3D7B234C-EE77-49A8-BFA7-D0ADC4FB6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600"/>
            <a:ext cx="11464422" cy="305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FB9BBD-EBB1-4A7C-BE81-F07111AB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12" y="3373373"/>
            <a:ext cx="3391374" cy="1918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1A50B-3688-4CB3-A4B0-3956D404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41" y="117629"/>
            <a:ext cx="10396882" cy="1151965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Gaming now an e-sports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477221-C90E-4C3B-A736-9535A498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3" y="3170168"/>
            <a:ext cx="7128769" cy="334604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(video) games are now a days emerging as a sport in the form of E-sports where players throughout the world compete in a particular game in tournaments to win the prize of the best. Some of these are…</a:t>
            </a:r>
          </a:p>
          <a:p>
            <a:pPr marL="0" indent="0">
              <a:buNone/>
            </a:pPr>
            <a:r>
              <a:rPr lang="en-IN" dirty="0">
                <a:solidFill>
                  <a:srgbClr val="000066"/>
                </a:solidFill>
              </a:rPr>
              <a:t>                   - </a:t>
            </a:r>
            <a:r>
              <a:rPr lang="en-US" b="0" i="0" dirty="0">
                <a:solidFill>
                  <a:srgbClr val="000066"/>
                </a:solidFill>
                <a:effectLst/>
                <a:latin typeface="Arial" panose="020B0604020202020204" pitchFamily="34" charset="0"/>
              </a:rPr>
              <a:t>Arena of Valor World Cup</a:t>
            </a:r>
          </a:p>
          <a:p>
            <a:pPr marL="0" indent="0">
              <a:buNone/>
            </a:pPr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</a:rPr>
              <a:t>            - </a:t>
            </a:r>
            <a:r>
              <a:rPr lang="en-IN" b="0" i="0" dirty="0">
                <a:solidFill>
                  <a:srgbClr val="000066"/>
                </a:solidFill>
                <a:effectLst/>
                <a:latin typeface="Arial" panose="020B0604020202020204" pitchFamily="34" charset="0"/>
              </a:rPr>
              <a:t>COBX Masters     (held In India)</a:t>
            </a:r>
            <a:endParaRPr lang="en-IN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9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6FE621-9FFA-4CCA-9A40-32C6D218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0066"/>
                </a:solidFill>
              </a:rPr>
              <a:t>new header files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E092B-4859-4033-AFA7-DE482606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Activa" pitchFamily="2" charset="0"/>
              </a:rPr>
              <a:t>Graphic.h</a:t>
            </a:r>
            <a:r>
              <a:rPr lang="en-IN" dirty="0">
                <a:latin typeface="Activa" pitchFamily="2" charset="0"/>
              </a:rPr>
              <a:t>- it is used to create graphics in </a:t>
            </a:r>
            <a:r>
              <a:rPr lang="en-IN" dirty="0" err="1">
                <a:latin typeface="Activa" pitchFamily="2" charset="0"/>
              </a:rPr>
              <a:t>Bgi</a:t>
            </a:r>
            <a:r>
              <a:rPr lang="en-IN" dirty="0">
                <a:latin typeface="Activa" pitchFamily="2" charset="0"/>
              </a:rPr>
              <a:t> graphic window for dos-box</a:t>
            </a:r>
          </a:p>
          <a:p>
            <a:r>
              <a:rPr lang="en-IN" dirty="0" err="1">
                <a:latin typeface="Activa" pitchFamily="2" charset="0"/>
              </a:rPr>
              <a:t>Windows.h</a:t>
            </a:r>
            <a:r>
              <a:rPr lang="en-IN" dirty="0">
                <a:latin typeface="Activa" pitchFamily="2" charset="0"/>
              </a:rPr>
              <a:t>- I have used this header file for one of its function: </a:t>
            </a:r>
            <a:r>
              <a:rPr lang="en-IN" dirty="0" err="1">
                <a:latin typeface="Activa" pitchFamily="2" charset="0"/>
              </a:rPr>
              <a:t>getasynckeystate</a:t>
            </a:r>
            <a:r>
              <a:rPr lang="en-IN" dirty="0">
                <a:latin typeface="Activa" pitchFamily="2" charset="0"/>
              </a:rPr>
              <a:t> (key to be checked);</a:t>
            </a:r>
          </a:p>
          <a:p>
            <a:pPr marL="0" indent="0">
              <a:buNone/>
            </a:pPr>
            <a:r>
              <a:rPr lang="en-IN" dirty="0">
                <a:latin typeface="Activa" pitchFamily="2" charset="0"/>
              </a:rPr>
              <a:t>This function tells me weather the specified key is pressed or not</a:t>
            </a:r>
          </a:p>
        </p:txBody>
      </p:sp>
    </p:spTree>
    <p:extLst>
      <p:ext uri="{BB962C8B-B14F-4D97-AF65-F5344CB8AC3E}">
        <p14:creationId xmlns:p14="http://schemas.microsoft.com/office/powerpoint/2010/main" val="33391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BB1B6-3E63-460B-A77A-33FC5A6E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IN" dirty="0" err="1">
                <a:solidFill>
                  <a:srgbClr val="9E8726"/>
                </a:solidFill>
                <a:effectLst>
                  <a:reflection blurRad="6350" stA="55000" endA="300" endPos="45500" dir="5400000" sy="-100000" algn="bl" rotWithShape="0"/>
                </a:effectLst>
              </a:rPr>
              <a:t>Graphic.h</a:t>
            </a:r>
            <a:endParaRPr lang="en-IN" dirty="0">
              <a:solidFill>
                <a:srgbClr val="9E8726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512919-5690-43D2-9DF1-1619CB00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This header file includes various functions to work with graphic, but the most important functions are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initgraph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( int, int, </a:t>
            </a:r>
            <a:r>
              <a:rPr lang="en-IN" dirty="0">
                <a:solidFill>
                  <a:srgbClr val="0070C0"/>
                </a:solidFill>
                <a:latin typeface="Activa" pitchFamily="2" charset="0"/>
              </a:rPr>
              <a:t>string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 ); or 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initwindow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( int, int, </a:t>
            </a:r>
            <a:r>
              <a:rPr lang="en-IN" dirty="0">
                <a:solidFill>
                  <a:srgbClr val="0070C0"/>
                </a:solidFill>
                <a:latin typeface="Activa" pitchFamily="2" charset="0"/>
              </a:rPr>
              <a:t>header, int, int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[*blue parameters can be ignored]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these header file opens the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bgi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 window on which the graphics can me made..   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ctiva" pitchFamily="2" charset="0"/>
              </a:rPr>
              <a:t>(otherwise no output will be shown)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C29816-A478-4C77-BED9-7CC1CB8B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98" y="128645"/>
            <a:ext cx="2721385" cy="2019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DFCB92-5FAB-434C-8859-4DFA4149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22" y="128645"/>
            <a:ext cx="2732798" cy="21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C87D7-33BB-42DF-AEAA-A4689006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Additional user defined 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FC4FE5-46E6-493E-AC0C-5AEA12AA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ctiva" pitchFamily="2" charset="0"/>
              </a:rPr>
              <a:t>These header files are created by me to use long code in form of functions by including them:-</a:t>
            </a:r>
          </a:p>
          <a:p>
            <a:r>
              <a:rPr lang="en-IN" dirty="0" err="1">
                <a:latin typeface="Activa" pitchFamily="2" charset="0"/>
              </a:rPr>
              <a:t>Gamecode.h</a:t>
            </a:r>
            <a:endParaRPr lang="en-IN" dirty="0">
              <a:latin typeface="Activa" pitchFamily="2" charset="0"/>
            </a:endParaRPr>
          </a:p>
          <a:p>
            <a:r>
              <a:rPr lang="en-IN" dirty="0" err="1">
                <a:latin typeface="Activa" pitchFamily="2" charset="0"/>
              </a:rPr>
              <a:t>Register.h</a:t>
            </a:r>
            <a:endParaRPr lang="en-IN" dirty="0">
              <a:latin typeface="Activ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5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06734-EC67-4DED-85A3-C23A78D9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register.h</a:t>
            </a:r>
            <a:endParaRPr lang="en-IN" dirty="0">
              <a:solidFill>
                <a:srgbClr val="7030A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B40D1C-4263-412C-9C56-BFFC7FD4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header file contains functions-</a:t>
            </a:r>
          </a:p>
          <a:p>
            <a:pPr algn="r"/>
            <a:r>
              <a:rPr lang="en-IN" dirty="0">
                <a:latin typeface="Activa Th" panose="00000600000000020000" pitchFamily="2" charset="0"/>
              </a:rPr>
              <a:t>Void Register (); //it intakes the info of user and uses file    handling to store it in a file.</a:t>
            </a:r>
          </a:p>
          <a:p>
            <a:pPr algn="r"/>
            <a:r>
              <a:rPr lang="en-IN" dirty="0">
                <a:latin typeface="Activa Th" panose="00000600000000020000" pitchFamily="2" charset="0"/>
              </a:rPr>
              <a:t>Void Login (); //it checks weather the user is already registered or not </a:t>
            </a:r>
            <a:r>
              <a:rPr lang="en-IN" dirty="0" err="1">
                <a:latin typeface="Activa Th" panose="00000600000000020000" pitchFamily="2" charset="0"/>
              </a:rPr>
              <a:t>i.e</a:t>
            </a:r>
            <a:r>
              <a:rPr lang="en-IN" dirty="0">
                <a:latin typeface="Activa Th" panose="00000600000000020000" pitchFamily="2" charset="0"/>
              </a:rPr>
              <a:t> he/she have its info in file or not</a:t>
            </a:r>
          </a:p>
        </p:txBody>
      </p:sp>
    </p:spTree>
    <p:extLst>
      <p:ext uri="{BB962C8B-B14F-4D97-AF65-F5344CB8AC3E}">
        <p14:creationId xmlns:p14="http://schemas.microsoft.com/office/powerpoint/2010/main" val="327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60090-FFDD-44FF-89A1-A1EFEDA3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IN" dirty="0">
                <a:effectLst>
                  <a:reflection blurRad="6350" stA="55000" endA="300" endPos="45500" dir="5400000" sy="-100000" algn="bl" rotWithShape="0"/>
                </a:effectLst>
                <a:latin typeface="Activa" pitchFamily="2" charset="0"/>
              </a:rPr>
              <a:t>Register() 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FDB376-D392-4B7B-9246-9F4C350569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2905" y="2666998"/>
            <a:ext cx="6346190" cy="34053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3701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B54A8-EF47-4155-916F-1250D573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IN" dirty="0" err="1">
                <a:solidFill>
                  <a:schemeClr val="accent4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GAMECODE.h</a:t>
            </a:r>
            <a:endParaRPr lang="en-IN" dirty="0">
              <a:solidFill>
                <a:schemeClr val="accent4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5B6C08-5FC6-4CA7-BA30-85DB4B4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ctiva" pitchFamily="2" charset="0"/>
              </a:rPr>
              <a:t>As the name suggests this header file contains only one function:-</a:t>
            </a:r>
          </a:p>
          <a:p>
            <a:pPr algn="r"/>
            <a:r>
              <a:rPr lang="en-IN" dirty="0">
                <a:latin typeface="Activa" pitchFamily="2" charset="0"/>
              </a:rPr>
              <a:t>int </a:t>
            </a:r>
            <a:r>
              <a:rPr lang="en-IN" dirty="0" err="1">
                <a:latin typeface="Activa" pitchFamily="2" charset="0"/>
              </a:rPr>
              <a:t>gamecode</a:t>
            </a:r>
            <a:r>
              <a:rPr lang="en-IN" dirty="0">
                <a:latin typeface="Activa" pitchFamily="2" charset="0"/>
              </a:rPr>
              <a:t>(); /*this function contains the whole code of my game which is called in the</a:t>
            </a:r>
          </a:p>
          <a:p>
            <a:pPr marL="0" indent="0" algn="r">
              <a:buNone/>
            </a:pPr>
            <a:r>
              <a:rPr lang="en-IN" dirty="0">
                <a:latin typeface="Activa" pitchFamily="2" charset="0"/>
              </a:rPr>
              <a:t>main program for the game to start*/</a:t>
            </a:r>
          </a:p>
        </p:txBody>
      </p:sp>
    </p:spTree>
    <p:extLst>
      <p:ext uri="{BB962C8B-B14F-4D97-AF65-F5344CB8AC3E}">
        <p14:creationId xmlns:p14="http://schemas.microsoft.com/office/powerpoint/2010/main" val="133271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516</TotalTime>
  <Words>464</Words>
  <Application>Microsoft Office PowerPoint</Application>
  <PresentationFormat>Custom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VIRTUAL FIGHT (A game in C++)</vt:lpstr>
      <vt:lpstr>Introduction</vt:lpstr>
      <vt:lpstr>Gaming now an e-sports</vt:lpstr>
      <vt:lpstr>new header files used</vt:lpstr>
      <vt:lpstr>Graphic.h</vt:lpstr>
      <vt:lpstr>Additional user defined header files</vt:lpstr>
      <vt:lpstr>register.h</vt:lpstr>
      <vt:lpstr>Register()  output</vt:lpstr>
      <vt:lpstr>GAMECODE.h</vt:lpstr>
      <vt:lpstr>Gamcode()  output</vt:lpstr>
      <vt:lpstr>Project outputs</vt:lpstr>
      <vt:lpstr>Future Scope</vt:lpstr>
      <vt:lpstr>THANK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FIGHT (A game in C++)</dc:title>
  <dc:creator>Tushar Gupta</dc:creator>
  <cp:lastModifiedBy>HP</cp:lastModifiedBy>
  <cp:revision>26</cp:revision>
  <dcterms:created xsi:type="dcterms:W3CDTF">2020-11-26T00:57:43Z</dcterms:created>
  <dcterms:modified xsi:type="dcterms:W3CDTF">2022-10-10T15:51:19Z</dcterms:modified>
</cp:coreProperties>
</file>