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4"/>
  </p:sldMasterIdLst>
  <p:notesMasterIdLst>
    <p:notesMasterId r:id="rId29"/>
  </p:notesMasterIdLst>
  <p:sldIdLst>
    <p:sldId id="256" r:id="rId5"/>
    <p:sldId id="259" r:id="rId6"/>
    <p:sldId id="257" r:id="rId7"/>
    <p:sldId id="258" r:id="rId8"/>
    <p:sldId id="302" r:id="rId9"/>
    <p:sldId id="273" r:id="rId10"/>
    <p:sldId id="293" r:id="rId11"/>
    <p:sldId id="309" r:id="rId12"/>
    <p:sldId id="305" r:id="rId13"/>
    <p:sldId id="303" r:id="rId14"/>
    <p:sldId id="301" r:id="rId15"/>
    <p:sldId id="317" r:id="rId16"/>
    <p:sldId id="316" r:id="rId17"/>
    <p:sldId id="300" r:id="rId18"/>
    <p:sldId id="260" r:id="rId19"/>
    <p:sldId id="295" r:id="rId20"/>
    <p:sldId id="296" r:id="rId21"/>
    <p:sldId id="298" r:id="rId22"/>
    <p:sldId id="314" r:id="rId23"/>
    <p:sldId id="315" r:id="rId24"/>
    <p:sldId id="289" r:id="rId25"/>
    <p:sldId id="267" r:id="rId26"/>
    <p:sldId id="262" r:id="rId27"/>
    <p:sldId id="264" r:id="rId28"/>
  </p:sldIdLst>
  <p:sldSz cx="10688638" cy="7562850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ndal" panose="020B0604020202020204" charset="0"/>
      <p:regular r:id="rId35"/>
    </p:embeddedFont>
    <p:embeddedFont>
      <p:font typeface="Hind" panose="020000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06FED-8452-459F-655A-93F0AE3B55F0}" v="8" dt="2022-11-22T15:35:54.436"/>
    <p1510:client id="{088BF4AF-CFAB-E644-4A8B-355A0AF29838}" v="7" dt="2022-11-23T03:46:37.397"/>
    <p1510:client id="{0D1BA797-AD19-B251-E0E9-5208ADA5DE0C}" v="206" dt="2023-03-13T00:53:58.054"/>
    <p1510:client id="{0D7A107A-4370-6B02-FA31-01EF3A08A00F}" v="273" dt="2022-11-22T17:25:07.656"/>
    <p1510:client id="{188B4E98-FB85-5AA5-95CB-732AC6B7C467}" v="42" dt="2023-02-01T04:25:12.752"/>
    <p1510:client id="{284393C1-4C48-EF1E-4E8C-132D73F5E283}" v="1088" dt="2022-12-21T05:39:00.741"/>
    <p1510:client id="{3B0DA7A1-93FB-2F83-CB70-B3F7E8597E59}" v="147" dt="2022-12-21T06:06:16.744"/>
    <p1510:client id="{451F325A-627E-AE09-53FC-A2F683E567EF}" v="556" dt="2022-11-23T04:34:54.026"/>
    <p1510:client id="{4E31C028-3954-C683-65E0-75768D723966}" v="1328" dt="2022-11-22T16:53:27.815"/>
    <p1510:client id="{5B1A8F0F-6347-7DEB-C15E-E5EEEC16E6C0}" v="6" dt="2022-12-20T17:24:58.699"/>
    <p1510:client id="{5D8F64ED-8E75-289C-1072-B5FF137D5E2A}" v="134" dt="2022-12-19T08:44:16.039"/>
    <p1510:client id="{61A477F4-9D96-62CE-2F42-5AA569BB57D0}" v="97" dt="2022-12-19T11:19:01.618"/>
    <p1510:client id="{6A031722-108B-28F9-63D2-335B3EE07829}" v="711" dt="2023-02-01T05:15:14.167"/>
    <p1510:client id="{6F0BDE41-E3CC-6AA3-3C7E-EB8AEFCCC9A6}" v="60" dt="2022-12-19T08:49:02.328"/>
    <p1510:client id="{7105EF1F-0F8C-8388-54A1-FD5677BEBED9}" v="6" dt="2022-11-22T17:38:45.406"/>
    <p1510:client id="{717D9BE8-DE1E-7BC3-8521-7A15DC5DFD95}" v="5" dt="2022-12-21T06:14:40.952"/>
    <p1510:client id="{820BBE97-1C34-08EE-AC65-6BCA8C78B718}" v="246" dt="2022-12-21T06:26:05.854"/>
    <p1510:client id="{9012660F-1D1D-2E88-FF5B-DD40EFA7468E}" v="55" dt="2022-12-21T05:45:47.941"/>
    <p1510:client id="{901EAE7D-165D-426B-FA1D-F61686745A54}" v="127" dt="2023-02-01T05:32:27.672"/>
    <p1510:client id="{9522A59C-A93D-D7F3-6393-2D3D13C797E9}" v="223" dt="2023-02-01T04:14:49.213"/>
    <p1510:client id="{955556CE-5C20-0171-E163-CD4A473A28B4}" v="5" dt="2022-12-20T16:27:40.509"/>
    <p1510:client id="{A8E1467F-D210-405B-9AA9-EB31F35CA450}" vWet="4" dt="2023-03-12T10:31:10.909"/>
    <p1510:client id="{AC7E1DA2-6CDF-4795-8360-91332FE45E96}" v="1315" dt="2022-11-23T06:37:47.219"/>
    <p1510:client id="{AEC9C236-DCED-81D2-1603-B4A0CFE06B66}" v="46" dt="2022-11-22T16:25:27.442"/>
    <p1510:client id="{BD7EC980-59C2-379B-AB7D-B878228A5FE1}" v="105" dt="2022-11-22T16:57:42.186"/>
    <p1510:client id="{C10FC441-CC32-7C4A-214A-2610086E1D6D}" v="117" dt="2022-11-22T17:19:56.760"/>
    <p1510:client id="{C1190103-C3A1-69C9-3735-04A0EEC4A3D1}" v="54" dt="2022-12-19T08:56:13.300"/>
    <p1510:client id="{C1A39A19-C69C-9A40-53A5-BE24999A73A3}" v="62" dt="2023-02-07T20:31:47.669"/>
    <p1510:client id="{CDC28ED0-96DA-E96F-7FC7-A429EAD2DC2F}" v="4" dt="2023-03-12T17:31:20.545"/>
    <p1510:client id="{D0BB6223-0543-42A0-6A53-52B393FD8C2E}" v="143" dt="2022-11-22T15:34:56.638"/>
    <p1510:client id="{D7F9C23C-CC8E-DE01-5451-76D8CEA3E503}" v="470" dt="2022-12-19T08:34:04.708"/>
    <p1510:client id="{DF3DF161-02AB-AE53-87C2-9173C01112CA}" v="9" dt="2022-11-23T06:18:13.575"/>
    <p1510:client id="{E1063203-FE81-F80C-0AF4-FC437D6D2C3B}" v="2182" dt="2022-12-20T20:42:31.089"/>
    <p1510:client id="{E18B24EA-FCC4-C7F6-5B83-BE1563F1A450}" v="1977" dt="2023-02-08T06:29:36.349"/>
    <p1510:client id="{E4BC4218-520C-7942-CE03-715C232EC10B}" v="674" dt="2022-12-21T04:26:24.785"/>
    <p1510:client id="{E5172A35-096A-4273-F2EA-66BD3919943F}" v="3" dt="2022-12-21T06:16:01.864"/>
    <p1510:client id="{FEAFCBEF-753C-E4F9-C318-8768FC14BB76}" v="62" dt="2022-11-22T17:11:17.599"/>
  </p1510:revLst>
</p1510:revInfo>
</file>

<file path=ppt/tableStyles.xml><?xml version="1.0" encoding="utf-8"?>
<a:tblStyleLst xmlns:a="http://schemas.openxmlformats.org/drawingml/2006/main" def="{9035CD07-F9FA-43B2-A912-090887B23444}">
  <a:tblStyle styleId="{9035CD07-F9FA-43B2-A912-090887B23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5823" y="685800"/>
            <a:ext cx="484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047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4d1cc8a1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4d1cc8a1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2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92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42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6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3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4d14bb1f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4d14bb1f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72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7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52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85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1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7976106aa5_1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7976106aa5_1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09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4d14bb1f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4d14bb1f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21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14d14bb1f7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14d14bb1f7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d14bb1f7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d14bb1f7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678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4d14bb1f7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4d14bb1f7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4d14bb1f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4d14bb1f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7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4d14bb1f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4d14bb1f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3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8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31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66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780a516dcb_0_3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66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780a516dcb_0_3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83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1" name="Google Shape;11;p2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7" name="Google Shape;17;p2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20" name="Google Shape;20;p2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23" name="Google Shape;23;p2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26" name="Google Shape;26;p2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29" name="Google Shape;29;p2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32" name="Google Shape;32;p2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35" name="Google Shape;35;p2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38" name="Google Shape;38;p2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41" name="Google Shape;41;p2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44" name="Google Shape;44;p2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47" name="Google Shape;47;p2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50" name="Google Shape;50;p2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1082075" y="2479800"/>
            <a:ext cx="8525100" cy="26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1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448" name="Google Shape;448;p11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449" name="Google Shape;449;p11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1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452" name="Google Shape;452;p11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455" name="Google Shape;455;p11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11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458" name="Google Shape;458;p11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11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461" name="Google Shape;461;p11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11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464" name="Google Shape;464;p11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1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467" name="Google Shape;467;p11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470" name="Google Shape;470;p11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473" name="Google Shape;473;p11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476" name="Google Shape;476;p11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479" name="Google Shape;479;p11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482" name="Google Shape;482;p11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485" name="Google Shape;485;p11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" name="Google Shape;487;p11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488" name="Google Shape;488;p11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11"/>
          <p:cNvSpPr txBox="1">
            <a:spLocks noGrp="1"/>
          </p:cNvSpPr>
          <p:nvPr>
            <p:ph type="title" hasCustomPrompt="1"/>
          </p:nvPr>
        </p:nvSpPr>
        <p:spPr>
          <a:xfrm>
            <a:off x="1500994" y="2291308"/>
            <a:ext cx="7687500" cy="22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4" name="Google Shape;494;p11"/>
          <p:cNvSpPr txBox="1">
            <a:spLocks noGrp="1"/>
          </p:cNvSpPr>
          <p:nvPr>
            <p:ph type="subTitle" idx="1"/>
          </p:nvPr>
        </p:nvSpPr>
        <p:spPr>
          <a:xfrm>
            <a:off x="1500994" y="4513038"/>
            <a:ext cx="76875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3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498" name="Google Shape;498;p13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499" name="Google Shape;499;p13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3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502" name="Google Shape;502;p13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505" name="Google Shape;505;p13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508" name="Google Shape;508;p13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511" name="Google Shape;511;p13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13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514" name="Google Shape;514;p13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517" name="Google Shape;517;p13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519;p13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520" name="Google Shape;520;p13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523" name="Google Shape;523;p13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3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526" name="Google Shape;526;p13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3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529" name="Google Shape;529;p13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13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532" name="Google Shape;532;p13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13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535" name="Google Shape;535;p13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13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538" name="Google Shape;538;p13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13"/>
          <p:cNvSpPr txBox="1">
            <a:spLocks noGrp="1"/>
          </p:cNvSpPr>
          <p:nvPr>
            <p:ph type="title" hasCustomPrompt="1"/>
          </p:nvPr>
        </p:nvSpPr>
        <p:spPr>
          <a:xfrm>
            <a:off x="1536015" y="1660930"/>
            <a:ext cx="1491000" cy="8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2" hasCustomPrompt="1"/>
          </p:nvPr>
        </p:nvSpPr>
        <p:spPr>
          <a:xfrm>
            <a:off x="1536015" y="3520755"/>
            <a:ext cx="1491000" cy="8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3" hasCustomPrompt="1"/>
          </p:nvPr>
        </p:nvSpPr>
        <p:spPr>
          <a:xfrm>
            <a:off x="1536015" y="5380580"/>
            <a:ext cx="1491000" cy="8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1"/>
          </p:nvPr>
        </p:nvSpPr>
        <p:spPr>
          <a:xfrm>
            <a:off x="3465600" y="1731575"/>
            <a:ext cx="5712600" cy="7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4"/>
          </p:nvPr>
        </p:nvSpPr>
        <p:spPr>
          <a:xfrm>
            <a:off x="3465600" y="3591450"/>
            <a:ext cx="5712600" cy="7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5"/>
          </p:nvPr>
        </p:nvSpPr>
        <p:spPr>
          <a:xfrm>
            <a:off x="3465600" y="5451325"/>
            <a:ext cx="5712600" cy="7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title" idx="6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4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552" name="Google Shape;552;p14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553" name="Google Shape;553;p14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4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556" name="Google Shape;556;p14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14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559" name="Google Shape;559;p14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14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562" name="Google Shape;562;p14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14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565" name="Google Shape;565;p14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14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568" name="Google Shape;568;p14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14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571" name="Google Shape;571;p14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3" name="Google Shape;573;p14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574" name="Google Shape;574;p14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14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577" name="Google Shape;577;p14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14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580" name="Google Shape;580;p14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14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583" name="Google Shape;583;p14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14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586" name="Google Shape;586;p14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14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589" name="Google Shape;589;p14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14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592" name="Google Shape;592;p14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4"/>
          <p:cNvSpPr txBox="1">
            <a:spLocks noGrp="1"/>
          </p:cNvSpPr>
          <p:nvPr>
            <p:ph type="title"/>
          </p:nvPr>
        </p:nvSpPr>
        <p:spPr>
          <a:xfrm>
            <a:off x="2682463" y="2647775"/>
            <a:ext cx="5324400" cy="15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title" idx="2" hasCustomPrompt="1"/>
          </p:nvPr>
        </p:nvSpPr>
        <p:spPr>
          <a:xfrm>
            <a:off x="4200550" y="4410650"/>
            <a:ext cx="2288100" cy="12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5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601" name="Google Shape;601;p15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602" name="Google Shape;602;p15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15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605" name="Google Shape;605;p15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15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608" name="Google Shape;608;p15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15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611" name="Google Shape;611;p15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15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614" name="Google Shape;614;p15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15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617" name="Google Shape;617;p15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15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620" name="Google Shape;620;p15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5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623" name="Google Shape;623;p15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15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626" name="Google Shape;626;p15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15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629" name="Google Shape;629;p15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5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632" name="Google Shape;632;p15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15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635" name="Google Shape;635;p15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15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638" name="Google Shape;638;p15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0" name="Google Shape;640;p15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641" name="Google Shape;641;p15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5"/>
          <p:cNvSpPr txBox="1">
            <a:spLocks noGrp="1"/>
          </p:cNvSpPr>
          <p:nvPr>
            <p:ph type="title"/>
          </p:nvPr>
        </p:nvSpPr>
        <p:spPr>
          <a:xfrm>
            <a:off x="1073413" y="3146202"/>
            <a:ext cx="8542500" cy="146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title" idx="2" hasCustomPrompt="1"/>
          </p:nvPr>
        </p:nvSpPr>
        <p:spPr>
          <a:xfrm>
            <a:off x="4220113" y="1756075"/>
            <a:ext cx="2249100" cy="12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6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650" name="Google Shape;650;p16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651" name="Google Shape;651;p16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6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654" name="Google Shape;654;p16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16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657" name="Google Shape;657;p16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16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660" name="Google Shape;660;p16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16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663" name="Google Shape;663;p16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16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666" name="Google Shape;666;p16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16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669" name="Google Shape;669;p16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16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672" name="Google Shape;672;p16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16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675" name="Google Shape;675;p16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7" name="Google Shape;677;p16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678" name="Google Shape;678;p16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16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681" name="Google Shape;681;p16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16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684" name="Google Shape;684;p16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6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687" name="Google Shape;687;p16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9" name="Google Shape;689;p16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690" name="Google Shape;690;p16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16"/>
          <p:cNvSpPr txBox="1">
            <a:spLocks noGrp="1"/>
          </p:cNvSpPr>
          <p:nvPr>
            <p:ph type="subTitle" idx="1"/>
          </p:nvPr>
        </p:nvSpPr>
        <p:spPr>
          <a:xfrm>
            <a:off x="1061575" y="1023975"/>
            <a:ext cx="8566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6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18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748" name="Google Shape;748;p18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749" name="Google Shape;749;p18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752" name="Google Shape;752;p18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755" name="Google Shape;755;p18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758" name="Google Shape;758;p18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761" name="Google Shape;761;p18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18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764" name="Google Shape;764;p18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18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767" name="Google Shape;767;p18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18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770" name="Google Shape;770;p18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18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773" name="Google Shape;773;p18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8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776" name="Google Shape;776;p18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18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779" name="Google Shape;779;p18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18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782" name="Google Shape;782;p18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18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785" name="Google Shape;785;p18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7" name="Google Shape;787;p18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788" name="Google Shape;788;p18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18"/>
          <p:cNvSpPr txBox="1">
            <a:spLocks noGrp="1"/>
          </p:cNvSpPr>
          <p:nvPr>
            <p:ph type="subTitle" idx="1"/>
          </p:nvPr>
        </p:nvSpPr>
        <p:spPr>
          <a:xfrm>
            <a:off x="1202875" y="1023975"/>
            <a:ext cx="8283600" cy="126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2"/>
          </p:nvPr>
        </p:nvSpPr>
        <p:spPr>
          <a:xfrm>
            <a:off x="2096263" y="2420981"/>
            <a:ext cx="6496800" cy="56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19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798" name="Google Shape;798;p19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799" name="Google Shape;799;p19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19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802" name="Google Shape;802;p19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19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805" name="Google Shape;805;p19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19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808" name="Google Shape;808;p19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19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811" name="Google Shape;811;p19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19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814" name="Google Shape;814;p19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19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817" name="Google Shape;817;p19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19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820" name="Google Shape;820;p19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19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823" name="Google Shape;823;p19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19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826" name="Google Shape;826;p19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19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829" name="Google Shape;829;p19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19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832" name="Google Shape;832;p19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9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835" name="Google Shape;835;p19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7" name="Google Shape;837;p19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838" name="Google Shape;838;p19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19"/>
          <p:cNvSpPr txBox="1">
            <a:spLocks noGrp="1"/>
          </p:cNvSpPr>
          <p:nvPr>
            <p:ph type="subTitle" idx="1"/>
          </p:nvPr>
        </p:nvSpPr>
        <p:spPr>
          <a:xfrm>
            <a:off x="1135175" y="1024395"/>
            <a:ext cx="8283600" cy="183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0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847" name="Google Shape;847;p20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848" name="Google Shape;848;p20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20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851" name="Google Shape;851;p20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3" name="Google Shape;853;p20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854" name="Google Shape;854;p20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20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857" name="Google Shape;857;p20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0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860" name="Google Shape;860;p20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20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863" name="Google Shape;863;p20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20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866" name="Google Shape;866;p20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20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869" name="Google Shape;869;p20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0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20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872" name="Google Shape;872;p20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0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20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875" name="Google Shape;875;p20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0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20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878" name="Google Shape;878;p20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20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881" name="Google Shape;881;p20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3" name="Google Shape;883;p20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884" name="Google Shape;884;p20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0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6" name="Google Shape;886;p20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887" name="Google Shape;887;p20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20"/>
          <p:cNvSpPr txBox="1">
            <a:spLocks noGrp="1"/>
          </p:cNvSpPr>
          <p:nvPr>
            <p:ph type="subTitle" idx="1"/>
          </p:nvPr>
        </p:nvSpPr>
        <p:spPr>
          <a:xfrm>
            <a:off x="1061575" y="1023975"/>
            <a:ext cx="85662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20"/>
          <p:cNvSpPr txBox="1">
            <a:spLocks noGrp="1"/>
          </p:cNvSpPr>
          <p:nvPr>
            <p:ph type="subTitle" idx="2"/>
          </p:nvPr>
        </p:nvSpPr>
        <p:spPr>
          <a:xfrm>
            <a:off x="2096275" y="2039475"/>
            <a:ext cx="6496800" cy="10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20"/>
          <p:cNvSpPr txBox="1">
            <a:spLocks noGrp="1"/>
          </p:cNvSpPr>
          <p:nvPr>
            <p:ph type="subTitle" idx="3"/>
          </p:nvPr>
        </p:nvSpPr>
        <p:spPr>
          <a:xfrm>
            <a:off x="2096256" y="1549125"/>
            <a:ext cx="6496800" cy="57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5" name="Google Shape;895;p20"/>
          <p:cNvSpPr txBox="1">
            <a:spLocks noGrp="1"/>
          </p:cNvSpPr>
          <p:nvPr>
            <p:ph type="subTitle" idx="4"/>
          </p:nvPr>
        </p:nvSpPr>
        <p:spPr>
          <a:xfrm>
            <a:off x="2096256" y="3604838"/>
            <a:ext cx="6496800" cy="12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0"/>
          <p:cNvSpPr txBox="1">
            <a:spLocks noGrp="1"/>
          </p:cNvSpPr>
          <p:nvPr>
            <p:ph type="subTitle" idx="5"/>
          </p:nvPr>
        </p:nvSpPr>
        <p:spPr>
          <a:xfrm>
            <a:off x="2096269" y="3110225"/>
            <a:ext cx="6496800" cy="57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7" name="Google Shape;897;p20"/>
          <p:cNvSpPr txBox="1">
            <a:spLocks noGrp="1"/>
          </p:cNvSpPr>
          <p:nvPr>
            <p:ph type="subTitle" idx="6"/>
          </p:nvPr>
        </p:nvSpPr>
        <p:spPr>
          <a:xfrm>
            <a:off x="2096256" y="5389275"/>
            <a:ext cx="6496800" cy="12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0"/>
          <p:cNvSpPr txBox="1">
            <a:spLocks noGrp="1"/>
          </p:cNvSpPr>
          <p:nvPr>
            <p:ph type="subTitle" idx="7"/>
          </p:nvPr>
        </p:nvSpPr>
        <p:spPr>
          <a:xfrm>
            <a:off x="2096256" y="4890375"/>
            <a:ext cx="6496800" cy="57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9" name="Google Shape;899;p20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1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902" name="Google Shape;902;p21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903" name="Google Shape;903;p21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21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906" name="Google Shape;906;p21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21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909" name="Google Shape;909;p21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21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912" name="Google Shape;912;p21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1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915" name="Google Shape;915;p21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918" name="Google Shape;918;p21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21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921" name="Google Shape;921;p21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924" name="Google Shape;924;p21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927" name="Google Shape;927;p21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21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930" name="Google Shape;930;p21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21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933" name="Google Shape;933;p21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21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936" name="Google Shape;936;p21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21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939" name="Google Shape;939;p21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21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942" name="Google Shape;942;p21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21"/>
          <p:cNvSpPr txBox="1">
            <a:spLocks noGrp="1"/>
          </p:cNvSpPr>
          <p:nvPr>
            <p:ph type="subTitle" idx="1"/>
          </p:nvPr>
        </p:nvSpPr>
        <p:spPr>
          <a:xfrm>
            <a:off x="2670675" y="2402174"/>
            <a:ext cx="2524500" cy="10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1"/>
          <p:cNvSpPr txBox="1">
            <a:spLocks noGrp="1"/>
          </p:cNvSpPr>
          <p:nvPr>
            <p:ph type="subTitle" idx="2"/>
          </p:nvPr>
        </p:nvSpPr>
        <p:spPr>
          <a:xfrm>
            <a:off x="2670675" y="4334937"/>
            <a:ext cx="2524500" cy="10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1"/>
          <p:cNvSpPr txBox="1">
            <a:spLocks noGrp="1"/>
          </p:cNvSpPr>
          <p:nvPr>
            <p:ph type="subTitle" idx="3"/>
          </p:nvPr>
        </p:nvSpPr>
        <p:spPr>
          <a:xfrm>
            <a:off x="6959072" y="4334903"/>
            <a:ext cx="2524500" cy="10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21"/>
          <p:cNvSpPr txBox="1">
            <a:spLocks noGrp="1"/>
          </p:cNvSpPr>
          <p:nvPr>
            <p:ph type="subTitle" idx="4"/>
          </p:nvPr>
        </p:nvSpPr>
        <p:spPr>
          <a:xfrm>
            <a:off x="6959072" y="2402174"/>
            <a:ext cx="2524500" cy="10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1"/>
          <p:cNvSpPr txBox="1">
            <a:spLocks noGrp="1"/>
          </p:cNvSpPr>
          <p:nvPr>
            <p:ph type="subTitle" idx="5"/>
          </p:nvPr>
        </p:nvSpPr>
        <p:spPr>
          <a:xfrm>
            <a:off x="2670675" y="2023575"/>
            <a:ext cx="27717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52" name="Google Shape;952;p21"/>
          <p:cNvSpPr txBox="1">
            <a:spLocks noGrp="1"/>
          </p:cNvSpPr>
          <p:nvPr>
            <p:ph type="subTitle" idx="6"/>
          </p:nvPr>
        </p:nvSpPr>
        <p:spPr>
          <a:xfrm>
            <a:off x="2670675" y="3956338"/>
            <a:ext cx="27717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53" name="Google Shape;953;p21"/>
          <p:cNvSpPr txBox="1">
            <a:spLocks noGrp="1"/>
          </p:cNvSpPr>
          <p:nvPr>
            <p:ph type="subTitle" idx="7"/>
          </p:nvPr>
        </p:nvSpPr>
        <p:spPr>
          <a:xfrm>
            <a:off x="6959072" y="3956350"/>
            <a:ext cx="27717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54" name="Google Shape;954;p21"/>
          <p:cNvSpPr txBox="1">
            <a:spLocks noGrp="1"/>
          </p:cNvSpPr>
          <p:nvPr>
            <p:ph type="subTitle" idx="8"/>
          </p:nvPr>
        </p:nvSpPr>
        <p:spPr>
          <a:xfrm>
            <a:off x="6959072" y="2023575"/>
            <a:ext cx="27717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55" name="Google Shape;955;p21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59" name="Google Shape;59;p3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62" name="Google Shape;62;p3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65" name="Google Shape;65;p3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68" name="Google Shape;68;p3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71" name="Google Shape;71;p3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74" name="Google Shape;74;p3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77" name="Google Shape;77;p3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80" name="Google Shape;80;p3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83" name="Google Shape;83;p3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86" name="Google Shape;86;p3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3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89" name="Google Shape;89;p3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92" name="Google Shape;92;p3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95" name="Google Shape;95;p3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3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98" name="Google Shape;98;p3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338350" y="3407750"/>
            <a:ext cx="8012700" cy="14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 idx="2" hasCustomPrompt="1"/>
          </p:nvPr>
        </p:nvSpPr>
        <p:spPr>
          <a:xfrm>
            <a:off x="4405475" y="1941500"/>
            <a:ext cx="1878300" cy="12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22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958" name="Google Shape;958;p22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959" name="Google Shape;959;p22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22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962" name="Google Shape;962;p22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22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965" name="Google Shape;965;p22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22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968" name="Google Shape;968;p22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22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971" name="Google Shape;971;p22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22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974" name="Google Shape;974;p22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22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977" name="Google Shape;977;p22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22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980" name="Google Shape;980;p22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2" name="Google Shape;982;p22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983" name="Google Shape;983;p22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22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986" name="Google Shape;986;p22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22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989" name="Google Shape;989;p22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22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992" name="Google Shape;992;p22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22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995" name="Google Shape;995;p22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7" name="Google Shape;997;p22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998" name="Google Shape;998;p22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2"/>
          <p:cNvSpPr txBox="1">
            <a:spLocks noGrp="1"/>
          </p:cNvSpPr>
          <p:nvPr>
            <p:ph type="subTitle" idx="1"/>
          </p:nvPr>
        </p:nvSpPr>
        <p:spPr>
          <a:xfrm>
            <a:off x="952450" y="1933425"/>
            <a:ext cx="44451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2"/>
          <p:cNvSpPr txBox="1">
            <a:spLocks noGrp="1"/>
          </p:cNvSpPr>
          <p:nvPr>
            <p:ph type="subTitle" idx="2"/>
          </p:nvPr>
        </p:nvSpPr>
        <p:spPr>
          <a:xfrm>
            <a:off x="952450" y="3461524"/>
            <a:ext cx="4445100" cy="110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22"/>
          <p:cNvSpPr txBox="1">
            <a:spLocks noGrp="1"/>
          </p:cNvSpPr>
          <p:nvPr>
            <p:ph type="subTitle" idx="3"/>
          </p:nvPr>
        </p:nvSpPr>
        <p:spPr>
          <a:xfrm>
            <a:off x="952450" y="5198723"/>
            <a:ext cx="4445100" cy="119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22"/>
          <p:cNvSpPr txBox="1">
            <a:spLocks noGrp="1"/>
          </p:cNvSpPr>
          <p:nvPr>
            <p:ph type="subTitle" idx="4"/>
          </p:nvPr>
        </p:nvSpPr>
        <p:spPr>
          <a:xfrm>
            <a:off x="5404125" y="1933429"/>
            <a:ext cx="4445100" cy="18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22"/>
          <p:cNvSpPr txBox="1">
            <a:spLocks noGrp="1"/>
          </p:cNvSpPr>
          <p:nvPr>
            <p:ph type="subTitle" idx="5"/>
          </p:nvPr>
        </p:nvSpPr>
        <p:spPr>
          <a:xfrm>
            <a:off x="5404125" y="4433500"/>
            <a:ext cx="4445100" cy="10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2"/>
          <p:cNvSpPr txBox="1">
            <a:spLocks noGrp="1"/>
          </p:cNvSpPr>
          <p:nvPr>
            <p:ph type="subTitle" idx="6"/>
          </p:nvPr>
        </p:nvSpPr>
        <p:spPr>
          <a:xfrm>
            <a:off x="5404125" y="6140549"/>
            <a:ext cx="4445100" cy="6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22"/>
          <p:cNvSpPr txBox="1">
            <a:spLocks noGrp="1"/>
          </p:cNvSpPr>
          <p:nvPr>
            <p:ph type="subTitle" idx="7"/>
          </p:nvPr>
        </p:nvSpPr>
        <p:spPr>
          <a:xfrm>
            <a:off x="952450" y="1300905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0" name="Google Shape;1010;p22"/>
          <p:cNvSpPr txBox="1">
            <a:spLocks noGrp="1"/>
          </p:cNvSpPr>
          <p:nvPr>
            <p:ph type="subTitle" idx="8"/>
          </p:nvPr>
        </p:nvSpPr>
        <p:spPr>
          <a:xfrm>
            <a:off x="952450" y="2829025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1" name="Google Shape;1011;p22"/>
          <p:cNvSpPr txBox="1">
            <a:spLocks noGrp="1"/>
          </p:cNvSpPr>
          <p:nvPr>
            <p:ph type="subTitle" idx="9"/>
          </p:nvPr>
        </p:nvSpPr>
        <p:spPr>
          <a:xfrm>
            <a:off x="952450" y="4566226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2" name="Google Shape;1012;p22"/>
          <p:cNvSpPr txBox="1">
            <a:spLocks noGrp="1"/>
          </p:cNvSpPr>
          <p:nvPr>
            <p:ph type="subTitle" idx="13"/>
          </p:nvPr>
        </p:nvSpPr>
        <p:spPr>
          <a:xfrm>
            <a:off x="5404125" y="1300905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3" name="Google Shape;1013;p22"/>
          <p:cNvSpPr txBox="1">
            <a:spLocks noGrp="1"/>
          </p:cNvSpPr>
          <p:nvPr>
            <p:ph type="subTitle" idx="14"/>
          </p:nvPr>
        </p:nvSpPr>
        <p:spPr>
          <a:xfrm>
            <a:off x="5404125" y="3807700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4" name="Google Shape;1014;p22"/>
          <p:cNvSpPr txBox="1">
            <a:spLocks noGrp="1"/>
          </p:cNvSpPr>
          <p:nvPr>
            <p:ph type="subTitle" idx="15"/>
          </p:nvPr>
        </p:nvSpPr>
        <p:spPr>
          <a:xfrm>
            <a:off x="5404125" y="5524923"/>
            <a:ext cx="4445100" cy="6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22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23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018" name="Google Shape;1018;p23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019" name="Google Shape;1019;p23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23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022" name="Google Shape;1022;p23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23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025" name="Google Shape;1025;p23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23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028" name="Google Shape;1028;p23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23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031" name="Google Shape;1031;p23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3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23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034" name="Google Shape;1034;p23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037" name="Google Shape;1037;p23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23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040" name="Google Shape;1040;p23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23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23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049" name="Google Shape;1049;p23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3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23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052" name="Google Shape;1052;p23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3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23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055" name="Google Shape;1055;p23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7" name="Google Shape;1057;p23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058" name="Google Shape;1058;p23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23"/>
          <p:cNvSpPr txBox="1">
            <a:spLocks noGrp="1"/>
          </p:cNvSpPr>
          <p:nvPr>
            <p:ph type="subTitle" idx="1"/>
          </p:nvPr>
        </p:nvSpPr>
        <p:spPr>
          <a:xfrm>
            <a:off x="971715" y="2130730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2"/>
          </p:nvPr>
        </p:nvSpPr>
        <p:spPr>
          <a:xfrm>
            <a:off x="971715" y="3750693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3"/>
          </p:nvPr>
        </p:nvSpPr>
        <p:spPr>
          <a:xfrm>
            <a:off x="971715" y="5370656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4"/>
          </p:nvPr>
        </p:nvSpPr>
        <p:spPr>
          <a:xfrm>
            <a:off x="5424910" y="2130726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5"/>
          </p:nvPr>
        </p:nvSpPr>
        <p:spPr>
          <a:xfrm>
            <a:off x="5424910" y="3750691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subTitle" idx="6"/>
          </p:nvPr>
        </p:nvSpPr>
        <p:spPr>
          <a:xfrm>
            <a:off x="5424910" y="5370656"/>
            <a:ext cx="4445100" cy="9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subTitle" idx="7"/>
          </p:nvPr>
        </p:nvSpPr>
        <p:spPr>
          <a:xfrm>
            <a:off x="971715" y="1588901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0" name="Google Shape;1070;p23"/>
          <p:cNvSpPr txBox="1">
            <a:spLocks noGrp="1"/>
          </p:cNvSpPr>
          <p:nvPr>
            <p:ph type="subTitle" idx="8"/>
          </p:nvPr>
        </p:nvSpPr>
        <p:spPr>
          <a:xfrm>
            <a:off x="971715" y="3210489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1" name="Google Shape;1071;p23"/>
          <p:cNvSpPr txBox="1">
            <a:spLocks noGrp="1"/>
          </p:cNvSpPr>
          <p:nvPr>
            <p:ph type="subTitle" idx="9"/>
          </p:nvPr>
        </p:nvSpPr>
        <p:spPr>
          <a:xfrm>
            <a:off x="971715" y="4832076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2" name="Google Shape;1072;p23"/>
          <p:cNvSpPr txBox="1">
            <a:spLocks noGrp="1"/>
          </p:cNvSpPr>
          <p:nvPr>
            <p:ph type="subTitle" idx="13"/>
          </p:nvPr>
        </p:nvSpPr>
        <p:spPr>
          <a:xfrm>
            <a:off x="5424910" y="1588901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3" name="Google Shape;1073;p23"/>
          <p:cNvSpPr txBox="1">
            <a:spLocks noGrp="1"/>
          </p:cNvSpPr>
          <p:nvPr>
            <p:ph type="subTitle" idx="14"/>
          </p:nvPr>
        </p:nvSpPr>
        <p:spPr>
          <a:xfrm>
            <a:off x="5424910" y="3210489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4" name="Google Shape;1074;p23"/>
          <p:cNvSpPr txBox="1">
            <a:spLocks noGrp="1"/>
          </p:cNvSpPr>
          <p:nvPr>
            <p:ph type="subTitle" idx="15"/>
          </p:nvPr>
        </p:nvSpPr>
        <p:spPr>
          <a:xfrm>
            <a:off x="5424910" y="4832076"/>
            <a:ext cx="44451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5" name="Google Shape;1075;p23"/>
          <p:cNvSpPr txBox="1">
            <a:spLocks noGrp="1"/>
          </p:cNvSpPr>
          <p:nvPr>
            <p:ph type="subTitle" idx="16"/>
          </p:nvPr>
        </p:nvSpPr>
        <p:spPr>
          <a:xfrm>
            <a:off x="971713" y="1023975"/>
            <a:ext cx="87459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3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24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079" name="Google Shape;1079;p24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080" name="Google Shape;1080;p24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24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083" name="Google Shape;1083;p24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5" name="Google Shape;1085;p24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086" name="Google Shape;1086;p24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4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089" name="Google Shape;1089;p24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24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092" name="Google Shape;1092;p24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095" name="Google Shape;1095;p24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24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098" name="Google Shape;1098;p24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24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101" name="Google Shape;1101;p24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24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104" name="Google Shape;1104;p24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4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107" name="Google Shape;1107;p24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4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110" name="Google Shape;1110;p24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24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113" name="Google Shape;1113;p24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24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116" name="Google Shape;1116;p24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24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119" name="Google Shape;1119;p24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24"/>
          <p:cNvSpPr txBox="1">
            <a:spLocks noGrp="1"/>
          </p:cNvSpPr>
          <p:nvPr>
            <p:ph type="ctrTitle"/>
          </p:nvPr>
        </p:nvSpPr>
        <p:spPr>
          <a:xfrm>
            <a:off x="1805150" y="878450"/>
            <a:ext cx="7079100" cy="104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5" name="Google Shape;1125;p24"/>
          <p:cNvSpPr txBox="1">
            <a:spLocks noGrp="1"/>
          </p:cNvSpPr>
          <p:nvPr>
            <p:ph type="subTitle" idx="1"/>
          </p:nvPr>
        </p:nvSpPr>
        <p:spPr>
          <a:xfrm>
            <a:off x="2653363" y="3731538"/>
            <a:ext cx="5382600" cy="146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6" name="Google Shape;1126;p24"/>
          <p:cNvSpPr txBox="1"/>
          <p:nvPr/>
        </p:nvSpPr>
        <p:spPr>
          <a:xfrm>
            <a:off x="3039913" y="5622931"/>
            <a:ext cx="46095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CRÉDITOS:</a:t>
            </a:r>
            <a:r>
              <a:rPr lang="es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Esta plantilla para presentaciones es una creación de </a:t>
            </a: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e incluye iconos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infografías e imágenes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s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y contenido de</a:t>
            </a:r>
            <a:r>
              <a:rPr lang="es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Hind"/>
                <a:ea typeface="Hind"/>
                <a:cs typeface="Hind"/>
                <a:sym typeface="Hind"/>
              </a:rPr>
              <a:t>José Escobedo</a:t>
            </a:r>
            <a:endParaRPr sz="12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91395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25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129" name="Google Shape;1129;p25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130" name="Google Shape;1130;p25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25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133" name="Google Shape;1133;p25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25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136" name="Google Shape;1136;p25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8" name="Google Shape;1138;p25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139" name="Google Shape;1139;p25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25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142" name="Google Shape;1142;p25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25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145" name="Google Shape;1145;p25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5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148" name="Google Shape;1148;p25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25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151" name="Google Shape;1151;p25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25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154" name="Google Shape;1154;p25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25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157" name="Google Shape;1157;p25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25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160" name="Google Shape;1160;p25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25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163" name="Google Shape;1163;p25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5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166" name="Google Shape;1166;p25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25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169" name="Google Shape;1169;p25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26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176" name="Google Shape;1176;p26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177" name="Google Shape;1177;p26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26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180" name="Google Shape;1180;p26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26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183" name="Google Shape;1183;p26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6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26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186" name="Google Shape;1186;p26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6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26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189" name="Google Shape;1189;p26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6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26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192" name="Google Shape;1192;p26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26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195" name="Google Shape;1195;p26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26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198" name="Google Shape;1198;p26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26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201" name="Google Shape;1201;p26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26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204" name="Google Shape;1204;p26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6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26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207" name="Google Shape;1207;p26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6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26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210" name="Google Shape;1210;p26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213" name="Google Shape;1213;p26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5" name="Google Shape;1215;p26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216" name="Google Shape;1216;p26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6"/>
          <p:cNvGrpSpPr/>
          <p:nvPr/>
        </p:nvGrpSpPr>
        <p:grpSpPr>
          <a:xfrm flipH="1">
            <a:off x="1297042" y="666084"/>
            <a:ext cx="493113" cy="494034"/>
            <a:chOff x="1043098" y="1863325"/>
            <a:chExt cx="373599" cy="374297"/>
          </a:xfrm>
        </p:grpSpPr>
        <p:sp>
          <p:nvSpPr>
            <p:cNvPr id="1222" name="Google Shape;1222;p26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6"/>
          <p:cNvGrpSpPr/>
          <p:nvPr/>
        </p:nvGrpSpPr>
        <p:grpSpPr>
          <a:xfrm>
            <a:off x="8155108" y="5345019"/>
            <a:ext cx="1316708" cy="1316708"/>
            <a:chOff x="816892" y="5549683"/>
            <a:chExt cx="1563600" cy="1563600"/>
          </a:xfrm>
        </p:grpSpPr>
        <p:sp>
          <p:nvSpPr>
            <p:cNvPr id="1225" name="Google Shape;1225;p26"/>
            <p:cNvSpPr/>
            <p:nvPr/>
          </p:nvSpPr>
          <p:spPr>
            <a:xfrm rot="-663420" flipH="1">
              <a:off x="932322" y="5665113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26"/>
            <p:cNvGrpSpPr/>
            <p:nvPr/>
          </p:nvGrpSpPr>
          <p:grpSpPr>
            <a:xfrm>
              <a:off x="1061563" y="5794353"/>
              <a:ext cx="1074258" cy="1074258"/>
              <a:chOff x="733263" y="3664213"/>
              <a:chExt cx="1214400" cy="1214400"/>
            </a:xfrm>
          </p:grpSpPr>
          <p:sp>
            <p:nvSpPr>
              <p:cNvPr id="1227" name="Google Shape;1227;p26"/>
              <p:cNvSpPr/>
              <p:nvPr/>
            </p:nvSpPr>
            <p:spPr>
              <a:xfrm>
                <a:off x="733263" y="36642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6"/>
              <p:cNvSpPr/>
              <p:nvPr/>
            </p:nvSpPr>
            <p:spPr>
              <a:xfrm>
                <a:off x="992803" y="4265913"/>
                <a:ext cx="767209" cy="336018"/>
              </a:xfrm>
              <a:custGeom>
                <a:avLst/>
                <a:gdLst/>
                <a:ahLst/>
                <a:cxnLst/>
                <a:rect l="l" t="t" r="r" b="b"/>
                <a:pathLst>
                  <a:path w="29867" h="13081" extrusionOk="0">
                    <a:moveTo>
                      <a:pt x="14430" y="0"/>
                    </a:moveTo>
                    <a:cubicBezTo>
                      <a:pt x="7481" y="0"/>
                      <a:pt x="1793" y="2392"/>
                      <a:pt x="650" y="5639"/>
                    </a:cubicBezTo>
                    <a:cubicBezTo>
                      <a:pt x="1" y="10750"/>
                      <a:pt x="5956" y="13080"/>
                      <a:pt x="12658" y="13080"/>
                    </a:cubicBezTo>
                    <a:cubicBezTo>
                      <a:pt x="20553" y="13080"/>
                      <a:pt x="29485" y="9845"/>
                      <a:pt x="29867" y="4114"/>
                    </a:cubicBezTo>
                    <a:cubicBezTo>
                      <a:pt x="24864" y="1191"/>
                      <a:pt x="19333" y="0"/>
                      <a:pt x="14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6"/>
              <p:cNvSpPr/>
              <p:nvPr/>
            </p:nvSpPr>
            <p:spPr>
              <a:xfrm>
                <a:off x="989874" y="4256152"/>
                <a:ext cx="791920" cy="36368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4158" extrusionOk="0">
                    <a:moveTo>
                      <a:pt x="22578" y="13197"/>
                    </a:moveTo>
                    <a:cubicBezTo>
                      <a:pt x="21165" y="13281"/>
                      <a:pt x="19752" y="13423"/>
                      <a:pt x="18339" y="13479"/>
                    </a:cubicBezTo>
                    <a:cubicBezTo>
                      <a:pt x="17152" y="13536"/>
                      <a:pt x="15966" y="13507"/>
                      <a:pt x="14779" y="13564"/>
                    </a:cubicBezTo>
                    <a:cubicBezTo>
                      <a:pt x="13394" y="13649"/>
                      <a:pt x="12066" y="13790"/>
                      <a:pt x="10682" y="13903"/>
                    </a:cubicBezTo>
                    <a:cubicBezTo>
                      <a:pt x="10314" y="13931"/>
                      <a:pt x="9947" y="13903"/>
                      <a:pt x="9580" y="13875"/>
                    </a:cubicBezTo>
                    <a:cubicBezTo>
                      <a:pt x="8110" y="13818"/>
                      <a:pt x="6613" y="14157"/>
                      <a:pt x="5115" y="13734"/>
                    </a:cubicBezTo>
                    <a:cubicBezTo>
                      <a:pt x="2911" y="13112"/>
                      <a:pt x="1159" y="12010"/>
                      <a:pt x="396" y="9693"/>
                    </a:cubicBezTo>
                    <a:cubicBezTo>
                      <a:pt x="1" y="8506"/>
                      <a:pt x="1" y="7291"/>
                      <a:pt x="255" y="6104"/>
                    </a:cubicBezTo>
                    <a:cubicBezTo>
                      <a:pt x="396" y="5483"/>
                      <a:pt x="848" y="4889"/>
                      <a:pt x="1216" y="4296"/>
                    </a:cubicBezTo>
                    <a:cubicBezTo>
                      <a:pt x="2063" y="2911"/>
                      <a:pt x="3250" y="1951"/>
                      <a:pt x="4889" y="1527"/>
                    </a:cubicBezTo>
                    <a:cubicBezTo>
                      <a:pt x="6132" y="1216"/>
                      <a:pt x="7376" y="933"/>
                      <a:pt x="8647" y="820"/>
                    </a:cubicBezTo>
                    <a:cubicBezTo>
                      <a:pt x="10710" y="623"/>
                      <a:pt x="12773" y="340"/>
                      <a:pt x="14835" y="199"/>
                    </a:cubicBezTo>
                    <a:cubicBezTo>
                      <a:pt x="15994" y="114"/>
                      <a:pt x="17152" y="1"/>
                      <a:pt x="18311" y="283"/>
                    </a:cubicBezTo>
                    <a:cubicBezTo>
                      <a:pt x="18735" y="396"/>
                      <a:pt x="19187" y="340"/>
                      <a:pt x="19611" y="368"/>
                    </a:cubicBezTo>
                    <a:cubicBezTo>
                      <a:pt x="20713" y="425"/>
                      <a:pt x="21815" y="368"/>
                      <a:pt x="22888" y="566"/>
                    </a:cubicBezTo>
                    <a:cubicBezTo>
                      <a:pt x="24810" y="933"/>
                      <a:pt x="26816" y="1075"/>
                      <a:pt x="28285" y="2629"/>
                    </a:cubicBezTo>
                    <a:cubicBezTo>
                      <a:pt x="28794" y="3166"/>
                      <a:pt x="29331" y="3731"/>
                      <a:pt x="29839" y="4296"/>
                    </a:cubicBezTo>
                    <a:cubicBezTo>
                      <a:pt x="29839" y="4324"/>
                      <a:pt x="29868" y="4324"/>
                      <a:pt x="29868" y="4352"/>
                    </a:cubicBezTo>
                    <a:cubicBezTo>
                      <a:pt x="30292" y="6048"/>
                      <a:pt x="30828" y="7828"/>
                      <a:pt x="29585" y="9382"/>
                    </a:cubicBezTo>
                    <a:cubicBezTo>
                      <a:pt x="28794" y="10371"/>
                      <a:pt x="28116" y="11501"/>
                      <a:pt x="26816" y="11982"/>
                    </a:cubicBezTo>
                    <a:cubicBezTo>
                      <a:pt x="26081" y="12264"/>
                      <a:pt x="25347" y="12547"/>
                      <a:pt x="24584" y="12773"/>
                    </a:cubicBezTo>
                    <a:cubicBezTo>
                      <a:pt x="23934" y="12999"/>
                      <a:pt x="23256" y="13112"/>
                      <a:pt x="22606" y="13281"/>
                    </a:cubicBezTo>
                    <a:lnTo>
                      <a:pt x="22578" y="13197"/>
                    </a:lnTo>
                    <a:moveTo>
                      <a:pt x="18706" y="6189"/>
                    </a:moveTo>
                    <a:cubicBezTo>
                      <a:pt x="19074" y="6161"/>
                      <a:pt x="19469" y="6104"/>
                      <a:pt x="19865" y="6104"/>
                    </a:cubicBezTo>
                    <a:cubicBezTo>
                      <a:pt x="20317" y="6076"/>
                      <a:pt x="20458" y="5878"/>
                      <a:pt x="20458" y="5426"/>
                    </a:cubicBezTo>
                    <a:cubicBezTo>
                      <a:pt x="20458" y="4352"/>
                      <a:pt x="20515" y="3279"/>
                      <a:pt x="20571" y="2205"/>
                    </a:cubicBezTo>
                    <a:cubicBezTo>
                      <a:pt x="20600" y="1838"/>
                      <a:pt x="20430" y="1668"/>
                      <a:pt x="20091" y="1668"/>
                    </a:cubicBezTo>
                    <a:cubicBezTo>
                      <a:pt x="19469" y="1696"/>
                      <a:pt x="18819" y="1781"/>
                      <a:pt x="18198" y="1725"/>
                    </a:cubicBezTo>
                    <a:cubicBezTo>
                      <a:pt x="17604" y="1696"/>
                      <a:pt x="17350" y="1979"/>
                      <a:pt x="17350" y="2487"/>
                    </a:cubicBezTo>
                    <a:cubicBezTo>
                      <a:pt x="17322" y="3363"/>
                      <a:pt x="17350" y="4211"/>
                      <a:pt x="17378" y="5059"/>
                    </a:cubicBezTo>
                    <a:cubicBezTo>
                      <a:pt x="17407" y="5426"/>
                      <a:pt x="17350" y="5935"/>
                      <a:pt x="17548" y="6076"/>
                    </a:cubicBezTo>
                    <a:cubicBezTo>
                      <a:pt x="17830" y="6274"/>
                      <a:pt x="18311" y="6161"/>
                      <a:pt x="18706" y="6189"/>
                    </a:cubicBezTo>
                    <a:moveTo>
                      <a:pt x="5285" y="2968"/>
                    </a:moveTo>
                    <a:cubicBezTo>
                      <a:pt x="5313" y="3618"/>
                      <a:pt x="5398" y="4126"/>
                      <a:pt x="5398" y="4635"/>
                    </a:cubicBezTo>
                    <a:cubicBezTo>
                      <a:pt x="5398" y="5172"/>
                      <a:pt x="5341" y="5709"/>
                      <a:pt x="5285" y="6217"/>
                    </a:cubicBezTo>
                    <a:cubicBezTo>
                      <a:pt x="5256" y="6924"/>
                      <a:pt x="5454" y="7150"/>
                      <a:pt x="6132" y="7150"/>
                    </a:cubicBezTo>
                    <a:cubicBezTo>
                      <a:pt x="6613" y="7121"/>
                      <a:pt x="7093" y="7150"/>
                      <a:pt x="7573" y="7121"/>
                    </a:cubicBezTo>
                    <a:cubicBezTo>
                      <a:pt x="8025" y="7093"/>
                      <a:pt x="8308" y="6895"/>
                      <a:pt x="8336" y="6359"/>
                    </a:cubicBezTo>
                    <a:cubicBezTo>
                      <a:pt x="8421" y="5370"/>
                      <a:pt x="8478" y="4352"/>
                      <a:pt x="8591" y="3363"/>
                    </a:cubicBezTo>
                    <a:cubicBezTo>
                      <a:pt x="8732" y="2403"/>
                      <a:pt x="8732" y="2374"/>
                      <a:pt x="7771" y="2600"/>
                    </a:cubicBezTo>
                    <a:cubicBezTo>
                      <a:pt x="7602" y="2629"/>
                      <a:pt x="7404" y="2657"/>
                      <a:pt x="7234" y="2685"/>
                    </a:cubicBezTo>
                    <a:cubicBezTo>
                      <a:pt x="6584" y="2770"/>
                      <a:pt x="5963" y="2883"/>
                      <a:pt x="5285" y="2968"/>
                    </a:cubicBezTo>
                    <a:moveTo>
                      <a:pt x="18480" y="7432"/>
                    </a:moveTo>
                    <a:cubicBezTo>
                      <a:pt x="18480" y="7432"/>
                      <a:pt x="18480" y="7376"/>
                      <a:pt x="18452" y="7376"/>
                    </a:cubicBezTo>
                    <a:cubicBezTo>
                      <a:pt x="18396" y="7376"/>
                      <a:pt x="18311" y="7404"/>
                      <a:pt x="18254" y="7404"/>
                    </a:cubicBezTo>
                    <a:cubicBezTo>
                      <a:pt x="17124" y="7432"/>
                      <a:pt x="17124" y="7432"/>
                      <a:pt x="17152" y="8563"/>
                    </a:cubicBezTo>
                    <a:cubicBezTo>
                      <a:pt x="17152" y="9439"/>
                      <a:pt x="17152" y="10343"/>
                      <a:pt x="17124" y="11219"/>
                    </a:cubicBezTo>
                    <a:cubicBezTo>
                      <a:pt x="17124" y="11586"/>
                      <a:pt x="17322" y="11727"/>
                      <a:pt x="17633" y="11699"/>
                    </a:cubicBezTo>
                    <a:cubicBezTo>
                      <a:pt x="18367" y="11671"/>
                      <a:pt x="19102" y="11643"/>
                      <a:pt x="19808" y="11558"/>
                    </a:cubicBezTo>
                    <a:cubicBezTo>
                      <a:pt x="19950" y="11558"/>
                      <a:pt x="20147" y="11332"/>
                      <a:pt x="20147" y="11190"/>
                    </a:cubicBezTo>
                    <a:cubicBezTo>
                      <a:pt x="20176" y="10880"/>
                      <a:pt x="20034" y="10541"/>
                      <a:pt x="20063" y="10230"/>
                    </a:cubicBezTo>
                    <a:cubicBezTo>
                      <a:pt x="20147" y="9410"/>
                      <a:pt x="20289" y="8619"/>
                      <a:pt x="20374" y="7828"/>
                    </a:cubicBezTo>
                    <a:cubicBezTo>
                      <a:pt x="20430" y="7404"/>
                      <a:pt x="20147" y="7206"/>
                      <a:pt x="19724" y="7263"/>
                    </a:cubicBezTo>
                    <a:cubicBezTo>
                      <a:pt x="19300" y="7291"/>
                      <a:pt x="18904" y="7376"/>
                      <a:pt x="18480" y="7404"/>
                    </a:cubicBezTo>
                    <a:moveTo>
                      <a:pt x="13422" y="4974"/>
                    </a:moveTo>
                    <a:cubicBezTo>
                      <a:pt x="13422" y="4974"/>
                      <a:pt x="13394" y="4946"/>
                      <a:pt x="13366" y="4946"/>
                    </a:cubicBezTo>
                    <a:cubicBezTo>
                      <a:pt x="13366" y="5370"/>
                      <a:pt x="13309" y="5793"/>
                      <a:pt x="13338" y="6189"/>
                    </a:cubicBezTo>
                    <a:cubicBezTo>
                      <a:pt x="13366" y="6330"/>
                      <a:pt x="13620" y="6528"/>
                      <a:pt x="13762" y="6528"/>
                    </a:cubicBezTo>
                    <a:cubicBezTo>
                      <a:pt x="14242" y="6556"/>
                      <a:pt x="14694" y="6500"/>
                      <a:pt x="15174" y="6415"/>
                    </a:cubicBezTo>
                    <a:cubicBezTo>
                      <a:pt x="15909" y="6302"/>
                      <a:pt x="16050" y="6161"/>
                      <a:pt x="16079" y="5370"/>
                    </a:cubicBezTo>
                    <a:cubicBezTo>
                      <a:pt x="16135" y="4324"/>
                      <a:pt x="16163" y="3279"/>
                      <a:pt x="16220" y="2233"/>
                    </a:cubicBezTo>
                    <a:cubicBezTo>
                      <a:pt x="16248" y="1809"/>
                      <a:pt x="16022" y="1753"/>
                      <a:pt x="15711" y="1781"/>
                    </a:cubicBezTo>
                    <a:cubicBezTo>
                      <a:pt x="14977" y="1838"/>
                      <a:pt x="14270" y="1922"/>
                      <a:pt x="13535" y="2007"/>
                    </a:cubicBezTo>
                    <a:cubicBezTo>
                      <a:pt x="13140" y="2035"/>
                      <a:pt x="13055" y="2261"/>
                      <a:pt x="13168" y="2629"/>
                    </a:cubicBezTo>
                    <a:cubicBezTo>
                      <a:pt x="13225" y="2798"/>
                      <a:pt x="13196" y="2996"/>
                      <a:pt x="13225" y="3194"/>
                    </a:cubicBezTo>
                    <a:cubicBezTo>
                      <a:pt x="13309" y="3787"/>
                      <a:pt x="13366" y="4381"/>
                      <a:pt x="13451" y="4974"/>
                    </a:cubicBezTo>
                    <a:moveTo>
                      <a:pt x="12264" y="2148"/>
                    </a:moveTo>
                    <a:cubicBezTo>
                      <a:pt x="11360" y="2205"/>
                      <a:pt x="10653" y="2233"/>
                      <a:pt x="9975" y="2318"/>
                    </a:cubicBezTo>
                    <a:cubicBezTo>
                      <a:pt x="9777" y="2346"/>
                      <a:pt x="9467" y="2516"/>
                      <a:pt x="9467" y="2657"/>
                    </a:cubicBezTo>
                    <a:cubicBezTo>
                      <a:pt x="9382" y="3166"/>
                      <a:pt x="9438" y="3674"/>
                      <a:pt x="9410" y="4211"/>
                    </a:cubicBezTo>
                    <a:cubicBezTo>
                      <a:pt x="9382" y="4889"/>
                      <a:pt x="9354" y="5596"/>
                      <a:pt x="9325" y="6302"/>
                    </a:cubicBezTo>
                    <a:cubicBezTo>
                      <a:pt x="9269" y="6782"/>
                      <a:pt x="9467" y="7008"/>
                      <a:pt x="9947" y="6952"/>
                    </a:cubicBezTo>
                    <a:cubicBezTo>
                      <a:pt x="10484" y="6895"/>
                      <a:pt x="10992" y="6754"/>
                      <a:pt x="11501" y="6726"/>
                    </a:cubicBezTo>
                    <a:cubicBezTo>
                      <a:pt x="11897" y="6726"/>
                      <a:pt x="12066" y="6528"/>
                      <a:pt x="12094" y="6217"/>
                    </a:cubicBezTo>
                    <a:cubicBezTo>
                      <a:pt x="12179" y="4861"/>
                      <a:pt x="12207" y="3505"/>
                      <a:pt x="12264" y="2148"/>
                    </a:cubicBezTo>
                    <a:moveTo>
                      <a:pt x="8252" y="8308"/>
                    </a:moveTo>
                    <a:cubicBezTo>
                      <a:pt x="7489" y="8252"/>
                      <a:pt x="6867" y="8167"/>
                      <a:pt x="6245" y="8110"/>
                    </a:cubicBezTo>
                    <a:cubicBezTo>
                      <a:pt x="5511" y="8054"/>
                      <a:pt x="5256" y="8308"/>
                      <a:pt x="5228" y="9043"/>
                    </a:cubicBezTo>
                    <a:cubicBezTo>
                      <a:pt x="5228" y="9128"/>
                      <a:pt x="5200" y="9184"/>
                      <a:pt x="5200" y="9269"/>
                    </a:cubicBezTo>
                    <a:cubicBezTo>
                      <a:pt x="5200" y="9947"/>
                      <a:pt x="5200" y="10625"/>
                      <a:pt x="5256" y="11303"/>
                    </a:cubicBezTo>
                    <a:cubicBezTo>
                      <a:pt x="5285" y="11473"/>
                      <a:pt x="5539" y="11756"/>
                      <a:pt x="5708" y="11756"/>
                    </a:cubicBezTo>
                    <a:cubicBezTo>
                      <a:pt x="6528" y="11869"/>
                      <a:pt x="7376" y="11897"/>
                      <a:pt x="8252" y="11982"/>
                    </a:cubicBezTo>
                    <a:lnTo>
                      <a:pt x="8252" y="8308"/>
                    </a:lnTo>
                    <a:close/>
                    <a:moveTo>
                      <a:pt x="22634" y="1781"/>
                    </a:moveTo>
                    <a:cubicBezTo>
                      <a:pt x="21589" y="1781"/>
                      <a:pt x="21560" y="1781"/>
                      <a:pt x="21589" y="2713"/>
                    </a:cubicBezTo>
                    <a:cubicBezTo>
                      <a:pt x="21617" y="3561"/>
                      <a:pt x="21673" y="4381"/>
                      <a:pt x="21815" y="5228"/>
                    </a:cubicBezTo>
                    <a:cubicBezTo>
                      <a:pt x="21899" y="5963"/>
                      <a:pt x="22097" y="6076"/>
                      <a:pt x="22888" y="5935"/>
                    </a:cubicBezTo>
                    <a:cubicBezTo>
                      <a:pt x="23171" y="5906"/>
                      <a:pt x="23482" y="5793"/>
                      <a:pt x="23764" y="5822"/>
                    </a:cubicBezTo>
                    <a:cubicBezTo>
                      <a:pt x="24216" y="5850"/>
                      <a:pt x="24386" y="5652"/>
                      <a:pt x="24386" y="5257"/>
                    </a:cubicBezTo>
                    <a:cubicBezTo>
                      <a:pt x="24386" y="4578"/>
                      <a:pt x="24329" y="3900"/>
                      <a:pt x="24358" y="3250"/>
                    </a:cubicBezTo>
                    <a:cubicBezTo>
                      <a:pt x="24442" y="2148"/>
                      <a:pt x="24386" y="2007"/>
                      <a:pt x="23284" y="1809"/>
                    </a:cubicBezTo>
                    <a:cubicBezTo>
                      <a:pt x="23086" y="1781"/>
                      <a:pt x="22860" y="1781"/>
                      <a:pt x="22634" y="1781"/>
                    </a:cubicBezTo>
                    <a:moveTo>
                      <a:pt x="21419" y="11501"/>
                    </a:moveTo>
                    <a:cubicBezTo>
                      <a:pt x="22154" y="11388"/>
                      <a:pt x="22917" y="11303"/>
                      <a:pt x="23680" y="11190"/>
                    </a:cubicBezTo>
                    <a:cubicBezTo>
                      <a:pt x="23821" y="11162"/>
                      <a:pt x="24075" y="10964"/>
                      <a:pt x="24075" y="10823"/>
                    </a:cubicBezTo>
                    <a:cubicBezTo>
                      <a:pt x="24160" y="9721"/>
                      <a:pt x="24216" y="8619"/>
                      <a:pt x="24245" y="7545"/>
                    </a:cubicBezTo>
                    <a:cubicBezTo>
                      <a:pt x="24245" y="7404"/>
                      <a:pt x="23962" y="7150"/>
                      <a:pt x="23793" y="7150"/>
                    </a:cubicBezTo>
                    <a:cubicBezTo>
                      <a:pt x="23256" y="7093"/>
                      <a:pt x="22747" y="7121"/>
                      <a:pt x="22210" y="7178"/>
                    </a:cubicBezTo>
                    <a:cubicBezTo>
                      <a:pt x="22069" y="7206"/>
                      <a:pt x="21843" y="7404"/>
                      <a:pt x="21843" y="7574"/>
                    </a:cubicBezTo>
                    <a:cubicBezTo>
                      <a:pt x="21730" y="8139"/>
                      <a:pt x="21702" y="8704"/>
                      <a:pt x="21673" y="9269"/>
                    </a:cubicBezTo>
                    <a:cubicBezTo>
                      <a:pt x="21589" y="9975"/>
                      <a:pt x="21504" y="10682"/>
                      <a:pt x="21447" y="11501"/>
                    </a:cubicBezTo>
                    <a:moveTo>
                      <a:pt x="13309" y="7828"/>
                    </a:moveTo>
                    <a:cubicBezTo>
                      <a:pt x="13309" y="9099"/>
                      <a:pt x="13309" y="10314"/>
                      <a:pt x="13338" y="11501"/>
                    </a:cubicBezTo>
                    <a:cubicBezTo>
                      <a:pt x="13338" y="11614"/>
                      <a:pt x="13592" y="11812"/>
                      <a:pt x="13733" y="11840"/>
                    </a:cubicBezTo>
                    <a:cubicBezTo>
                      <a:pt x="14242" y="11869"/>
                      <a:pt x="14750" y="11812"/>
                      <a:pt x="15287" y="11840"/>
                    </a:cubicBezTo>
                    <a:cubicBezTo>
                      <a:pt x="15598" y="11840"/>
                      <a:pt x="15768" y="11727"/>
                      <a:pt x="15739" y="11388"/>
                    </a:cubicBezTo>
                    <a:cubicBezTo>
                      <a:pt x="15739" y="10258"/>
                      <a:pt x="15768" y="9156"/>
                      <a:pt x="15768" y="8054"/>
                    </a:cubicBezTo>
                    <a:cubicBezTo>
                      <a:pt x="15768" y="7715"/>
                      <a:pt x="15626" y="7630"/>
                      <a:pt x="15316" y="7687"/>
                    </a:cubicBezTo>
                    <a:cubicBezTo>
                      <a:pt x="14666" y="7743"/>
                      <a:pt x="14016" y="7771"/>
                      <a:pt x="13309" y="7828"/>
                    </a:cubicBezTo>
                    <a:moveTo>
                      <a:pt x="9608" y="11897"/>
                    </a:moveTo>
                    <a:cubicBezTo>
                      <a:pt x="10314" y="11897"/>
                      <a:pt x="11021" y="11925"/>
                      <a:pt x="11727" y="11897"/>
                    </a:cubicBezTo>
                    <a:cubicBezTo>
                      <a:pt x="11812" y="11897"/>
                      <a:pt x="11981" y="11671"/>
                      <a:pt x="11981" y="11558"/>
                    </a:cubicBezTo>
                    <a:cubicBezTo>
                      <a:pt x="11981" y="10427"/>
                      <a:pt x="11981" y="9297"/>
                      <a:pt x="11953" y="8195"/>
                    </a:cubicBezTo>
                    <a:cubicBezTo>
                      <a:pt x="11953" y="8110"/>
                      <a:pt x="11812" y="7941"/>
                      <a:pt x="11727" y="7941"/>
                    </a:cubicBezTo>
                    <a:cubicBezTo>
                      <a:pt x="10936" y="7969"/>
                      <a:pt x="10145" y="8026"/>
                      <a:pt x="9269" y="8082"/>
                    </a:cubicBezTo>
                    <a:cubicBezTo>
                      <a:pt x="9410" y="9410"/>
                      <a:pt x="9495" y="10654"/>
                      <a:pt x="9608" y="11897"/>
                    </a:cubicBezTo>
                    <a:moveTo>
                      <a:pt x="26590" y="6924"/>
                    </a:moveTo>
                    <a:cubicBezTo>
                      <a:pt x="26364" y="7065"/>
                      <a:pt x="25770" y="6754"/>
                      <a:pt x="25686" y="7348"/>
                    </a:cubicBezTo>
                    <a:cubicBezTo>
                      <a:pt x="25601" y="8308"/>
                      <a:pt x="25601" y="9241"/>
                      <a:pt x="25573" y="10201"/>
                    </a:cubicBezTo>
                    <a:cubicBezTo>
                      <a:pt x="25573" y="10314"/>
                      <a:pt x="25629" y="10484"/>
                      <a:pt x="25714" y="10512"/>
                    </a:cubicBezTo>
                    <a:cubicBezTo>
                      <a:pt x="25799" y="10569"/>
                      <a:pt x="25968" y="10484"/>
                      <a:pt x="26053" y="10427"/>
                    </a:cubicBezTo>
                    <a:cubicBezTo>
                      <a:pt x="26562" y="10004"/>
                      <a:pt x="27127" y="9636"/>
                      <a:pt x="27579" y="9128"/>
                    </a:cubicBezTo>
                    <a:cubicBezTo>
                      <a:pt x="28003" y="8619"/>
                      <a:pt x="28342" y="7997"/>
                      <a:pt x="28681" y="7404"/>
                    </a:cubicBezTo>
                    <a:cubicBezTo>
                      <a:pt x="28794" y="7206"/>
                      <a:pt x="28822" y="6924"/>
                      <a:pt x="28398" y="6924"/>
                    </a:cubicBezTo>
                    <a:cubicBezTo>
                      <a:pt x="27833" y="6924"/>
                      <a:pt x="27268" y="6924"/>
                      <a:pt x="26590" y="6924"/>
                    </a:cubicBezTo>
                    <a:moveTo>
                      <a:pt x="28681" y="5709"/>
                    </a:moveTo>
                    <a:cubicBezTo>
                      <a:pt x="28624" y="4352"/>
                      <a:pt x="27042" y="2827"/>
                      <a:pt x="25573" y="2770"/>
                    </a:cubicBezTo>
                    <a:cubicBezTo>
                      <a:pt x="25573" y="2798"/>
                      <a:pt x="25516" y="2827"/>
                      <a:pt x="25544" y="2855"/>
                    </a:cubicBezTo>
                    <a:cubicBezTo>
                      <a:pt x="25544" y="3731"/>
                      <a:pt x="25544" y="4607"/>
                      <a:pt x="25573" y="5454"/>
                    </a:cubicBezTo>
                    <a:cubicBezTo>
                      <a:pt x="25573" y="5567"/>
                      <a:pt x="25770" y="5709"/>
                      <a:pt x="25884" y="5709"/>
                    </a:cubicBezTo>
                    <a:cubicBezTo>
                      <a:pt x="26816" y="5737"/>
                      <a:pt x="27748" y="5709"/>
                      <a:pt x="28681" y="5709"/>
                    </a:cubicBezTo>
                    <a:moveTo>
                      <a:pt x="4493" y="3589"/>
                    </a:moveTo>
                    <a:cubicBezTo>
                      <a:pt x="4465" y="3533"/>
                      <a:pt x="4465" y="3476"/>
                      <a:pt x="4437" y="3420"/>
                    </a:cubicBezTo>
                    <a:cubicBezTo>
                      <a:pt x="4296" y="3476"/>
                      <a:pt x="4154" y="3505"/>
                      <a:pt x="4041" y="3589"/>
                    </a:cubicBezTo>
                    <a:cubicBezTo>
                      <a:pt x="3957" y="3646"/>
                      <a:pt x="3900" y="3759"/>
                      <a:pt x="3787" y="3815"/>
                    </a:cubicBezTo>
                    <a:cubicBezTo>
                      <a:pt x="3533" y="4013"/>
                      <a:pt x="3165" y="4126"/>
                      <a:pt x="2968" y="4381"/>
                    </a:cubicBezTo>
                    <a:cubicBezTo>
                      <a:pt x="2487" y="5031"/>
                      <a:pt x="2063" y="5737"/>
                      <a:pt x="1668" y="6472"/>
                    </a:cubicBezTo>
                    <a:cubicBezTo>
                      <a:pt x="1583" y="6641"/>
                      <a:pt x="1668" y="6924"/>
                      <a:pt x="1668" y="7065"/>
                    </a:cubicBezTo>
                    <a:cubicBezTo>
                      <a:pt x="2346" y="7150"/>
                      <a:pt x="2968" y="7178"/>
                      <a:pt x="3561" y="7291"/>
                    </a:cubicBezTo>
                    <a:cubicBezTo>
                      <a:pt x="4041" y="7376"/>
                      <a:pt x="4154" y="7150"/>
                      <a:pt x="4126" y="6754"/>
                    </a:cubicBezTo>
                    <a:cubicBezTo>
                      <a:pt x="4098" y="6387"/>
                      <a:pt x="4098" y="6048"/>
                      <a:pt x="4098" y="5680"/>
                    </a:cubicBezTo>
                    <a:cubicBezTo>
                      <a:pt x="4098" y="5454"/>
                      <a:pt x="4211" y="5172"/>
                      <a:pt x="4126" y="5002"/>
                    </a:cubicBezTo>
                    <a:cubicBezTo>
                      <a:pt x="3900" y="4409"/>
                      <a:pt x="4098" y="3985"/>
                      <a:pt x="4493" y="3589"/>
                    </a:cubicBezTo>
                    <a:moveTo>
                      <a:pt x="1724" y="8308"/>
                    </a:moveTo>
                    <a:cubicBezTo>
                      <a:pt x="1837" y="9749"/>
                      <a:pt x="2742" y="10936"/>
                      <a:pt x="3674" y="10993"/>
                    </a:cubicBezTo>
                    <a:cubicBezTo>
                      <a:pt x="3787" y="10286"/>
                      <a:pt x="3872" y="9580"/>
                      <a:pt x="4013" y="8873"/>
                    </a:cubicBezTo>
                    <a:cubicBezTo>
                      <a:pt x="4098" y="8308"/>
                      <a:pt x="3957" y="8082"/>
                      <a:pt x="3363" y="8110"/>
                    </a:cubicBezTo>
                    <a:cubicBezTo>
                      <a:pt x="2826" y="8139"/>
                      <a:pt x="2289" y="8252"/>
                      <a:pt x="1724" y="83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6"/>
              <p:cNvSpPr/>
              <p:nvPr/>
            </p:nvSpPr>
            <p:spPr>
              <a:xfrm>
                <a:off x="1026890" y="3997762"/>
                <a:ext cx="193838" cy="206168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8026" extrusionOk="0">
                    <a:moveTo>
                      <a:pt x="3561" y="1"/>
                    </a:moveTo>
                    <a:cubicBezTo>
                      <a:pt x="4607" y="142"/>
                      <a:pt x="5454" y="29"/>
                      <a:pt x="6104" y="679"/>
                    </a:cubicBezTo>
                    <a:cubicBezTo>
                      <a:pt x="6245" y="820"/>
                      <a:pt x="6387" y="990"/>
                      <a:pt x="6443" y="1159"/>
                    </a:cubicBezTo>
                    <a:cubicBezTo>
                      <a:pt x="6754" y="2035"/>
                      <a:pt x="7037" y="2883"/>
                      <a:pt x="7291" y="3759"/>
                    </a:cubicBezTo>
                    <a:cubicBezTo>
                      <a:pt x="7545" y="4663"/>
                      <a:pt x="7460" y="5482"/>
                      <a:pt x="6782" y="6189"/>
                    </a:cubicBezTo>
                    <a:cubicBezTo>
                      <a:pt x="6358" y="6641"/>
                      <a:pt x="5963" y="7149"/>
                      <a:pt x="5454" y="7517"/>
                    </a:cubicBezTo>
                    <a:cubicBezTo>
                      <a:pt x="4776" y="8025"/>
                      <a:pt x="4041" y="7912"/>
                      <a:pt x="3222" y="7658"/>
                    </a:cubicBezTo>
                    <a:cubicBezTo>
                      <a:pt x="2148" y="7347"/>
                      <a:pt x="1272" y="6697"/>
                      <a:pt x="651" y="5906"/>
                    </a:cubicBezTo>
                    <a:cubicBezTo>
                      <a:pt x="227" y="5369"/>
                      <a:pt x="1" y="4465"/>
                      <a:pt x="57" y="3787"/>
                    </a:cubicBezTo>
                    <a:cubicBezTo>
                      <a:pt x="227" y="2261"/>
                      <a:pt x="877" y="961"/>
                      <a:pt x="2403" y="311"/>
                    </a:cubicBezTo>
                    <a:cubicBezTo>
                      <a:pt x="2826" y="142"/>
                      <a:pt x="3307" y="57"/>
                      <a:pt x="356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6"/>
              <p:cNvSpPr/>
              <p:nvPr/>
            </p:nvSpPr>
            <p:spPr>
              <a:xfrm>
                <a:off x="1498692" y="3977443"/>
                <a:ext cx="170591" cy="199618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7771" extrusionOk="0">
                    <a:moveTo>
                      <a:pt x="85" y="4211"/>
                    </a:moveTo>
                    <a:cubicBezTo>
                      <a:pt x="113" y="3645"/>
                      <a:pt x="57" y="3052"/>
                      <a:pt x="226" y="2543"/>
                    </a:cubicBezTo>
                    <a:cubicBezTo>
                      <a:pt x="537" y="1724"/>
                      <a:pt x="1046" y="989"/>
                      <a:pt x="1837" y="509"/>
                    </a:cubicBezTo>
                    <a:cubicBezTo>
                      <a:pt x="2741" y="0"/>
                      <a:pt x="3532" y="85"/>
                      <a:pt x="4324" y="707"/>
                    </a:cubicBezTo>
                    <a:cubicBezTo>
                      <a:pt x="4832" y="1102"/>
                      <a:pt x="5426" y="1357"/>
                      <a:pt x="5849" y="1809"/>
                    </a:cubicBezTo>
                    <a:cubicBezTo>
                      <a:pt x="6415" y="2459"/>
                      <a:pt x="6499" y="3278"/>
                      <a:pt x="6556" y="4126"/>
                    </a:cubicBezTo>
                    <a:cubicBezTo>
                      <a:pt x="6641" y="5313"/>
                      <a:pt x="6076" y="6189"/>
                      <a:pt x="5397" y="6980"/>
                    </a:cubicBezTo>
                    <a:cubicBezTo>
                      <a:pt x="5030" y="7432"/>
                      <a:pt x="4408" y="7771"/>
                      <a:pt x="3702" y="7658"/>
                    </a:cubicBezTo>
                    <a:cubicBezTo>
                      <a:pt x="2261" y="7432"/>
                      <a:pt x="1131" y="6754"/>
                      <a:pt x="339" y="5595"/>
                    </a:cubicBezTo>
                    <a:cubicBezTo>
                      <a:pt x="85" y="5228"/>
                      <a:pt x="113" y="4691"/>
                      <a:pt x="0" y="4211"/>
                    </a:cubicBezTo>
                    <a:cubicBezTo>
                      <a:pt x="29" y="4211"/>
                      <a:pt x="57" y="4211"/>
                      <a:pt x="85" y="4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07" name="Google Shape;107;p4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08" name="Google Shape;108;p4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11" name="Google Shape;111;p4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4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14" name="Google Shape;114;p4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17" name="Google Shape;117;p4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4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20" name="Google Shape;120;p4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23" name="Google Shape;123;p4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26" name="Google Shape;126;p4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4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29" name="Google Shape;129;p4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4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32" name="Google Shape;132;p4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35" name="Google Shape;135;p4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38" name="Google Shape;138;p4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4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41" name="Google Shape;141;p4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44" name="Google Shape;144;p4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4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47" name="Google Shape;147;p4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724063" y="485175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subTitle" idx="1"/>
          </p:nvPr>
        </p:nvSpPr>
        <p:spPr>
          <a:xfrm>
            <a:off x="723725" y="1271585"/>
            <a:ext cx="92415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156" name="Google Shape;156;p5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157" name="Google Shape;157;p5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160" name="Google Shape;160;p5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163" name="Google Shape;163;p5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166" name="Google Shape;166;p5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169" name="Google Shape;169;p5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5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172" name="Google Shape;172;p5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5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175" name="Google Shape;175;p5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5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178" name="Google Shape;178;p5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5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181" name="Google Shape;181;p5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5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184" name="Google Shape;184;p5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187" name="Google Shape;187;p5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5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190" name="Google Shape;190;p5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193" name="Google Shape;193;p5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" name="Google Shape;195;p5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196" name="Google Shape;196;p5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1061563" y="1023975"/>
            <a:ext cx="8566200" cy="88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1061563" y="1983675"/>
            <a:ext cx="8566200" cy="10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6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206" name="Google Shape;206;p6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207" name="Google Shape;207;p6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6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210" name="Google Shape;210;p6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213" name="Google Shape;213;p6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216" name="Google Shape;216;p6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6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219" name="Google Shape;219;p6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6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222" name="Google Shape;222;p6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6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225" name="Google Shape;225;p6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228" name="Google Shape;228;p6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6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231" name="Google Shape;231;p6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6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234" name="Google Shape;234;p6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237" name="Google Shape;237;p6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240" name="Google Shape;240;p6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243" name="Google Shape;243;p6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6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246" name="Google Shape;246;p6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7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254" name="Google Shape;254;p7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255" name="Google Shape;255;p7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7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258" name="Google Shape;258;p7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7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261" name="Google Shape;261;p7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7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264" name="Google Shape;264;p7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7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267" name="Google Shape;267;p7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" name="Google Shape;269;p7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270" name="Google Shape;270;p7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7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273" name="Google Shape;273;p7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7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276" name="Google Shape;276;p7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7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279" name="Google Shape;279;p7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282" name="Google Shape;282;p7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285" name="Google Shape;285;p7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288" name="Google Shape;288;p7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7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291" name="Google Shape;291;p7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" name="Google Shape;293;p7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294" name="Google Shape;294;p7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7"/>
          <p:cNvSpPr txBox="1">
            <a:spLocks noGrp="1"/>
          </p:cNvSpPr>
          <p:nvPr>
            <p:ph type="body" idx="1"/>
          </p:nvPr>
        </p:nvSpPr>
        <p:spPr>
          <a:xfrm>
            <a:off x="1698325" y="1961100"/>
            <a:ext cx="72927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7"/>
          <p:cNvSpPr txBox="1">
            <a:spLocks noGrp="1"/>
          </p:cNvSpPr>
          <p:nvPr>
            <p:ph type="title"/>
          </p:nvPr>
        </p:nvSpPr>
        <p:spPr>
          <a:xfrm>
            <a:off x="724063" y="28584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8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303" name="Google Shape;303;p8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304" name="Google Shape;304;p8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307" name="Google Shape;307;p8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310" name="Google Shape;310;p8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313" name="Google Shape;313;p8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316" name="Google Shape;316;p8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319" name="Google Shape;319;p8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322" name="Google Shape;322;p8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8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325" name="Google Shape;325;p8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8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328" name="Google Shape;328;p8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331" name="Google Shape;331;p8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8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334" name="Google Shape;334;p8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8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337" name="Google Shape;337;p8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340" name="Google Shape;340;p8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8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343" name="Google Shape;343;p8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8"/>
          <p:cNvSpPr txBox="1">
            <a:spLocks noGrp="1"/>
          </p:cNvSpPr>
          <p:nvPr>
            <p:ph type="title"/>
          </p:nvPr>
        </p:nvSpPr>
        <p:spPr>
          <a:xfrm>
            <a:off x="1622687" y="1921731"/>
            <a:ext cx="7443900" cy="3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9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351" name="Google Shape;351;p9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352" name="Google Shape;352;p9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355" name="Google Shape;355;p9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358" name="Google Shape;358;p9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361" name="Google Shape;361;p9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364" name="Google Shape;364;p9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367" name="Google Shape;367;p9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370" name="Google Shape;370;p9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373" name="Google Shape;373;p9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376" name="Google Shape;376;p9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379" name="Google Shape;379;p9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9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382" name="Google Shape;382;p9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9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385" name="Google Shape;385;p9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9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388" name="Google Shape;388;p9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9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391" name="Google Shape;391;p9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9"/>
          <p:cNvSpPr txBox="1">
            <a:spLocks noGrp="1"/>
          </p:cNvSpPr>
          <p:nvPr>
            <p:ph type="title"/>
          </p:nvPr>
        </p:nvSpPr>
        <p:spPr>
          <a:xfrm>
            <a:off x="841679" y="540195"/>
            <a:ext cx="90057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7" name="Google Shape;397;p9"/>
          <p:cNvSpPr txBox="1">
            <a:spLocks noGrp="1"/>
          </p:cNvSpPr>
          <p:nvPr>
            <p:ph type="subTitle" idx="1"/>
          </p:nvPr>
        </p:nvSpPr>
        <p:spPr>
          <a:xfrm>
            <a:off x="2620369" y="1982965"/>
            <a:ext cx="5448900" cy="24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0"/>
          <p:cNvGrpSpPr/>
          <p:nvPr/>
        </p:nvGrpSpPr>
        <p:grpSpPr>
          <a:xfrm>
            <a:off x="178696" y="739436"/>
            <a:ext cx="696488" cy="6083226"/>
            <a:chOff x="178696" y="777461"/>
            <a:chExt cx="696488" cy="6083226"/>
          </a:xfrm>
        </p:grpSpPr>
        <p:grpSp>
          <p:nvGrpSpPr>
            <p:cNvPr id="400" name="Google Shape;400;p10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401" name="Google Shape;401;p10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404" name="Google Shape;404;p10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407" name="Google Shape;407;p10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410" name="Google Shape;410;p10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413" name="Google Shape;413;p10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416" name="Google Shape;416;p10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419" name="Google Shape;419;p10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422" name="Google Shape;422;p10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425" name="Google Shape;425;p10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0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428" name="Google Shape;428;p10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0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431" name="Google Shape;431;p10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0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0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434" name="Google Shape;434;p10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0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437" name="Google Shape;437;p10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0"/>
          <p:cNvGrpSpPr/>
          <p:nvPr/>
        </p:nvGrpSpPr>
        <p:grpSpPr>
          <a:xfrm>
            <a:off x="415426" y="161880"/>
            <a:ext cx="9858476" cy="7165942"/>
            <a:chOff x="3707200" y="3243200"/>
            <a:chExt cx="3245375" cy="2229325"/>
          </a:xfrm>
        </p:grpSpPr>
        <p:sp>
          <p:nvSpPr>
            <p:cNvPr id="440" name="Google Shape;440;p10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841679" y="3360051"/>
            <a:ext cx="900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575" y="363600"/>
            <a:ext cx="9241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625" y="1694400"/>
            <a:ext cx="9241800" cy="5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9" r:id="rId22"/>
    <p:sldLayoutId id="2147483671" r:id="rId23"/>
    <p:sldLayoutId id="2147483672" r:id="rId2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2"/>
          <p:cNvSpPr txBox="1">
            <a:spLocks noGrp="1"/>
          </p:cNvSpPr>
          <p:nvPr>
            <p:ph type="ctrTitle"/>
          </p:nvPr>
        </p:nvSpPr>
        <p:spPr>
          <a:xfrm>
            <a:off x="965115" y="1092683"/>
            <a:ext cx="8920975" cy="2786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4400" b="1" dirty="0">
                <a:latin typeface="Arial"/>
              </a:rPr>
              <a:t>BÁO CÁO BÀI TẬP LỚN</a:t>
            </a:r>
            <a:br>
              <a:rPr lang="es" sz="4400" b="1" dirty="0">
                <a:latin typeface="Arial"/>
              </a:rPr>
            </a:br>
            <a:r>
              <a:rPr lang="es" sz="4400" b="1" dirty="0">
                <a:latin typeface="Arial"/>
              </a:rPr>
              <a:t>THỰC HÀNH LẬP TRÌNH MẠNG</a:t>
            </a:r>
          </a:p>
        </p:txBody>
      </p:sp>
      <p:sp>
        <p:nvSpPr>
          <p:cNvPr id="1249" name="Google Shape;1249;p32"/>
          <p:cNvSpPr/>
          <p:nvPr/>
        </p:nvSpPr>
        <p:spPr>
          <a:xfrm>
            <a:off x="3832900" y="6628149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2"/>
          <p:cNvGrpSpPr/>
          <p:nvPr/>
        </p:nvGrpSpPr>
        <p:grpSpPr>
          <a:xfrm>
            <a:off x="5098117" y="1301209"/>
            <a:ext cx="493113" cy="494034"/>
            <a:chOff x="1043098" y="1863325"/>
            <a:chExt cx="373599" cy="374297"/>
          </a:xfrm>
        </p:grpSpPr>
        <p:sp>
          <p:nvSpPr>
            <p:cNvPr id="1251" name="Google Shape;1251;p32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32"/>
          <p:cNvSpPr/>
          <p:nvPr/>
        </p:nvSpPr>
        <p:spPr>
          <a:xfrm>
            <a:off x="963900" y="4283777"/>
            <a:ext cx="8761537" cy="154875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2"/>
          <p:cNvSpPr/>
          <p:nvPr/>
        </p:nvSpPr>
        <p:spPr>
          <a:xfrm>
            <a:off x="1555650" y="1093815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2"/>
          <p:cNvSpPr/>
          <p:nvPr/>
        </p:nvSpPr>
        <p:spPr>
          <a:xfrm>
            <a:off x="4827321" y="6657149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32"/>
          <p:cNvGrpSpPr/>
          <p:nvPr/>
        </p:nvGrpSpPr>
        <p:grpSpPr>
          <a:xfrm>
            <a:off x="1170063" y="5343513"/>
            <a:ext cx="1477200" cy="1477200"/>
            <a:chOff x="1170063" y="5343513"/>
            <a:chExt cx="1477200" cy="1477200"/>
          </a:xfrm>
        </p:grpSpPr>
        <p:sp>
          <p:nvSpPr>
            <p:cNvPr id="1257" name="Google Shape;1257;p32"/>
            <p:cNvSpPr/>
            <p:nvPr/>
          </p:nvSpPr>
          <p:spPr>
            <a:xfrm>
              <a:off x="1170063" y="5343513"/>
              <a:ext cx="1477200" cy="14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32"/>
            <p:cNvGrpSpPr/>
            <p:nvPr/>
          </p:nvGrpSpPr>
          <p:grpSpPr>
            <a:xfrm>
              <a:off x="1301475" y="5474913"/>
              <a:ext cx="1214400" cy="1214400"/>
              <a:chOff x="1301475" y="5474913"/>
              <a:chExt cx="1214400" cy="1214400"/>
            </a:xfrm>
          </p:grpSpPr>
          <p:sp>
            <p:nvSpPr>
              <p:cNvPr id="1259" name="Google Shape;1259;p32"/>
              <p:cNvSpPr/>
              <p:nvPr/>
            </p:nvSpPr>
            <p:spPr>
              <a:xfrm>
                <a:off x="1301475" y="54749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0" name="Google Shape;1260;p32"/>
              <p:cNvGrpSpPr/>
              <p:nvPr/>
            </p:nvGrpSpPr>
            <p:grpSpPr>
              <a:xfrm>
                <a:off x="1603880" y="5790664"/>
                <a:ext cx="806789" cy="582874"/>
                <a:chOff x="1603880" y="5790664"/>
                <a:chExt cx="806789" cy="582874"/>
              </a:xfrm>
            </p:grpSpPr>
            <p:grpSp>
              <p:nvGrpSpPr>
                <p:cNvPr id="1261" name="Google Shape;1261;p32"/>
                <p:cNvGrpSpPr/>
                <p:nvPr/>
              </p:nvGrpSpPr>
              <p:grpSpPr>
                <a:xfrm>
                  <a:off x="2056978" y="6000758"/>
                  <a:ext cx="353691" cy="372780"/>
                  <a:chOff x="2056978" y="6000758"/>
                  <a:chExt cx="353691" cy="372780"/>
                </a:xfrm>
              </p:grpSpPr>
              <p:sp>
                <p:nvSpPr>
                  <p:cNvPr id="1262" name="Google Shape;1262;p32"/>
                  <p:cNvSpPr/>
                  <p:nvPr/>
                </p:nvSpPr>
                <p:spPr>
                  <a:xfrm>
                    <a:off x="2087278" y="6010640"/>
                    <a:ext cx="299012" cy="329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9" h="14129" extrusionOk="0">
                        <a:moveTo>
                          <a:pt x="10371" y="0"/>
                        </a:moveTo>
                        <a:lnTo>
                          <a:pt x="8647" y="933"/>
                        </a:lnTo>
                        <a:lnTo>
                          <a:pt x="6839" y="3532"/>
                        </a:lnTo>
                        <a:lnTo>
                          <a:pt x="5878" y="5284"/>
                        </a:lnTo>
                        <a:lnTo>
                          <a:pt x="4239" y="1894"/>
                        </a:lnTo>
                        <a:lnTo>
                          <a:pt x="1894" y="1526"/>
                        </a:lnTo>
                        <a:lnTo>
                          <a:pt x="1" y="3645"/>
                        </a:lnTo>
                        <a:lnTo>
                          <a:pt x="707" y="7404"/>
                        </a:lnTo>
                        <a:lnTo>
                          <a:pt x="2628" y="10229"/>
                        </a:lnTo>
                        <a:lnTo>
                          <a:pt x="5058" y="13055"/>
                        </a:lnTo>
                        <a:lnTo>
                          <a:pt x="5878" y="14129"/>
                        </a:lnTo>
                        <a:lnTo>
                          <a:pt x="7545" y="11896"/>
                        </a:lnTo>
                        <a:lnTo>
                          <a:pt x="9664" y="8703"/>
                        </a:lnTo>
                        <a:lnTo>
                          <a:pt x="11529" y="6132"/>
                        </a:lnTo>
                        <a:lnTo>
                          <a:pt x="12829" y="2939"/>
                        </a:lnTo>
                        <a:lnTo>
                          <a:pt x="12377" y="933"/>
                        </a:lnTo>
                        <a:lnTo>
                          <a:pt x="1037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32"/>
                  <p:cNvSpPr/>
                  <p:nvPr/>
                </p:nvSpPr>
                <p:spPr>
                  <a:xfrm>
                    <a:off x="2056978" y="6000758"/>
                    <a:ext cx="353691" cy="372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75" h="15994" extrusionOk="0">
                        <a:moveTo>
                          <a:pt x="7347" y="4126"/>
                        </a:moveTo>
                        <a:cubicBezTo>
                          <a:pt x="8082" y="3222"/>
                          <a:pt x="8760" y="2346"/>
                          <a:pt x="9438" y="1498"/>
                        </a:cubicBezTo>
                        <a:cubicBezTo>
                          <a:pt x="10145" y="622"/>
                          <a:pt x="11106" y="255"/>
                          <a:pt x="12179" y="85"/>
                        </a:cubicBezTo>
                        <a:cubicBezTo>
                          <a:pt x="12660" y="1"/>
                          <a:pt x="13959" y="848"/>
                          <a:pt x="14185" y="1329"/>
                        </a:cubicBezTo>
                        <a:cubicBezTo>
                          <a:pt x="14299" y="1583"/>
                          <a:pt x="14440" y="1809"/>
                          <a:pt x="14553" y="2063"/>
                        </a:cubicBezTo>
                        <a:cubicBezTo>
                          <a:pt x="14807" y="2657"/>
                          <a:pt x="15174" y="3193"/>
                          <a:pt x="14694" y="3900"/>
                        </a:cubicBezTo>
                        <a:cubicBezTo>
                          <a:pt x="14440" y="4295"/>
                          <a:pt x="14468" y="4861"/>
                          <a:pt x="14242" y="5313"/>
                        </a:cubicBezTo>
                        <a:cubicBezTo>
                          <a:pt x="13875" y="6047"/>
                          <a:pt x="13423" y="6726"/>
                          <a:pt x="12942" y="7404"/>
                        </a:cubicBezTo>
                        <a:cubicBezTo>
                          <a:pt x="12095" y="8590"/>
                          <a:pt x="11219" y="9749"/>
                          <a:pt x="10343" y="10908"/>
                        </a:cubicBezTo>
                        <a:cubicBezTo>
                          <a:pt x="10201" y="11105"/>
                          <a:pt x="10088" y="11331"/>
                          <a:pt x="9975" y="11557"/>
                        </a:cubicBezTo>
                        <a:cubicBezTo>
                          <a:pt x="9241" y="12772"/>
                          <a:pt x="8675" y="14072"/>
                          <a:pt x="7573" y="15033"/>
                        </a:cubicBezTo>
                        <a:cubicBezTo>
                          <a:pt x="7376" y="15202"/>
                          <a:pt x="7319" y="15542"/>
                          <a:pt x="7121" y="15711"/>
                        </a:cubicBezTo>
                        <a:cubicBezTo>
                          <a:pt x="6980" y="15852"/>
                          <a:pt x="6754" y="15909"/>
                          <a:pt x="6556" y="15994"/>
                        </a:cubicBezTo>
                        <a:cubicBezTo>
                          <a:pt x="6500" y="15824"/>
                          <a:pt x="6358" y="15598"/>
                          <a:pt x="6415" y="15457"/>
                        </a:cubicBezTo>
                        <a:cubicBezTo>
                          <a:pt x="6585" y="15005"/>
                          <a:pt x="6387" y="14750"/>
                          <a:pt x="6132" y="14440"/>
                        </a:cubicBezTo>
                        <a:cubicBezTo>
                          <a:pt x="4804" y="12942"/>
                          <a:pt x="3420" y="11473"/>
                          <a:pt x="2261" y="9834"/>
                        </a:cubicBezTo>
                        <a:cubicBezTo>
                          <a:pt x="990" y="8025"/>
                          <a:pt x="1" y="5991"/>
                          <a:pt x="707" y="3646"/>
                        </a:cubicBezTo>
                        <a:cubicBezTo>
                          <a:pt x="1272" y="1724"/>
                          <a:pt x="3279" y="622"/>
                          <a:pt x="5285" y="1894"/>
                        </a:cubicBezTo>
                        <a:cubicBezTo>
                          <a:pt x="6048" y="2374"/>
                          <a:pt x="6839" y="2798"/>
                          <a:pt x="7065" y="3787"/>
                        </a:cubicBezTo>
                        <a:cubicBezTo>
                          <a:pt x="7093" y="3928"/>
                          <a:pt x="7263" y="4041"/>
                          <a:pt x="7347" y="4154"/>
                        </a:cubicBezTo>
                        <a:moveTo>
                          <a:pt x="7206" y="13818"/>
                        </a:moveTo>
                        <a:cubicBezTo>
                          <a:pt x="7573" y="13027"/>
                          <a:pt x="7828" y="12292"/>
                          <a:pt x="8223" y="11642"/>
                        </a:cubicBezTo>
                        <a:cubicBezTo>
                          <a:pt x="9212" y="10003"/>
                          <a:pt x="10286" y="8393"/>
                          <a:pt x="11247" y="6726"/>
                        </a:cubicBezTo>
                        <a:cubicBezTo>
                          <a:pt x="11925" y="5595"/>
                          <a:pt x="12462" y="4380"/>
                          <a:pt x="13083" y="3193"/>
                        </a:cubicBezTo>
                        <a:cubicBezTo>
                          <a:pt x="13366" y="2657"/>
                          <a:pt x="13225" y="2176"/>
                          <a:pt x="12970" y="1724"/>
                        </a:cubicBezTo>
                        <a:cubicBezTo>
                          <a:pt x="12660" y="1159"/>
                          <a:pt x="12010" y="1300"/>
                          <a:pt x="11642" y="1498"/>
                        </a:cubicBezTo>
                        <a:cubicBezTo>
                          <a:pt x="10512" y="2148"/>
                          <a:pt x="9297" y="2628"/>
                          <a:pt x="8619" y="3900"/>
                        </a:cubicBezTo>
                        <a:cubicBezTo>
                          <a:pt x="8167" y="4748"/>
                          <a:pt x="7913" y="5595"/>
                          <a:pt x="7800" y="6528"/>
                        </a:cubicBezTo>
                        <a:cubicBezTo>
                          <a:pt x="7743" y="7008"/>
                          <a:pt x="7573" y="7460"/>
                          <a:pt x="7432" y="7912"/>
                        </a:cubicBezTo>
                        <a:cubicBezTo>
                          <a:pt x="7319" y="7912"/>
                          <a:pt x="7206" y="7912"/>
                          <a:pt x="7093" y="7912"/>
                        </a:cubicBezTo>
                        <a:cubicBezTo>
                          <a:pt x="7037" y="7545"/>
                          <a:pt x="6867" y="7178"/>
                          <a:pt x="6895" y="6839"/>
                        </a:cubicBezTo>
                        <a:cubicBezTo>
                          <a:pt x="7093" y="5482"/>
                          <a:pt x="6754" y="4352"/>
                          <a:pt x="5878" y="3335"/>
                        </a:cubicBezTo>
                        <a:cubicBezTo>
                          <a:pt x="4691" y="1922"/>
                          <a:pt x="3589" y="1781"/>
                          <a:pt x="2600" y="3024"/>
                        </a:cubicBezTo>
                        <a:cubicBezTo>
                          <a:pt x="2233" y="3533"/>
                          <a:pt x="2148" y="4324"/>
                          <a:pt x="2120" y="5002"/>
                        </a:cubicBezTo>
                        <a:cubicBezTo>
                          <a:pt x="2007" y="6189"/>
                          <a:pt x="2629" y="7206"/>
                          <a:pt x="3194" y="8167"/>
                        </a:cubicBezTo>
                        <a:cubicBezTo>
                          <a:pt x="3476" y="8675"/>
                          <a:pt x="3759" y="9156"/>
                          <a:pt x="4098" y="9608"/>
                        </a:cubicBezTo>
                        <a:cubicBezTo>
                          <a:pt x="4635" y="10342"/>
                          <a:pt x="5228" y="11049"/>
                          <a:pt x="5765" y="11783"/>
                        </a:cubicBezTo>
                        <a:cubicBezTo>
                          <a:pt x="6245" y="12405"/>
                          <a:pt x="6669" y="13083"/>
                          <a:pt x="7206" y="13846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4" name="Google Shape;1264;p32"/>
                <p:cNvSpPr/>
                <p:nvPr/>
              </p:nvSpPr>
              <p:spPr>
                <a:xfrm>
                  <a:off x="1603880" y="5790664"/>
                  <a:ext cx="192986" cy="20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0" h="8789" extrusionOk="0">
                      <a:moveTo>
                        <a:pt x="113" y="4437"/>
                      </a:moveTo>
                      <a:cubicBezTo>
                        <a:pt x="170" y="4041"/>
                        <a:pt x="170" y="3646"/>
                        <a:pt x="226" y="3250"/>
                      </a:cubicBezTo>
                      <a:cubicBezTo>
                        <a:pt x="339" y="2374"/>
                        <a:pt x="1131" y="2035"/>
                        <a:pt x="1696" y="1555"/>
                      </a:cubicBezTo>
                      <a:cubicBezTo>
                        <a:pt x="2035" y="1244"/>
                        <a:pt x="2543" y="1131"/>
                        <a:pt x="2967" y="905"/>
                      </a:cubicBezTo>
                      <a:cubicBezTo>
                        <a:pt x="3222" y="792"/>
                        <a:pt x="3561" y="735"/>
                        <a:pt x="3674" y="538"/>
                      </a:cubicBezTo>
                      <a:cubicBezTo>
                        <a:pt x="4041" y="1"/>
                        <a:pt x="4408" y="142"/>
                        <a:pt x="4804" y="396"/>
                      </a:cubicBezTo>
                      <a:cubicBezTo>
                        <a:pt x="5567" y="905"/>
                        <a:pt x="6358" y="1357"/>
                        <a:pt x="7093" y="1894"/>
                      </a:cubicBezTo>
                      <a:cubicBezTo>
                        <a:pt x="7799" y="2431"/>
                        <a:pt x="7884" y="3278"/>
                        <a:pt x="7997" y="4098"/>
                      </a:cubicBezTo>
                      <a:cubicBezTo>
                        <a:pt x="8279" y="5793"/>
                        <a:pt x="7206" y="7489"/>
                        <a:pt x="5567" y="8195"/>
                      </a:cubicBezTo>
                      <a:cubicBezTo>
                        <a:pt x="4663" y="8562"/>
                        <a:pt x="3871" y="8788"/>
                        <a:pt x="2911" y="8562"/>
                      </a:cubicBezTo>
                      <a:cubicBezTo>
                        <a:pt x="1894" y="8308"/>
                        <a:pt x="1300" y="7573"/>
                        <a:pt x="820" y="6839"/>
                      </a:cubicBezTo>
                      <a:cubicBezTo>
                        <a:pt x="396" y="6161"/>
                        <a:pt x="255" y="5256"/>
                        <a:pt x="0" y="4465"/>
                      </a:cubicBezTo>
                      <a:cubicBezTo>
                        <a:pt x="29" y="4465"/>
                        <a:pt x="85" y="4465"/>
                        <a:pt x="142" y="443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2"/>
                <p:cNvSpPr/>
                <p:nvPr/>
              </p:nvSpPr>
              <p:spPr>
                <a:xfrm>
                  <a:off x="1778407" y="6058048"/>
                  <a:ext cx="270041" cy="3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" h="13028" extrusionOk="0">
                      <a:moveTo>
                        <a:pt x="255" y="7376"/>
                      </a:moveTo>
                      <a:cubicBezTo>
                        <a:pt x="452" y="7602"/>
                        <a:pt x="735" y="7828"/>
                        <a:pt x="820" y="8082"/>
                      </a:cubicBezTo>
                      <a:cubicBezTo>
                        <a:pt x="1102" y="9043"/>
                        <a:pt x="2007" y="9382"/>
                        <a:pt x="2600" y="9975"/>
                      </a:cubicBezTo>
                      <a:cubicBezTo>
                        <a:pt x="4182" y="11501"/>
                        <a:pt x="6104" y="11388"/>
                        <a:pt x="8025" y="10823"/>
                      </a:cubicBezTo>
                      <a:cubicBezTo>
                        <a:pt x="9099" y="10512"/>
                        <a:pt x="9721" y="9128"/>
                        <a:pt x="9325" y="8110"/>
                      </a:cubicBezTo>
                      <a:cubicBezTo>
                        <a:pt x="9240" y="7828"/>
                        <a:pt x="9127" y="7545"/>
                        <a:pt x="9014" y="7263"/>
                      </a:cubicBezTo>
                      <a:cubicBezTo>
                        <a:pt x="8703" y="6443"/>
                        <a:pt x="7743" y="6104"/>
                        <a:pt x="6923" y="6472"/>
                      </a:cubicBezTo>
                      <a:cubicBezTo>
                        <a:pt x="6612" y="6613"/>
                        <a:pt x="6301" y="6782"/>
                        <a:pt x="5991" y="6839"/>
                      </a:cubicBezTo>
                      <a:cubicBezTo>
                        <a:pt x="5765" y="6895"/>
                        <a:pt x="5426" y="6839"/>
                        <a:pt x="5313" y="6698"/>
                      </a:cubicBezTo>
                      <a:cubicBezTo>
                        <a:pt x="5171" y="6556"/>
                        <a:pt x="5115" y="6189"/>
                        <a:pt x="5199" y="6019"/>
                      </a:cubicBezTo>
                      <a:cubicBezTo>
                        <a:pt x="5482" y="5539"/>
                        <a:pt x="5821" y="5087"/>
                        <a:pt x="6132" y="4607"/>
                      </a:cubicBezTo>
                      <a:cubicBezTo>
                        <a:pt x="6612" y="3928"/>
                        <a:pt x="7234" y="3335"/>
                        <a:pt x="7262" y="2431"/>
                      </a:cubicBezTo>
                      <a:cubicBezTo>
                        <a:pt x="7290" y="2148"/>
                        <a:pt x="7319" y="1866"/>
                        <a:pt x="7347" y="1611"/>
                      </a:cubicBezTo>
                      <a:cubicBezTo>
                        <a:pt x="6754" y="1244"/>
                        <a:pt x="6301" y="1329"/>
                        <a:pt x="5962" y="1894"/>
                      </a:cubicBezTo>
                      <a:cubicBezTo>
                        <a:pt x="5878" y="2007"/>
                        <a:pt x="5849" y="2205"/>
                        <a:pt x="5736" y="2233"/>
                      </a:cubicBezTo>
                      <a:cubicBezTo>
                        <a:pt x="4691" y="2572"/>
                        <a:pt x="4408" y="3533"/>
                        <a:pt x="4013" y="4381"/>
                      </a:cubicBezTo>
                      <a:cubicBezTo>
                        <a:pt x="3956" y="4465"/>
                        <a:pt x="3900" y="4578"/>
                        <a:pt x="3815" y="4635"/>
                      </a:cubicBezTo>
                      <a:cubicBezTo>
                        <a:pt x="3306" y="5087"/>
                        <a:pt x="2995" y="5680"/>
                        <a:pt x="3052" y="6415"/>
                      </a:cubicBezTo>
                      <a:cubicBezTo>
                        <a:pt x="2459" y="6246"/>
                        <a:pt x="2204" y="5793"/>
                        <a:pt x="2430" y="5144"/>
                      </a:cubicBezTo>
                      <a:cubicBezTo>
                        <a:pt x="2656" y="4465"/>
                        <a:pt x="2967" y="3815"/>
                        <a:pt x="3306" y="3166"/>
                      </a:cubicBezTo>
                      <a:cubicBezTo>
                        <a:pt x="3589" y="2657"/>
                        <a:pt x="3956" y="2177"/>
                        <a:pt x="4239" y="1668"/>
                      </a:cubicBezTo>
                      <a:cubicBezTo>
                        <a:pt x="4860" y="594"/>
                        <a:pt x="6217" y="1"/>
                        <a:pt x="7403" y="255"/>
                      </a:cubicBezTo>
                      <a:cubicBezTo>
                        <a:pt x="7997" y="396"/>
                        <a:pt x="8901" y="1357"/>
                        <a:pt x="8873" y="1951"/>
                      </a:cubicBezTo>
                      <a:cubicBezTo>
                        <a:pt x="8816" y="2403"/>
                        <a:pt x="8647" y="2826"/>
                        <a:pt x="8477" y="3250"/>
                      </a:cubicBezTo>
                      <a:cubicBezTo>
                        <a:pt x="8308" y="3787"/>
                        <a:pt x="8082" y="4296"/>
                        <a:pt x="7827" y="4889"/>
                      </a:cubicBezTo>
                      <a:cubicBezTo>
                        <a:pt x="8166" y="5059"/>
                        <a:pt x="8449" y="5228"/>
                        <a:pt x="8732" y="5313"/>
                      </a:cubicBezTo>
                      <a:cubicBezTo>
                        <a:pt x="9862" y="5652"/>
                        <a:pt x="10314" y="6585"/>
                        <a:pt x="10794" y="7545"/>
                      </a:cubicBezTo>
                      <a:cubicBezTo>
                        <a:pt x="11585" y="9128"/>
                        <a:pt x="11162" y="10540"/>
                        <a:pt x="10342" y="11925"/>
                      </a:cubicBezTo>
                      <a:cubicBezTo>
                        <a:pt x="9890" y="12688"/>
                        <a:pt x="8308" y="13027"/>
                        <a:pt x="7460" y="12773"/>
                      </a:cubicBezTo>
                      <a:cubicBezTo>
                        <a:pt x="6782" y="12603"/>
                        <a:pt x="6047" y="12631"/>
                        <a:pt x="5369" y="12518"/>
                      </a:cubicBezTo>
                      <a:cubicBezTo>
                        <a:pt x="4634" y="12405"/>
                        <a:pt x="3984" y="12151"/>
                        <a:pt x="3419" y="11671"/>
                      </a:cubicBezTo>
                      <a:cubicBezTo>
                        <a:pt x="2656" y="11021"/>
                        <a:pt x="1809" y="10427"/>
                        <a:pt x="1074" y="9749"/>
                      </a:cubicBezTo>
                      <a:cubicBezTo>
                        <a:pt x="820" y="9552"/>
                        <a:pt x="678" y="9184"/>
                        <a:pt x="509" y="8873"/>
                      </a:cubicBezTo>
                      <a:cubicBezTo>
                        <a:pt x="396" y="8647"/>
                        <a:pt x="311" y="8393"/>
                        <a:pt x="198" y="8139"/>
                      </a:cubicBezTo>
                      <a:cubicBezTo>
                        <a:pt x="113" y="7941"/>
                        <a:pt x="57" y="7715"/>
                        <a:pt x="0" y="7517"/>
                      </a:cubicBezTo>
                      <a:cubicBezTo>
                        <a:pt x="85" y="7461"/>
                        <a:pt x="170" y="7404"/>
                        <a:pt x="255" y="7376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2"/>
                <p:cNvSpPr/>
                <p:nvPr/>
              </p:nvSpPr>
              <p:spPr>
                <a:xfrm>
                  <a:off x="2013510" y="5830194"/>
                  <a:ext cx="261487" cy="12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9" h="5228" extrusionOk="0">
                      <a:moveTo>
                        <a:pt x="9665" y="4832"/>
                      </a:moveTo>
                      <a:cubicBezTo>
                        <a:pt x="8902" y="4662"/>
                        <a:pt x="8167" y="4465"/>
                        <a:pt x="7404" y="4323"/>
                      </a:cubicBezTo>
                      <a:cubicBezTo>
                        <a:pt x="6952" y="4239"/>
                        <a:pt x="6415" y="4380"/>
                        <a:pt x="6048" y="4182"/>
                      </a:cubicBezTo>
                      <a:cubicBezTo>
                        <a:pt x="5172" y="3702"/>
                        <a:pt x="4522" y="4126"/>
                        <a:pt x="3787" y="4465"/>
                      </a:cubicBezTo>
                      <a:cubicBezTo>
                        <a:pt x="3420" y="4634"/>
                        <a:pt x="2996" y="4747"/>
                        <a:pt x="2657" y="4945"/>
                      </a:cubicBezTo>
                      <a:cubicBezTo>
                        <a:pt x="2148" y="5228"/>
                        <a:pt x="849" y="5199"/>
                        <a:pt x="453" y="4804"/>
                      </a:cubicBezTo>
                      <a:cubicBezTo>
                        <a:pt x="1" y="4352"/>
                        <a:pt x="142" y="3815"/>
                        <a:pt x="283" y="3306"/>
                      </a:cubicBezTo>
                      <a:cubicBezTo>
                        <a:pt x="566" y="2261"/>
                        <a:pt x="1216" y="1582"/>
                        <a:pt x="2177" y="1017"/>
                      </a:cubicBezTo>
                      <a:cubicBezTo>
                        <a:pt x="3674" y="141"/>
                        <a:pt x="5285" y="0"/>
                        <a:pt x="6867" y="57"/>
                      </a:cubicBezTo>
                      <a:cubicBezTo>
                        <a:pt x="7997" y="85"/>
                        <a:pt x="8958" y="820"/>
                        <a:pt x="9580" y="1837"/>
                      </a:cubicBezTo>
                      <a:cubicBezTo>
                        <a:pt x="9834" y="2204"/>
                        <a:pt x="10145" y="2515"/>
                        <a:pt x="10484" y="2797"/>
                      </a:cubicBezTo>
                      <a:cubicBezTo>
                        <a:pt x="10823" y="3108"/>
                        <a:pt x="11219" y="3363"/>
                        <a:pt x="11049" y="3899"/>
                      </a:cubicBezTo>
                      <a:cubicBezTo>
                        <a:pt x="10908" y="4323"/>
                        <a:pt x="10201" y="4775"/>
                        <a:pt x="9665" y="4832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67" name="Google Shape;1267;p32"/>
          <p:cNvGrpSpPr/>
          <p:nvPr/>
        </p:nvGrpSpPr>
        <p:grpSpPr>
          <a:xfrm>
            <a:off x="8250613" y="809613"/>
            <a:ext cx="1477200" cy="1477200"/>
            <a:chOff x="8250613" y="809613"/>
            <a:chExt cx="1477200" cy="1477200"/>
          </a:xfrm>
        </p:grpSpPr>
        <p:grpSp>
          <p:nvGrpSpPr>
            <p:cNvPr id="1268" name="Google Shape;1268;p32"/>
            <p:cNvGrpSpPr/>
            <p:nvPr/>
          </p:nvGrpSpPr>
          <p:grpSpPr>
            <a:xfrm>
              <a:off x="8250613" y="809613"/>
              <a:ext cx="1477200" cy="1477200"/>
              <a:chOff x="1170063" y="5343513"/>
              <a:chExt cx="1477200" cy="1477200"/>
            </a:xfrm>
          </p:grpSpPr>
          <p:sp>
            <p:nvSpPr>
              <p:cNvPr id="1269" name="Google Shape;1269;p32"/>
              <p:cNvSpPr/>
              <p:nvPr/>
            </p:nvSpPr>
            <p:spPr>
              <a:xfrm>
                <a:off x="1170063" y="5343513"/>
                <a:ext cx="1477200" cy="14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57150" dir="30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2"/>
              <p:cNvSpPr/>
              <p:nvPr/>
            </p:nvSpPr>
            <p:spPr>
              <a:xfrm>
                <a:off x="1301475" y="54749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32"/>
            <p:cNvGrpSpPr/>
            <p:nvPr/>
          </p:nvGrpSpPr>
          <p:grpSpPr>
            <a:xfrm>
              <a:off x="8639602" y="1196746"/>
              <a:ext cx="699227" cy="728333"/>
              <a:chOff x="8639602" y="1196746"/>
              <a:chExt cx="699227" cy="728333"/>
            </a:xfrm>
          </p:grpSpPr>
          <p:grpSp>
            <p:nvGrpSpPr>
              <p:cNvPr id="1272" name="Google Shape;1272;p32"/>
              <p:cNvGrpSpPr/>
              <p:nvPr/>
            </p:nvGrpSpPr>
            <p:grpSpPr>
              <a:xfrm>
                <a:off x="8639602" y="1444933"/>
                <a:ext cx="699227" cy="480146"/>
                <a:chOff x="8639602" y="1444933"/>
                <a:chExt cx="699227" cy="480146"/>
              </a:xfrm>
            </p:grpSpPr>
            <p:sp>
              <p:nvSpPr>
                <p:cNvPr id="1273" name="Google Shape;1273;p32"/>
                <p:cNvSpPr/>
                <p:nvPr/>
              </p:nvSpPr>
              <p:spPr>
                <a:xfrm rot="452483">
                  <a:off x="8692068" y="1592107"/>
                  <a:ext cx="592004" cy="260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4" h="12734" extrusionOk="0">
                      <a:moveTo>
                        <a:pt x="26477" y="1"/>
                      </a:moveTo>
                      <a:cubicBezTo>
                        <a:pt x="18604" y="1"/>
                        <a:pt x="10779" y="495"/>
                        <a:pt x="2925" y="495"/>
                      </a:cubicBezTo>
                      <a:cubicBezTo>
                        <a:pt x="1951" y="495"/>
                        <a:pt x="976" y="488"/>
                        <a:pt x="1" y="471"/>
                      </a:cubicBezTo>
                      <a:lnTo>
                        <a:pt x="1" y="471"/>
                      </a:lnTo>
                      <a:cubicBezTo>
                        <a:pt x="1470" y="8853"/>
                        <a:pt x="7370" y="12733"/>
                        <a:pt x="13511" y="12733"/>
                      </a:cubicBezTo>
                      <a:cubicBezTo>
                        <a:pt x="20123" y="12733"/>
                        <a:pt x="27015" y="8236"/>
                        <a:pt x="28963" y="18"/>
                      </a:cubicBezTo>
                      <a:cubicBezTo>
                        <a:pt x="28134" y="6"/>
                        <a:pt x="27306" y="1"/>
                        <a:pt x="264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2"/>
                <p:cNvSpPr/>
                <p:nvPr/>
              </p:nvSpPr>
              <p:spPr>
                <a:xfrm rot="452483">
                  <a:off x="8888215" y="1734126"/>
                  <a:ext cx="226406" cy="13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7" h="6839" extrusionOk="0">
                      <a:moveTo>
                        <a:pt x="7064" y="0"/>
                      </a:moveTo>
                      <a:lnTo>
                        <a:pt x="4352" y="481"/>
                      </a:lnTo>
                      <a:lnTo>
                        <a:pt x="2120" y="1639"/>
                      </a:lnTo>
                      <a:lnTo>
                        <a:pt x="0" y="3532"/>
                      </a:lnTo>
                      <a:lnTo>
                        <a:pt x="0" y="5906"/>
                      </a:lnTo>
                      <a:lnTo>
                        <a:pt x="4352" y="6838"/>
                      </a:lnTo>
                      <a:lnTo>
                        <a:pt x="6584" y="5906"/>
                      </a:lnTo>
                      <a:lnTo>
                        <a:pt x="8929" y="4860"/>
                      </a:lnTo>
                      <a:lnTo>
                        <a:pt x="11077" y="3815"/>
                      </a:lnTo>
                      <a:lnTo>
                        <a:pt x="8958" y="933"/>
                      </a:lnTo>
                      <a:lnTo>
                        <a:pt x="70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2"/>
                <p:cNvSpPr/>
                <p:nvPr/>
              </p:nvSpPr>
              <p:spPr>
                <a:xfrm rot="452483">
                  <a:off x="8685419" y="1496749"/>
                  <a:ext cx="621457" cy="10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5" h="5115" extrusionOk="0">
                      <a:moveTo>
                        <a:pt x="30404" y="0"/>
                      </a:moveTo>
                      <a:lnTo>
                        <a:pt x="1" y="1272"/>
                      </a:lnTo>
                      <a:lnTo>
                        <a:pt x="1442" y="5115"/>
                      </a:lnTo>
                      <a:lnTo>
                        <a:pt x="30404" y="4634"/>
                      </a:lnTo>
                      <a:lnTo>
                        <a:pt x="304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2"/>
                <p:cNvSpPr/>
                <p:nvPr/>
              </p:nvSpPr>
              <p:spPr>
                <a:xfrm rot="452483">
                  <a:off x="8662893" y="1486040"/>
                  <a:ext cx="652647" cy="39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1" h="19469" extrusionOk="0">
                      <a:moveTo>
                        <a:pt x="4380" y="1215"/>
                      </a:moveTo>
                      <a:cubicBezTo>
                        <a:pt x="5652" y="1102"/>
                        <a:pt x="6895" y="961"/>
                        <a:pt x="8167" y="904"/>
                      </a:cubicBezTo>
                      <a:cubicBezTo>
                        <a:pt x="9495" y="848"/>
                        <a:pt x="10823" y="876"/>
                        <a:pt x="12122" y="820"/>
                      </a:cubicBezTo>
                      <a:cubicBezTo>
                        <a:pt x="14355" y="707"/>
                        <a:pt x="16559" y="537"/>
                        <a:pt x="18791" y="481"/>
                      </a:cubicBezTo>
                      <a:cubicBezTo>
                        <a:pt x="20910" y="396"/>
                        <a:pt x="23058" y="452"/>
                        <a:pt x="25177" y="368"/>
                      </a:cubicBezTo>
                      <a:cubicBezTo>
                        <a:pt x="26392" y="339"/>
                        <a:pt x="27635" y="142"/>
                        <a:pt x="28879" y="57"/>
                      </a:cubicBezTo>
                      <a:cubicBezTo>
                        <a:pt x="29387" y="0"/>
                        <a:pt x="29896" y="28"/>
                        <a:pt x="30404" y="57"/>
                      </a:cubicBezTo>
                      <a:cubicBezTo>
                        <a:pt x="30517" y="57"/>
                        <a:pt x="30659" y="170"/>
                        <a:pt x="30715" y="255"/>
                      </a:cubicBezTo>
                      <a:cubicBezTo>
                        <a:pt x="31054" y="735"/>
                        <a:pt x="31450" y="1215"/>
                        <a:pt x="31704" y="1752"/>
                      </a:cubicBezTo>
                      <a:cubicBezTo>
                        <a:pt x="31874" y="2063"/>
                        <a:pt x="31930" y="2487"/>
                        <a:pt x="31874" y="2854"/>
                      </a:cubicBezTo>
                      <a:cubicBezTo>
                        <a:pt x="31761" y="3758"/>
                        <a:pt x="31591" y="4691"/>
                        <a:pt x="31393" y="5595"/>
                      </a:cubicBezTo>
                      <a:cubicBezTo>
                        <a:pt x="31196" y="6612"/>
                        <a:pt x="30998" y="7658"/>
                        <a:pt x="30743" y="8675"/>
                      </a:cubicBezTo>
                      <a:cubicBezTo>
                        <a:pt x="30630" y="9099"/>
                        <a:pt x="30404" y="9494"/>
                        <a:pt x="30207" y="9862"/>
                      </a:cubicBezTo>
                      <a:cubicBezTo>
                        <a:pt x="29274" y="11472"/>
                        <a:pt x="28370" y="13083"/>
                        <a:pt x="27353" y="14637"/>
                      </a:cubicBezTo>
                      <a:cubicBezTo>
                        <a:pt x="26957" y="15230"/>
                        <a:pt x="26251" y="15654"/>
                        <a:pt x="25629" y="16078"/>
                      </a:cubicBezTo>
                      <a:cubicBezTo>
                        <a:pt x="24781" y="16672"/>
                        <a:pt x="23905" y="17265"/>
                        <a:pt x="22973" y="17717"/>
                      </a:cubicBezTo>
                      <a:cubicBezTo>
                        <a:pt x="22069" y="18197"/>
                        <a:pt x="21108" y="18650"/>
                        <a:pt x="20119" y="18847"/>
                      </a:cubicBezTo>
                      <a:cubicBezTo>
                        <a:pt x="18537" y="19186"/>
                        <a:pt x="16926" y="19469"/>
                        <a:pt x="15315" y="19469"/>
                      </a:cubicBezTo>
                      <a:cubicBezTo>
                        <a:pt x="13761" y="19469"/>
                        <a:pt x="12207" y="19130"/>
                        <a:pt x="10766" y="18452"/>
                      </a:cubicBezTo>
                      <a:cubicBezTo>
                        <a:pt x="10201" y="18197"/>
                        <a:pt x="9551" y="18084"/>
                        <a:pt x="8986" y="17830"/>
                      </a:cubicBezTo>
                      <a:cubicBezTo>
                        <a:pt x="8195" y="17491"/>
                        <a:pt x="7347" y="17180"/>
                        <a:pt x="6697" y="16672"/>
                      </a:cubicBezTo>
                      <a:cubicBezTo>
                        <a:pt x="5680" y="15824"/>
                        <a:pt x="4691" y="14920"/>
                        <a:pt x="3928" y="13846"/>
                      </a:cubicBezTo>
                      <a:cubicBezTo>
                        <a:pt x="3165" y="12744"/>
                        <a:pt x="2685" y="11416"/>
                        <a:pt x="2063" y="10201"/>
                      </a:cubicBezTo>
                      <a:cubicBezTo>
                        <a:pt x="1922" y="9918"/>
                        <a:pt x="1724" y="9664"/>
                        <a:pt x="1611" y="9381"/>
                      </a:cubicBezTo>
                      <a:cubicBezTo>
                        <a:pt x="1272" y="8251"/>
                        <a:pt x="989" y="7093"/>
                        <a:pt x="594" y="5962"/>
                      </a:cubicBezTo>
                      <a:cubicBezTo>
                        <a:pt x="142" y="4719"/>
                        <a:pt x="0" y="3476"/>
                        <a:pt x="142" y="2176"/>
                      </a:cubicBezTo>
                      <a:cubicBezTo>
                        <a:pt x="198" y="1639"/>
                        <a:pt x="424" y="1300"/>
                        <a:pt x="1018" y="1300"/>
                      </a:cubicBezTo>
                      <a:cubicBezTo>
                        <a:pt x="2148" y="1328"/>
                        <a:pt x="3250" y="1300"/>
                        <a:pt x="4380" y="1300"/>
                      </a:cubicBezTo>
                      <a:lnTo>
                        <a:pt x="4380" y="1215"/>
                      </a:lnTo>
                      <a:moveTo>
                        <a:pt x="12518" y="16700"/>
                      </a:moveTo>
                      <a:cubicBezTo>
                        <a:pt x="12518" y="16785"/>
                        <a:pt x="12546" y="16869"/>
                        <a:pt x="12546" y="16954"/>
                      </a:cubicBezTo>
                      <a:cubicBezTo>
                        <a:pt x="13111" y="17011"/>
                        <a:pt x="13677" y="17124"/>
                        <a:pt x="14242" y="17124"/>
                      </a:cubicBezTo>
                      <a:cubicBezTo>
                        <a:pt x="15655" y="17180"/>
                        <a:pt x="17039" y="17321"/>
                        <a:pt x="18480" y="17095"/>
                      </a:cubicBezTo>
                      <a:cubicBezTo>
                        <a:pt x="19865" y="16869"/>
                        <a:pt x="21193" y="16530"/>
                        <a:pt x="22380" y="15880"/>
                      </a:cubicBezTo>
                      <a:cubicBezTo>
                        <a:pt x="23651" y="15202"/>
                        <a:pt x="24838" y="14298"/>
                        <a:pt x="25968" y="13394"/>
                      </a:cubicBezTo>
                      <a:cubicBezTo>
                        <a:pt x="26590" y="12885"/>
                        <a:pt x="27127" y="12179"/>
                        <a:pt x="27550" y="11472"/>
                      </a:cubicBezTo>
                      <a:cubicBezTo>
                        <a:pt x="28059" y="10681"/>
                        <a:pt x="28398" y="9805"/>
                        <a:pt x="28794" y="8958"/>
                      </a:cubicBezTo>
                      <a:cubicBezTo>
                        <a:pt x="29161" y="8166"/>
                        <a:pt x="29528" y="7347"/>
                        <a:pt x="29839" y="6527"/>
                      </a:cubicBezTo>
                      <a:cubicBezTo>
                        <a:pt x="30065" y="5906"/>
                        <a:pt x="29896" y="5623"/>
                        <a:pt x="29218" y="5652"/>
                      </a:cubicBezTo>
                      <a:cubicBezTo>
                        <a:pt x="28483" y="5708"/>
                        <a:pt x="27748" y="5849"/>
                        <a:pt x="27014" y="5906"/>
                      </a:cubicBezTo>
                      <a:cubicBezTo>
                        <a:pt x="26025" y="5991"/>
                        <a:pt x="25064" y="6047"/>
                        <a:pt x="24075" y="6104"/>
                      </a:cubicBezTo>
                      <a:cubicBezTo>
                        <a:pt x="23877" y="6132"/>
                        <a:pt x="23708" y="6132"/>
                        <a:pt x="23510" y="6132"/>
                      </a:cubicBezTo>
                      <a:cubicBezTo>
                        <a:pt x="22153" y="6273"/>
                        <a:pt x="20769" y="6443"/>
                        <a:pt x="19384" y="6499"/>
                      </a:cubicBezTo>
                      <a:cubicBezTo>
                        <a:pt x="18424" y="6556"/>
                        <a:pt x="17435" y="6443"/>
                        <a:pt x="16446" y="6414"/>
                      </a:cubicBezTo>
                      <a:cubicBezTo>
                        <a:pt x="14892" y="6386"/>
                        <a:pt x="13309" y="6414"/>
                        <a:pt x="11755" y="6358"/>
                      </a:cubicBezTo>
                      <a:cubicBezTo>
                        <a:pt x="10314" y="6301"/>
                        <a:pt x="8873" y="5934"/>
                        <a:pt x="7432" y="6386"/>
                      </a:cubicBezTo>
                      <a:cubicBezTo>
                        <a:pt x="7347" y="6414"/>
                        <a:pt x="7262" y="6386"/>
                        <a:pt x="7178" y="6386"/>
                      </a:cubicBezTo>
                      <a:cubicBezTo>
                        <a:pt x="5680" y="6414"/>
                        <a:pt x="4182" y="6471"/>
                        <a:pt x="2515" y="6527"/>
                      </a:cubicBezTo>
                      <a:cubicBezTo>
                        <a:pt x="2798" y="7234"/>
                        <a:pt x="2996" y="7827"/>
                        <a:pt x="3250" y="8421"/>
                      </a:cubicBezTo>
                      <a:cubicBezTo>
                        <a:pt x="3759" y="9607"/>
                        <a:pt x="4211" y="10794"/>
                        <a:pt x="4832" y="11924"/>
                      </a:cubicBezTo>
                      <a:cubicBezTo>
                        <a:pt x="5313" y="12800"/>
                        <a:pt x="5878" y="13676"/>
                        <a:pt x="6584" y="14326"/>
                      </a:cubicBezTo>
                      <a:cubicBezTo>
                        <a:pt x="7319" y="14976"/>
                        <a:pt x="8280" y="15428"/>
                        <a:pt x="9156" y="15824"/>
                      </a:cubicBezTo>
                      <a:cubicBezTo>
                        <a:pt x="9890" y="16191"/>
                        <a:pt x="10681" y="16361"/>
                        <a:pt x="11529" y="16615"/>
                      </a:cubicBezTo>
                      <a:cubicBezTo>
                        <a:pt x="11388" y="15570"/>
                        <a:pt x="11416" y="14665"/>
                        <a:pt x="12122" y="13987"/>
                      </a:cubicBezTo>
                      <a:cubicBezTo>
                        <a:pt x="12801" y="13337"/>
                        <a:pt x="13451" y="12518"/>
                        <a:pt x="14270" y="12179"/>
                      </a:cubicBezTo>
                      <a:cubicBezTo>
                        <a:pt x="15655" y="11614"/>
                        <a:pt x="17067" y="11105"/>
                        <a:pt x="18678" y="11642"/>
                      </a:cubicBezTo>
                      <a:cubicBezTo>
                        <a:pt x="19723" y="12009"/>
                        <a:pt x="20769" y="12235"/>
                        <a:pt x="21504" y="13139"/>
                      </a:cubicBezTo>
                      <a:cubicBezTo>
                        <a:pt x="21786" y="13479"/>
                        <a:pt x="22125" y="13761"/>
                        <a:pt x="22408" y="14100"/>
                      </a:cubicBezTo>
                      <a:cubicBezTo>
                        <a:pt x="22577" y="14298"/>
                        <a:pt x="22775" y="14694"/>
                        <a:pt x="22719" y="14778"/>
                      </a:cubicBezTo>
                      <a:cubicBezTo>
                        <a:pt x="22464" y="15061"/>
                        <a:pt x="22153" y="15174"/>
                        <a:pt x="21758" y="14807"/>
                      </a:cubicBezTo>
                      <a:cubicBezTo>
                        <a:pt x="21108" y="14157"/>
                        <a:pt x="20345" y="13648"/>
                        <a:pt x="19469" y="13422"/>
                      </a:cubicBezTo>
                      <a:cubicBezTo>
                        <a:pt x="18000" y="13055"/>
                        <a:pt x="16559" y="13253"/>
                        <a:pt x="15344" y="14157"/>
                      </a:cubicBezTo>
                      <a:cubicBezTo>
                        <a:pt x="14326" y="14891"/>
                        <a:pt x="13451" y="15824"/>
                        <a:pt x="12518" y="16700"/>
                      </a:cubicBezTo>
                      <a:moveTo>
                        <a:pt x="961" y="1752"/>
                      </a:moveTo>
                      <a:cubicBezTo>
                        <a:pt x="961" y="1978"/>
                        <a:pt x="905" y="2119"/>
                        <a:pt x="961" y="2176"/>
                      </a:cubicBezTo>
                      <a:cubicBezTo>
                        <a:pt x="1555" y="2826"/>
                        <a:pt x="1611" y="3702"/>
                        <a:pt x="1865" y="4465"/>
                      </a:cubicBezTo>
                      <a:cubicBezTo>
                        <a:pt x="2035" y="4945"/>
                        <a:pt x="2317" y="5199"/>
                        <a:pt x="2826" y="5199"/>
                      </a:cubicBezTo>
                      <a:cubicBezTo>
                        <a:pt x="3419" y="5171"/>
                        <a:pt x="3985" y="5171"/>
                        <a:pt x="4578" y="5143"/>
                      </a:cubicBezTo>
                      <a:cubicBezTo>
                        <a:pt x="6019" y="5058"/>
                        <a:pt x="7488" y="4917"/>
                        <a:pt x="8929" y="4889"/>
                      </a:cubicBezTo>
                      <a:cubicBezTo>
                        <a:pt x="10851" y="4860"/>
                        <a:pt x="12744" y="4917"/>
                        <a:pt x="14666" y="4917"/>
                      </a:cubicBezTo>
                      <a:cubicBezTo>
                        <a:pt x="16672" y="4917"/>
                        <a:pt x="18650" y="4945"/>
                        <a:pt x="20628" y="4889"/>
                      </a:cubicBezTo>
                      <a:cubicBezTo>
                        <a:pt x="22097" y="4860"/>
                        <a:pt x="23566" y="4691"/>
                        <a:pt x="25036" y="4606"/>
                      </a:cubicBezTo>
                      <a:cubicBezTo>
                        <a:pt x="25799" y="4550"/>
                        <a:pt x="26533" y="4465"/>
                        <a:pt x="27268" y="4408"/>
                      </a:cubicBezTo>
                      <a:cubicBezTo>
                        <a:pt x="27946" y="4352"/>
                        <a:pt x="28596" y="4352"/>
                        <a:pt x="29246" y="4323"/>
                      </a:cubicBezTo>
                      <a:cubicBezTo>
                        <a:pt x="29500" y="4323"/>
                        <a:pt x="29754" y="4352"/>
                        <a:pt x="29924" y="4239"/>
                      </a:cubicBezTo>
                      <a:cubicBezTo>
                        <a:pt x="30178" y="4097"/>
                        <a:pt x="30546" y="3871"/>
                        <a:pt x="30546" y="3645"/>
                      </a:cubicBezTo>
                      <a:cubicBezTo>
                        <a:pt x="30546" y="2995"/>
                        <a:pt x="30913" y="2317"/>
                        <a:pt x="30546" y="1611"/>
                      </a:cubicBezTo>
                      <a:cubicBezTo>
                        <a:pt x="30376" y="1300"/>
                        <a:pt x="30291" y="1046"/>
                        <a:pt x="29896" y="1102"/>
                      </a:cubicBezTo>
                      <a:cubicBezTo>
                        <a:pt x="29331" y="1187"/>
                        <a:pt x="28765" y="1300"/>
                        <a:pt x="28229" y="1357"/>
                      </a:cubicBezTo>
                      <a:cubicBezTo>
                        <a:pt x="26731" y="1526"/>
                        <a:pt x="25262" y="1724"/>
                        <a:pt x="23764" y="1809"/>
                      </a:cubicBezTo>
                      <a:cubicBezTo>
                        <a:pt x="22295" y="1922"/>
                        <a:pt x="20825" y="1922"/>
                        <a:pt x="19356" y="1978"/>
                      </a:cubicBezTo>
                      <a:cubicBezTo>
                        <a:pt x="17491" y="2035"/>
                        <a:pt x="15598" y="2063"/>
                        <a:pt x="13705" y="2119"/>
                      </a:cubicBezTo>
                      <a:cubicBezTo>
                        <a:pt x="12998" y="2119"/>
                        <a:pt x="12320" y="2204"/>
                        <a:pt x="11614" y="2176"/>
                      </a:cubicBezTo>
                      <a:cubicBezTo>
                        <a:pt x="10568" y="2176"/>
                        <a:pt x="9495" y="2148"/>
                        <a:pt x="8421" y="2091"/>
                      </a:cubicBezTo>
                      <a:cubicBezTo>
                        <a:pt x="7771" y="2063"/>
                        <a:pt x="7121" y="1950"/>
                        <a:pt x="6471" y="1922"/>
                      </a:cubicBezTo>
                      <a:cubicBezTo>
                        <a:pt x="5087" y="1922"/>
                        <a:pt x="3702" y="2006"/>
                        <a:pt x="2317" y="1978"/>
                      </a:cubicBezTo>
                      <a:cubicBezTo>
                        <a:pt x="1894" y="1978"/>
                        <a:pt x="1442" y="1837"/>
                        <a:pt x="961" y="1752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7" name="Google Shape;1277;p32"/>
              <p:cNvSpPr/>
              <p:nvPr/>
            </p:nvSpPr>
            <p:spPr>
              <a:xfrm rot="452483">
                <a:off x="8763480" y="1207231"/>
                <a:ext cx="170975" cy="16981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8308" extrusionOk="0">
                    <a:moveTo>
                      <a:pt x="4748" y="8166"/>
                    </a:moveTo>
                    <a:cubicBezTo>
                      <a:pt x="4211" y="8110"/>
                      <a:pt x="3674" y="8081"/>
                      <a:pt x="3137" y="7997"/>
                    </a:cubicBezTo>
                    <a:cubicBezTo>
                      <a:pt x="1979" y="7799"/>
                      <a:pt x="1329" y="6979"/>
                      <a:pt x="820" y="6019"/>
                    </a:cubicBezTo>
                    <a:cubicBezTo>
                      <a:pt x="199" y="4804"/>
                      <a:pt x="1" y="3560"/>
                      <a:pt x="368" y="2232"/>
                    </a:cubicBezTo>
                    <a:cubicBezTo>
                      <a:pt x="566" y="1441"/>
                      <a:pt x="2063" y="311"/>
                      <a:pt x="3081" y="198"/>
                    </a:cubicBezTo>
                    <a:cubicBezTo>
                      <a:pt x="3815" y="141"/>
                      <a:pt x="4522" y="0"/>
                      <a:pt x="5256" y="0"/>
                    </a:cubicBezTo>
                    <a:cubicBezTo>
                      <a:pt x="6132" y="0"/>
                      <a:pt x="6924" y="311"/>
                      <a:pt x="7404" y="1074"/>
                    </a:cubicBezTo>
                    <a:cubicBezTo>
                      <a:pt x="7545" y="1300"/>
                      <a:pt x="7432" y="1695"/>
                      <a:pt x="7517" y="1978"/>
                    </a:cubicBezTo>
                    <a:cubicBezTo>
                      <a:pt x="7630" y="2458"/>
                      <a:pt x="7800" y="2939"/>
                      <a:pt x="7941" y="3419"/>
                    </a:cubicBezTo>
                    <a:cubicBezTo>
                      <a:pt x="8365" y="4888"/>
                      <a:pt x="7941" y="6075"/>
                      <a:pt x="6867" y="7092"/>
                    </a:cubicBezTo>
                    <a:cubicBezTo>
                      <a:pt x="6274" y="7658"/>
                      <a:pt x="5709" y="8308"/>
                      <a:pt x="4748" y="8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2"/>
              <p:cNvSpPr/>
              <p:nvPr/>
            </p:nvSpPr>
            <p:spPr>
              <a:xfrm rot="452483">
                <a:off x="9132126" y="1266159"/>
                <a:ext cx="156545" cy="176187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8620" extrusionOk="0">
                    <a:moveTo>
                      <a:pt x="85" y="3957"/>
                    </a:moveTo>
                    <a:cubicBezTo>
                      <a:pt x="57" y="2572"/>
                      <a:pt x="425" y="1555"/>
                      <a:pt x="1583" y="933"/>
                    </a:cubicBezTo>
                    <a:cubicBezTo>
                      <a:pt x="3052" y="142"/>
                      <a:pt x="4493" y="1"/>
                      <a:pt x="5963" y="905"/>
                    </a:cubicBezTo>
                    <a:cubicBezTo>
                      <a:pt x="6048" y="933"/>
                      <a:pt x="6132" y="990"/>
                      <a:pt x="6161" y="1046"/>
                    </a:cubicBezTo>
                    <a:cubicBezTo>
                      <a:pt x="6697" y="2233"/>
                      <a:pt x="7658" y="3279"/>
                      <a:pt x="7404" y="4692"/>
                    </a:cubicBezTo>
                    <a:cubicBezTo>
                      <a:pt x="7319" y="5172"/>
                      <a:pt x="7150" y="5681"/>
                      <a:pt x="6867" y="6076"/>
                    </a:cubicBezTo>
                    <a:cubicBezTo>
                      <a:pt x="5708" y="7517"/>
                      <a:pt x="3872" y="8619"/>
                      <a:pt x="1866" y="7432"/>
                    </a:cubicBezTo>
                    <a:cubicBezTo>
                      <a:pt x="425" y="6585"/>
                      <a:pt x="1" y="5370"/>
                      <a:pt x="85" y="39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8C0D39-8C95-836F-8E1D-5327F2E83DBB}"/>
              </a:ext>
            </a:extLst>
          </p:cNvPr>
          <p:cNvSpPr txBox="1"/>
          <p:nvPr/>
        </p:nvSpPr>
        <p:spPr>
          <a:xfrm>
            <a:off x="1166076" y="4743450"/>
            <a:ext cx="882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CHỦ ĐỀ: XÂY DỰNG ỨNG DỤNG CHAT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9C85D-A662-66B6-00A7-4F682F409C3B}"/>
              </a:ext>
            </a:extLst>
          </p:cNvPr>
          <p:cNvSpPr txBox="1"/>
          <p:nvPr/>
        </p:nvSpPr>
        <p:spPr>
          <a:xfrm>
            <a:off x="4394519" y="5878722"/>
            <a:ext cx="639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/>
              <a:t>GVHD: THẦY ĐẶNG TUẤN LINH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5D8A6-DBE0-DA72-12B1-848ED2C1C53E}"/>
              </a:ext>
            </a:extLst>
          </p:cNvPr>
          <p:cNvSpPr/>
          <p:nvPr/>
        </p:nvSpPr>
        <p:spPr>
          <a:xfrm>
            <a:off x="1711564" y="2141767"/>
            <a:ext cx="3304110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b="1"/>
              <a:t>3.1. </a:t>
            </a:r>
            <a:r>
              <a:rPr lang="en-US" sz="3200" b="1"/>
              <a:t>Private chat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50C44-662F-9FFA-8614-179C3FC7B7ED}"/>
              </a:ext>
            </a:extLst>
          </p:cNvPr>
          <p:cNvSpPr/>
          <p:nvPr/>
        </p:nvSpPr>
        <p:spPr>
          <a:xfrm>
            <a:off x="1712704" y="2803665"/>
            <a:ext cx="7073037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/>
              <a:t>User </a:t>
            </a:r>
            <a:endParaRPr lang="en-US"/>
          </a:p>
          <a:p>
            <a:r>
              <a:rPr lang="en-US" sz="2600"/>
              <a:t>     + </a:t>
            </a:r>
            <a:r>
              <a:rPr lang="en-US" sz="2600" err="1"/>
              <a:t>Nhập</a:t>
            </a:r>
            <a:r>
              <a:rPr lang="en-US" sz="2600"/>
              <a:t> </a:t>
            </a:r>
            <a:r>
              <a:rPr lang="en-US" sz="2600">
                <a:solidFill>
                  <a:srgbClr val="FF0000"/>
                </a:solidFill>
              </a:rPr>
              <a:t>receiver</a:t>
            </a:r>
            <a:r>
              <a:rPr lang="en-US" sz="2600"/>
              <a:t>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bắt</a:t>
            </a:r>
            <a:r>
              <a:rPr lang="en-US" sz="2600"/>
              <a:t> </a:t>
            </a:r>
            <a:r>
              <a:rPr lang="en-US" sz="2600" err="1"/>
              <a:t>đầu</a:t>
            </a:r>
            <a:r>
              <a:rPr lang="en-US" sz="2600"/>
              <a:t> </a:t>
            </a:r>
            <a:r>
              <a:rPr lang="en-US" sz="2600" err="1"/>
              <a:t>cuộc</a:t>
            </a:r>
            <a:r>
              <a:rPr lang="en-US" sz="2600"/>
              <a:t> </a:t>
            </a:r>
            <a:r>
              <a:rPr lang="en-US" sz="2600" err="1"/>
              <a:t>trò</a:t>
            </a:r>
            <a:r>
              <a:rPr lang="en-US" sz="2600"/>
              <a:t> </a:t>
            </a:r>
            <a:r>
              <a:rPr lang="en-US" sz="2600" err="1"/>
              <a:t>chuyện</a:t>
            </a:r>
            <a:endParaRPr lang="en-US" err="1"/>
          </a:p>
          <a:p>
            <a:r>
              <a:rPr lang="en-US" sz="2600"/>
              <a:t>     + </a:t>
            </a:r>
            <a:r>
              <a:rPr lang="en-US" sz="2600" err="1"/>
              <a:t>Nhấn</a:t>
            </a:r>
            <a:r>
              <a:rPr lang="en-US" sz="2600"/>
              <a:t> enter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thoát</a:t>
            </a:r>
            <a:r>
              <a:rPr lang="en-US" sz="2600"/>
              <a:t> </a:t>
            </a:r>
            <a:r>
              <a:rPr lang="en-US" sz="2600" err="1"/>
              <a:t>cuộc</a:t>
            </a:r>
            <a:r>
              <a:rPr lang="en-US" sz="2600"/>
              <a:t> </a:t>
            </a:r>
            <a:r>
              <a:rPr lang="en-US" sz="2600" err="1"/>
              <a:t>trò</a:t>
            </a:r>
            <a:r>
              <a:rPr lang="en-US" sz="2600"/>
              <a:t> </a:t>
            </a:r>
            <a:r>
              <a:rPr lang="en-US" sz="2600" err="1"/>
              <a:t>chuyện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EA30-2A3D-4D13-32AC-2AF9218C9684}"/>
              </a:ext>
            </a:extLst>
          </p:cNvPr>
          <p:cNvSpPr txBox="1"/>
          <p:nvPr/>
        </p:nvSpPr>
        <p:spPr>
          <a:xfrm>
            <a:off x="1713332" y="4238601"/>
            <a:ext cx="33804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/>
              <a:t>3.2. </a:t>
            </a:r>
            <a:r>
              <a:rPr lang="vi-VN" sz="3200" b="1" err="1"/>
              <a:t>Group</a:t>
            </a:r>
            <a:r>
              <a:rPr lang="vi-VN" sz="3200" b="1"/>
              <a:t> </a:t>
            </a:r>
            <a:r>
              <a:rPr lang="vi-VN" sz="3200" b="1" err="1"/>
              <a:t>chat</a:t>
            </a:r>
            <a:endParaRPr lang="en-US" sz="320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9A0B-10D5-74C6-31C3-A3114EA5B5FD}"/>
              </a:ext>
            </a:extLst>
          </p:cNvPr>
          <p:cNvSpPr/>
          <p:nvPr/>
        </p:nvSpPr>
        <p:spPr>
          <a:xfrm>
            <a:off x="1713341" y="4864529"/>
            <a:ext cx="8085796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/>
              <a:t>User </a:t>
            </a:r>
            <a:endParaRPr lang="en-US"/>
          </a:p>
          <a:p>
            <a:r>
              <a:rPr lang="en-US" sz="2600"/>
              <a:t>     + Xem thông tin nhóm chat</a:t>
            </a:r>
            <a:endParaRPr lang="en-US"/>
          </a:p>
          <a:p>
            <a:r>
              <a:rPr lang="en-US" sz="2600"/>
              <a:t>     + Mời bạn tham gia nhóm chat</a:t>
            </a:r>
            <a:endParaRPr lang="en-US"/>
          </a:p>
          <a:p>
            <a:r>
              <a:rPr lang="en-US" sz="2600"/>
              <a:t>     + </a:t>
            </a:r>
            <a:r>
              <a:rPr lang="en-US" sz="2600" err="1"/>
              <a:t>Tạo</a:t>
            </a:r>
            <a:r>
              <a:rPr lang="en-US" sz="2600"/>
              <a:t> group chat mới  </a:t>
            </a:r>
          </a:p>
          <a:p>
            <a:r>
              <a:rPr lang="en-US" sz="2600"/>
              <a:t>     + Rời nhóm chat 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CDE6-88CE-6C8D-D450-1F1BE9E70730}"/>
              </a:ext>
            </a:extLst>
          </p:cNvPr>
          <p:cNvSpPr txBox="1"/>
          <p:nvPr/>
        </p:nvSpPr>
        <p:spPr>
          <a:xfrm>
            <a:off x="3906829" y="1427680"/>
            <a:ext cx="35016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LOG IN</a:t>
            </a:r>
            <a:endParaRPr lang="en-US" sz="400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F83506E4-70E5-8EEE-AD20-DAC49FF276C3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118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231852" y="1505773"/>
            <a:ext cx="3773790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vi-VN" sz="4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 </a:t>
            </a:r>
            <a:r>
              <a:rPr lang="en-US" sz="4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GROUP CHAT</a:t>
            </a:r>
            <a:endParaRPr lang="en-US" sz="400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70815"/>
              </p:ext>
            </p:extLst>
          </p:nvPr>
        </p:nvGraphicFramePr>
        <p:xfrm>
          <a:off x="1910687" y="2444426"/>
          <a:ext cx="6852951" cy="3484585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357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46">
                <a:tc gridSpan="2">
                  <a:txBody>
                    <a:bodyPr/>
                    <a:lstStyle/>
                    <a:p>
                      <a:pPr algn="ctr"/>
                      <a:r>
                        <a:rPr lang="vi-VN" sz="2800" b="1"/>
                        <a:t>CHỨC NĂNG TRONG GROUP CHAT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ctr"/>
                      <a:r>
                        <a:rPr lang="vi-VN" sz="2000" b="1"/>
                        <a:t>Chức năng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 b="1" i="0" u="none" strike="noStrike" noProof="0" err="1">
                          <a:latin typeface="Arial"/>
                        </a:rPr>
                        <a:t>Users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Show</a:t>
                      </a:r>
                      <a:r>
                        <a:rPr lang="vi-VN" sz="1800"/>
                        <a:t> </a:t>
                      </a:r>
                      <a:r>
                        <a:rPr lang="vi-VN" sz="1800" err="1"/>
                        <a:t>my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 </a:t>
                      </a:r>
                      <a:r>
                        <a:rPr lang="vi-VN" sz="1800" err="1"/>
                        <a:t>Show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hiện có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31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Make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new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Có thể tạo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chat</a:t>
                      </a:r>
                      <a:r>
                        <a:rPr lang="vi-VN" sz="1800"/>
                        <a:t> mới tự động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Join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Nhập đúng 1 tên trong danh sách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hiện có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 err="1"/>
                        <a:t>Return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main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Quay lại màn hình chính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63348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9883" y="6102563"/>
            <a:ext cx="81709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000" b="1">
                <a:solidFill>
                  <a:srgbClr val="FF0000"/>
                </a:solidFill>
              </a:rPr>
              <a:t>NOTE</a:t>
            </a:r>
            <a:r>
              <a:rPr lang="vi-VN" sz="2000"/>
              <a:t>: Không có </a:t>
            </a:r>
            <a:r>
              <a:rPr lang="vi-VN" sz="2000" err="1"/>
              <a:t>Admin</a:t>
            </a:r>
            <a:r>
              <a:rPr lang="vi-VN" sz="2000"/>
              <a:t>, tất cả mọi người đều có quyền như nhau trong </a:t>
            </a:r>
            <a:r>
              <a:rPr lang="vi-VN" sz="2000" err="1"/>
              <a:t>group</a:t>
            </a:r>
            <a:r>
              <a:rPr lang="vi-VN" sz="2000"/>
              <a:t> </a:t>
            </a:r>
            <a:r>
              <a:rPr lang="vi-VN" sz="2000" err="1"/>
              <a:t>chat</a:t>
            </a:r>
          </a:p>
        </p:txBody>
      </p: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1AE19BC5-753B-241F-7F98-92322844130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10</a:t>
            </a:r>
            <a:endParaRPr sz="3200" b="1"/>
          </a:p>
        </p:txBody>
      </p:sp>
    </p:spTree>
    <p:extLst>
      <p:ext uri="{BB962C8B-B14F-4D97-AF65-F5344CB8AC3E}">
        <p14:creationId xmlns:p14="http://schemas.microsoft.com/office/powerpoint/2010/main" val="426847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578573" y="1495299"/>
            <a:ext cx="346769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JOIN GROUP</a:t>
            </a:r>
            <a:endParaRPr lang="vi-VN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22410"/>
              </p:ext>
            </p:extLst>
          </p:nvPr>
        </p:nvGraphicFramePr>
        <p:xfrm>
          <a:off x="1764124" y="2172080"/>
          <a:ext cx="6852951" cy="4398983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357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46">
                <a:tc gridSpan="2">
                  <a:txBody>
                    <a:bodyPr/>
                    <a:lstStyle/>
                    <a:p>
                      <a:pPr algn="ctr"/>
                      <a:r>
                        <a:rPr lang="vi-VN" sz="2800" b="1"/>
                        <a:t>CHỨC NĂNG TRONG GROUP CHAT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ctr"/>
                      <a:r>
                        <a:rPr lang="vi-VN" sz="2000" b="1"/>
                        <a:t>Chức năng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000" b="1" i="0" u="none" strike="noStrike" noProof="0" err="1">
                          <a:latin typeface="Arial"/>
                        </a:rPr>
                        <a:t>Users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Invite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your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Mỗi lần chỉ mời được 1 người bằng cách nhập chính xác tên người dùng đó</a:t>
                      </a:r>
                      <a:endParaRPr lang="vi-V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31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 err="1"/>
                        <a:t>Chat</a:t>
                      </a:r>
                      <a:r>
                        <a:rPr lang="vi-VN" sz="1800"/>
                        <a:t> với các thành viên trong nhóm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/>
                      <a:r>
                        <a:rPr lang="vi-VN" sz="1800" err="1"/>
                        <a:t>Show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infomation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Hiển thị số lượng và thành viên trong nhóm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 err="1"/>
                        <a:t>Left</a:t>
                      </a:r>
                      <a:r>
                        <a:rPr lang="vi-VN" sz="1800"/>
                        <a:t> the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Rời khỏi nhóm đang </a:t>
                      </a:r>
                      <a:r>
                        <a:rPr lang="vi-VN" sz="1800" err="1"/>
                        <a:t>chat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633489"/>
                  </a:ext>
                </a:extLst>
              </a:tr>
              <a:tr h="55405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 err="1"/>
                        <a:t>Return</a:t>
                      </a:r>
                      <a:r>
                        <a:rPr lang="vi-VN" sz="1800"/>
                        <a:t> 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chat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vi-VN" sz="1800"/>
                        <a:t>Quay lại </a:t>
                      </a:r>
                      <a:r>
                        <a:rPr lang="vi-VN" sz="1800" err="1"/>
                        <a:t>menu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group</a:t>
                      </a:r>
                      <a:r>
                        <a:rPr lang="vi-VN" sz="1800"/>
                        <a:t> </a:t>
                      </a:r>
                      <a:r>
                        <a:rPr lang="vi-VN" sz="1800" err="1"/>
                        <a:t>chat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44755"/>
                  </a:ext>
                </a:extLst>
              </a:tr>
            </a:tbl>
          </a:graphicData>
        </a:graphic>
      </p:graphicFrame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1AE19BC5-753B-241F-7F98-92322844130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11</a:t>
            </a:r>
            <a:endParaRPr sz="3200" b="1"/>
          </a:p>
        </p:txBody>
      </p:sp>
    </p:spTree>
    <p:extLst>
      <p:ext uri="{BB962C8B-B14F-4D97-AF65-F5344CB8AC3E}">
        <p14:creationId xmlns:p14="http://schemas.microsoft.com/office/powerpoint/2010/main" val="371834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688136" y="4164275"/>
            <a:ext cx="8061909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3200" b="1"/>
              <a:t>3.4. </a:t>
            </a:r>
            <a:r>
              <a:rPr lang="vi-VN" sz="3200" b="1" err="1"/>
              <a:t>Show</a:t>
            </a:r>
            <a:r>
              <a:rPr lang="vi-VN" sz="3200" b="1"/>
              <a:t> </a:t>
            </a:r>
            <a:r>
              <a:rPr lang="vi-VN" sz="3200" b="1" err="1"/>
              <a:t>online</a:t>
            </a:r>
            <a:r>
              <a:rPr lang="vi-VN" sz="3200" b="1"/>
              <a:t> </a:t>
            </a:r>
            <a:r>
              <a:rPr lang="vi-VN" sz="3200" b="1" err="1"/>
              <a:t>users</a:t>
            </a:r>
            <a:endParaRPr lang="vi-VN" sz="3200" b="1"/>
          </a:p>
          <a:p>
            <a:r>
              <a:rPr lang="vi-VN" sz="2600"/>
              <a:t>Xem danh sách </a:t>
            </a:r>
            <a:r>
              <a:rPr lang="vi-VN" sz="2600" err="1"/>
              <a:t>users</a:t>
            </a:r>
            <a:r>
              <a:rPr lang="vi-VN" sz="2600"/>
              <a:t> đang ở trạng thái hoạt động</a:t>
            </a:r>
          </a:p>
        </p:txBody>
      </p:sp>
      <p:sp>
        <p:nvSpPr>
          <p:cNvPr id="6" name="Google Shape;2967;p59">
            <a:extLst>
              <a:ext uri="{FF2B5EF4-FFF2-40B4-BE49-F238E27FC236}">
                <a16:creationId xmlns:a16="http://schemas.microsoft.com/office/drawing/2014/main" id="{E242A6FF-251A-9A76-02B7-CD70F04D2C5F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12</a:t>
            </a:r>
            <a:endParaRPr sz="3200" b="1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BB1203A-306C-CDD1-7121-F7B7D3A96714}"/>
              </a:ext>
            </a:extLst>
          </p:cNvPr>
          <p:cNvSpPr/>
          <p:nvPr/>
        </p:nvSpPr>
        <p:spPr>
          <a:xfrm>
            <a:off x="1730011" y="2467347"/>
            <a:ext cx="8061909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b="1"/>
              <a:t>3.3. </a:t>
            </a:r>
            <a:r>
              <a:rPr lang="vi-VN" sz="3200" b="1" err="1"/>
              <a:t>Chat</a:t>
            </a:r>
            <a:r>
              <a:rPr lang="vi-VN" sz="3200" b="1"/>
              <a:t> </a:t>
            </a:r>
            <a:r>
              <a:rPr lang="vi-VN" sz="3200" b="1" err="1"/>
              <a:t>all</a:t>
            </a:r>
            <a:endParaRPr lang="vi-VN" sz="3200" b="1"/>
          </a:p>
          <a:p>
            <a:r>
              <a:rPr lang="vi-VN" sz="2600" err="1"/>
              <a:t>Chat</a:t>
            </a:r>
            <a:r>
              <a:rPr lang="vi-VN" sz="2600"/>
              <a:t> được với tất cả mọi người đang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302332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960325" y="4856899"/>
            <a:ext cx="708900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3200" b="1"/>
              <a:t>3.7. </a:t>
            </a:r>
            <a:r>
              <a:rPr lang="vi-VN" sz="3200" b="1" err="1"/>
              <a:t>Log</a:t>
            </a:r>
            <a:r>
              <a:rPr lang="vi-VN" sz="3200" b="1"/>
              <a:t> </a:t>
            </a:r>
            <a:r>
              <a:rPr lang="vi-VN" sz="3200" b="1" err="1"/>
              <a:t>out</a:t>
            </a:r>
            <a:endParaRPr lang="vi-VN" sz="3200" b="1"/>
          </a:p>
          <a:p>
            <a:r>
              <a:rPr lang="vi-VN" sz="2600"/>
              <a:t>Đăng xuất tài khoản trở về trang </a:t>
            </a:r>
            <a:r>
              <a:rPr lang="vi-VN" sz="2600" err="1"/>
              <a:t>menu</a:t>
            </a:r>
            <a:r>
              <a:rPr lang="vi-VN" sz="2600"/>
              <a:t> chính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0325" y="2028742"/>
            <a:ext cx="6125620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3200" b="1"/>
              <a:t>3.5. </a:t>
            </a:r>
            <a:r>
              <a:rPr lang="vi-VN" sz="3200" b="1" err="1"/>
              <a:t>Search</a:t>
            </a:r>
            <a:r>
              <a:rPr lang="vi-VN" sz="3200" b="1"/>
              <a:t> </a:t>
            </a:r>
            <a:r>
              <a:rPr lang="vi-VN" sz="3200" b="1" err="1"/>
              <a:t>users</a:t>
            </a:r>
            <a:endParaRPr lang="vi-VN" sz="3200" b="1"/>
          </a:p>
          <a:p>
            <a:r>
              <a:rPr lang="vi-VN" sz="2600"/>
              <a:t>Có thể tìm kiếm </a:t>
            </a:r>
            <a:r>
              <a:rPr lang="vi-VN" sz="2600" err="1"/>
              <a:t>user</a:t>
            </a:r>
            <a:r>
              <a:rPr lang="vi-VN" sz="2600"/>
              <a:t> theo </a:t>
            </a:r>
            <a:r>
              <a:rPr lang="vi-VN" sz="2600" err="1"/>
              <a:t>username</a:t>
            </a:r>
            <a:endParaRPr lang="vi-VN" sz="2600"/>
          </a:p>
        </p:txBody>
      </p:sp>
      <p:sp>
        <p:nvSpPr>
          <p:cNvPr id="7" name="Rectangle 6"/>
          <p:cNvSpPr/>
          <p:nvPr/>
        </p:nvSpPr>
        <p:spPr>
          <a:xfrm>
            <a:off x="1960325" y="3389836"/>
            <a:ext cx="5343525" cy="98488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vi-VN" sz="3200" b="1"/>
              <a:t>3.6. </a:t>
            </a:r>
            <a:r>
              <a:rPr lang="vi-VN" sz="3200" b="1" err="1"/>
              <a:t>Change</a:t>
            </a:r>
            <a:r>
              <a:rPr lang="vi-VN" sz="3200" b="1"/>
              <a:t> </a:t>
            </a:r>
            <a:r>
              <a:rPr lang="vi-VN" sz="3200" b="1" err="1"/>
              <a:t>password</a:t>
            </a:r>
            <a:endParaRPr lang="vi-VN" sz="3200" b="1"/>
          </a:p>
          <a:p>
            <a:r>
              <a:rPr lang="vi-VN" sz="2600"/>
              <a:t>Thay đổi </a:t>
            </a:r>
            <a:r>
              <a:rPr lang="vi-VN" sz="2600" err="1"/>
              <a:t>password</a:t>
            </a:r>
            <a:endParaRPr lang="vi-VN" sz="2600"/>
          </a:p>
        </p:txBody>
      </p:sp>
      <p:sp>
        <p:nvSpPr>
          <p:cNvPr id="6" name="Google Shape;2967;p59">
            <a:extLst>
              <a:ext uri="{FF2B5EF4-FFF2-40B4-BE49-F238E27FC236}">
                <a16:creationId xmlns:a16="http://schemas.microsoft.com/office/drawing/2014/main" id="{E242A6FF-251A-9A76-02B7-CD70F04D2C5F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13</a:t>
            </a:r>
            <a:endParaRPr sz="3200" b="1"/>
          </a:p>
        </p:txBody>
      </p:sp>
    </p:spTree>
    <p:extLst>
      <p:ext uri="{BB962C8B-B14F-4D97-AF65-F5344CB8AC3E}">
        <p14:creationId xmlns:p14="http://schemas.microsoft.com/office/powerpoint/2010/main" val="14256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6"/>
          <p:cNvSpPr/>
          <p:nvPr/>
        </p:nvSpPr>
        <p:spPr>
          <a:xfrm>
            <a:off x="3832902" y="4390288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6"/>
          <p:cNvSpPr txBox="1">
            <a:spLocks noGrp="1"/>
          </p:cNvSpPr>
          <p:nvPr>
            <p:ph type="title"/>
          </p:nvPr>
        </p:nvSpPr>
        <p:spPr>
          <a:xfrm>
            <a:off x="1533525" y="1836435"/>
            <a:ext cx="8045540" cy="1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4800" b="1">
                <a:latin typeface="Arial"/>
              </a:rPr>
              <a:t>KHÍA CẠNH LIÊN QUAN </a:t>
            </a:r>
          </a:p>
        </p:txBody>
      </p:sp>
      <p:sp>
        <p:nvSpPr>
          <p:cNvPr id="1393" name="Google Shape;1393;p36"/>
          <p:cNvSpPr txBox="1">
            <a:spLocks noGrp="1"/>
          </p:cNvSpPr>
          <p:nvPr>
            <p:ph type="title" idx="2"/>
          </p:nvPr>
        </p:nvSpPr>
        <p:spPr>
          <a:xfrm>
            <a:off x="4200550" y="4410650"/>
            <a:ext cx="22881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imes New Roman"/>
              </a:rPr>
              <a:t>II</a:t>
            </a:r>
          </a:p>
        </p:txBody>
      </p:sp>
      <p:sp>
        <p:nvSpPr>
          <p:cNvPr id="1395" name="Google Shape;1395;p36"/>
          <p:cNvSpPr/>
          <p:nvPr/>
        </p:nvSpPr>
        <p:spPr>
          <a:xfrm>
            <a:off x="1217175" y="6064290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6"/>
          <p:cNvSpPr/>
          <p:nvPr/>
        </p:nvSpPr>
        <p:spPr>
          <a:xfrm>
            <a:off x="8899167" y="581288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6"/>
          <p:cNvSpPr/>
          <p:nvPr/>
        </p:nvSpPr>
        <p:spPr>
          <a:xfrm>
            <a:off x="1790151" y="3426864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8" name="Google Shape;1398;p36"/>
          <p:cNvGrpSpPr/>
          <p:nvPr/>
        </p:nvGrpSpPr>
        <p:grpSpPr>
          <a:xfrm flipH="1">
            <a:off x="1297042" y="666084"/>
            <a:ext cx="493113" cy="494034"/>
            <a:chOff x="1043098" y="1863325"/>
            <a:chExt cx="373599" cy="374297"/>
          </a:xfrm>
        </p:grpSpPr>
        <p:sp>
          <p:nvSpPr>
            <p:cNvPr id="1399" name="Google Shape;1399;p36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6"/>
          <p:cNvGrpSpPr/>
          <p:nvPr/>
        </p:nvGrpSpPr>
        <p:grpSpPr>
          <a:xfrm>
            <a:off x="8155108" y="5345019"/>
            <a:ext cx="1316708" cy="1316708"/>
            <a:chOff x="816892" y="5549683"/>
            <a:chExt cx="1563600" cy="1563600"/>
          </a:xfrm>
        </p:grpSpPr>
        <p:sp>
          <p:nvSpPr>
            <p:cNvPr id="1402" name="Google Shape;1402;p36"/>
            <p:cNvSpPr/>
            <p:nvPr/>
          </p:nvSpPr>
          <p:spPr>
            <a:xfrm rot="-663420" flipH="1">
              <a:off x="932322" y="5665113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" name="Google Shape;1403;p36"/>
            <p:cNvGrpSpPr/>
            <p:nvPr/>
          </p:nvGrpSpPr>
          <p:grpSpPr>
            <a:xfrm>
              <a:off x="1061563" y="5794353"/>
              <a:ext cx="1074258" cy="1074258"/>
              <a:chOff x="733263" y="3664213"/>
              <a:chExt cx="1214400" cy="1214400"/>
            </a:xfrm>
          </p:grpSpPr>
          <p:sp>
            <p:nvSpPr>
              <p:cNvPr id="1404" name="Google Shape;1404;p36"/>
              <p:cNvSpPr/>
              <p:nvPr/>
            </p:nvSpPr>
            <p:spPr>
              <a:xfrm>
                <a:off x="733263" y="36642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992803" y="4265913"/>
                <a:ext cx="767209" cy="336018"/>
              </a:xfrm>
              <a:custGeom>
                <a:avLst/>
                <a:gdLst/>
                <a:ahLst/>
                <a:cxnLst/>
                <a:rect l="l" t="t" r="r" b="b"/>
                <a:pathLst>
                  <a:path w="29867" h="13081" extrusionOk="0">
                    <a:moveTo>
                      <a:pt x="14430" y="0"/>
                    </a:moveTo>
                    <a:cubicBezTo>
                      <a:pt x="7481" y="0"/>
                      <a:pt x="1793" y="2392"/>
                      <a:pt x="650" y="5639"/>
                    </a:cubicBezTo>
                    <a:cubicBezTo>
                      <a:pt x="1" y="10750"/>
                      <a:pt x="5956" y="13080"/>
                      <a:pt x="12658" y="13080"/>
                    </a:cubicBezTo>
                    <a:cubicBezTo>
                      <a:pt x="20553" y="13080"/>
                      <a:pt x="29485" y="9845"/>
                      <a:pt x="29867" y="4114"/>
                    </a:cubicBezTo>
                    <a:cubicBezTo>
                      <a:pt x="24864" y="1191"/>
                      <a:pt x="19333" y="0"/>
                      <a:pt x="14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989874" y="4256152"/>
                <a:ext cx="791920" cy="36368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4158" extrusionOk="0">
                    <a:moveTo>
                      <a:pt x="22578" y="13197"/>
                    </a:moveTo>
                    <a:cubicBezTo>
                      <a:pt x="21165" y="13281"/>
                      <a:pt x="19752" y="13423"/>
                      <a:pt x="18339" y="13479"/>
                    </a:cubicBezTo>
                    <a:cubicBezTo>
                      <a:pt x="17152" y="13536"/>
                      <a:pt x="15966" y="13507"/>
                      <a:pt x="14779" y="13564"/>
                    </a:cubicBezTo>
                    <a:cubicBezTo>
                      <a:pt x="13394" y="13649"/>
                      <a:pt x="12066" y="13790"/>
                      <a:pt x="10682" y="13903"/>
                    </a:cubicBezTo>
                    <a:cubicBezTo>
                      <a:pt x="10314" y="13931"/>
                      <a:pt x="9947" y="13903"/>
                      <a:pt x="9580" y="13875"/>
                    </a:cubicBezTo>
                    <a:cubicBezTo>
                      <a:pt x="8110" y="13818"/>
                      <a:pt x="6613" y="14157"/>
                      <a:pt x="5115" y="13734"/>
                    </a:cubicBezTo>
                    <a:cubicBezTo>
                      <a:pt x="2911" y="13112"/>
                      <a:pt x="1159" y="12010"/>
                      <a:pt x="396" y="9693"/>
                    </a:cubicBezTo>
                    <a:cubicBezTo>
                      <a:pt x="1" y="8506"/>
                      <a:pt x="1" y="7291"/>
                      <a:pt x="255" y="6104"/>
                    </a:cubicBezTo>
                    <a:cubicBezTo>
                      <a:pt x="396" y="5483"/>
                      <a:pt x="848" y="4889"/>
                      <a:pt x="1216" y="4296"/>
                    </a:cubicBezTo>
                    <a:cubicBezTo>
                      <a:pt x="2063" y="2911"/>
                      <a:pt x="3250" y="1951"/>
                      <a:pt x="4889" y="1527"/>
                    </a:cubicBezTo>
                    <a:cubicBezTo>
                      <a:pt x="6132" y="1216"/>
                      <a:pt x="7376" y="933"/>
                      <a:pt x="8647" y="820"/>
                    </a:cubicBezTo>
                    <a:cubicBezTo>
                      <a:pt x="10710" y="623"/>
                      <a:pt x="12773" y="340"/>
                      <a:pt x="14835" y="199"/>
                    </a:cubicBezTo>
                    <a:cubicBezTo>
                      <a:pt x="15994" y="114"/>
                      <a:pt x="17152" y="1"/>
                      <a:pt x="18311" y="283"/>
                    </a:cubicBezTo>
                    <a:cubicBezTo>
                      <a:pt x="18735" y="396"/>
                      <a:pt x="19187" y="340"/>
                      <a:pt x="19611" y="368"/>
                    </a:cubicBezTo>
                    <a:cubicBezTo>
                      <a:pt x="20713" y="425"/>
                      <a:pt x="21815" y="368"/>
                      <a:pt x="22888" y="566"/>
                    </a:cubicBezTo>
                    <a:cubicBezTo>
                      <a:pt x="24810" y="933"/>
                      <a:pt x="26816" y="1075"/>
                      <a:pt x="28285" y="2629"/>
                    </a:cubicBezTo>
                    <a:cubicBezTo>
                      <a:pt x="28794" y="3166"/>
                      <a:pt x="29331" y="3731"/>
                      <a:pt x="29839" y="4296"/>
                    </a:cubicBezTo>
                    <a:cubicBezTo>
                      <a:pt x="29839" y="4324"/>
                      <a:pt x="29868" y="4324"/>
                      <a:pt x="29868" y="4352"/>
                    </a:cubicBezTo>
                    <a:cubicBezTo>
                      <a:pt x="30292" y="6048"/>
                      <a:pt x="30828" y="7828"/>
                      <a:pt x="29585" y="9382"/>
                    </a:cubicBezTo>
                    <a:cubicBezTo>
                      <a:pt x="28794" y="10371"/>
                      <a:pt x="28116" y="11501"/>
                      <a:pt x="26816" y="11982"/>
                    </a:cubicBezTo>
                    <a:cubicBezTo>
                      <a:pt x="26081" y="12264"/>
                      <a:pt x="25347" y="12547"/>
                      <a:pt x="24584" y="12773"/>
                    </a:cubicBezTo>
                    <a:cubicBezTo>
                      <a:pt x="23934" y="12999"/>
                      <a:pt x="23256" y="13112"/>
                      <a:pt x="22606" y="13281"/>
                    </a:cubicBezTo>
                    <a:lnTo>
                      <a:pt x="22578" y="13197"/>
                    </a:lnTo>
                    <a:moveTo>
                      <a:pt x="18706" y="6189"/>
                    </a:moveTo>
                    <a:cubicBezTo>
                      <a:pt x="19074" y="6161"/>
                      <a:pt x="19469" y="6104"/>
                      <a:pt x="19865" y="6104"/>
                    </a:cubicBezTo>
                    <a:cubicBezTo>
                      <a:pt x="20317" y="6076"/>
                      <a:pt x="20458" y="5878"/>
                      <a:pt x="20458" y="5426"/>
                    </a:cubicBezTo>
                    <a:cubicBezTo>
                      <a:pt x="20458" y="4352"/>
                      <a:pt x="20515" y="3279"/>
                      <a:pt x="20571" y="2205"/>
                    </a:cubicBezTo>
                    <a:cubicBezTo>
                      <a:pt x="20600" y="1838"/>
                      <a:pt x="20430" y="1668"/>
                      <a:pt x="20091" y="1668"/>
                    </a:cubicBezTo>
                    <a:cubicBezTo>
                      <a:pt x="19469" y="1696"/>
                      <a:pt x="18819" y="1781"/>
                      <a:pt x="18198" y="1725"/>
                    </a:cubicBezTo>
                    <a:cubicBezTo>
                      <a:pt x="17604" y="1696"/>
                      <a:pt x="17350" y="1979"/>
                      <a:pt x="17350" y="2487"/>
                    </a:cubicBezTo>
                    <a:cubicBezTo>
                      <a:pt x="17322" y="3363"/>
                      <a:pt x="17350" y="4211"/>
                      <a:pt x="17378" y="5059"/>
                    </a:cubicBezTo>
                    <a:cubicBezTo>
                      <a:pt x="17407" y="5426"/>
                      <a:pt x="17350" y="5935"/>
                      <a:pt x="17548" y="6076"/>
                    </a:cubicBezTo>
                    <a:cubicBezTo>
                      <a:pt x="17830" y="6274"/>
                      <a:pt x="18311" y="6161"/>
                      <a:pt x="18706" y="6189"/>
                    </a:cubicBezTo>
                    <a:moveTo>
                      <a:pt x="5285" y="2968"/>
                    </a:moveTo>
                    <a:cubicBezTo>
                      <a:pt x="5313" y="3618"/>
                      <a:pt x="5398" y="4126"/>
                      <a:pt x="5398" y="4635"/>
                    </a:cubicBezTo>
                    <a:cubicBezTo>
                      <a:pt x="5398" y="5172"/>
                      <a:pt x="5341" y="5709"/>
                      <a:pt x="5285" y="6217"/>
                    </a:cubicBezTo>
                    <a:cubicBezTo>
                      <a:pt x="5256" y="6924"/>
                      <a:pt x="5454" y="7150"/>
                      <a:pt x="6132" y="7150"/>
                    </a:cubicBezTo>
                    <a:cubicBezTo>
                      <a:pt x="6613" y="7121"/>
                      <a:pt x="7093" y="7150"/>
                      <a:pt x="7573" y="7121"/>
                    </a:cubicBezTo>
                    <a:cubicBezTo>
                      <a:pt x="8025" y="7093"/>
                      <a:pt x="8308" y="6895"/>
                      <a:pt x="8336" y="6359"/>
                    </a:cubicBezTo>
                    <a:cubicBezTo>
                      <a:pt x="8421" y="5370"/>
                      <a:pt x="8478" y="4352"/>
                      <a:pt x="8591" y="3363"/>
                    </a:cubicBezTo>
                    <a:cubicBezTo>
                      <a:pt x="8732" y="2403"/>
                      <a:pt x="8732" y="2374"/>
                      <a:pt x="7771" y="2600"/>
                    </a:cubicBezTo>
                    <a:cubicBezTo>
                      <a:pt x="7602" y="2629"/>
                      <a:pt x="7404" y="2657"/>
                      <a:pt x="7234" y="2685"/>
                    </a:cubicBezTo>
                    <a:cubicBezTo>
                      <a:pt x="6584" y="2770"/>
                      <a:pt x="5963" y="2883"/>
                      <a:pt x="5285" y="2968"/>
                    </a:cubicBezTo>
                    <a:moveTo>
                      <a:pt x="18480" y="7432"/>
                    </a:moveTo>
                    <a:cubicBezTo>
                      <a:pt x="18480" y="7432"/>
                      <a:pt x="18480" y="7376"/>
                      <a:pt x="18452" y="7376"/>
                    </a:cubicBezTo>
                    <a:cubicBezTo>
                      <a:pt x="18396" y="7376"/>
                      <a:pt x="18311" y="7404"/>
                      <a:pt x="18254" y="7404"/>
                    </a:cubicBezTo>
                    <a:cubicBezTo>
                      <a:pt x="17124" y="7432"/>
                      <a:pt x="17124" y="7432"/>
                      <a:pt x="17152" y="8563"/>
                    </a:cubicBezTo>
                    <a:cubicBezTo>
                      <a:pt x="17152" y="9439"/>
                      <a:pt x="17152" y="10343"/>
                      <a:pt x="17124" y="11219"/>
                    </a:cubicBezTo>
                    <a:cubicBezTo>
                      <a:pt x="17124" y="11586"/>
                      <a:pt x="17322" y="11727"/>
                      <a:pt x="17633" y="11699"/>
                    </a:cubicBezTo>
                    <a:cubicBezTo>
                      <a:pt x="18367" y="11671"/>
                      <a:pt x="19102" y="11643"/>
                      <a:pt x="19808" y="11558"/>
                    </a:cubicBezTo>
                    <a:cubicBezTo>
                      <a:pt x="19950" y="11558"/>
                      <a:pt x="20147" y="11332"/>
                      <a:pt x="20147" y="11190"/>
                    </a:cubicBezTo>
                    <a:cubicBezTo>
                      <a:pt x="20176" y="10880"/>
                      <a:pt x="20034" y="10541"/>
                      <a:pt x="20063" y="10230"/>
                    </a:cubicBezTo>
                    <a:cubicBezTo>
                      <a:pt x="20147" y="9410"/>
                      <a:pt x="20289" y="8619"/>
                      <a:pt x="20374" y="7828"/>
                    </a:cubicBezTo>
                    <a:cubicBezTo>
                      <a:pt x="20430" y="7404"/>
                      <a:pt x="20147" y="7206"/>
                      <a:pt x="19724" y="7263"/>
                    </a:cubicBezTo>
                    <a:cubicBezTo>
                      <a:pt x="19300" y="7291"/>
                      <a:pt x="18904" y="7376"/>
                      <a:pt x="18480" y="7404"/>
                    </a:cubicBezTo>
                    <a:moveTo>
                      <a:pt x="13422" y="4974"/>
                    </a:moveTo>
                    <a:cubicBezTo>
                      <a:pt x="13422" y="4974"/>
                      <a:pt x="13394" y="4946"/>
                      <a:pt x="13366" y="4946"/>
                    </a:cubicBezTo>
                    <a:cubicBezTo>
                      <a:pt x="13366" y="5370"/>
                      <a:pt x="13309" y="5793"/>
                      <a:pt x="13338" y="6189"/>
                    </a:cubicBezTo>
                    <a:cubicBezTo>
                      <a:pt x="13366" y="6330"/>
                      <a:pt x="13620" y="6528"/>
                      <a:pt x="13762" y="6528"/>
                    </a:cubicBezTo>
                    <a:cubicBezTo>
                      <a:pt x="14242" y="6556"/>
                      <a:pt x="14694" y="6500"/>
                      <a:pt x="15174" y="6415"/>
                    </a:cubicBezTo>
                    <a:cubicBezTo>
                      <a:pt x="15909" y="6302"/>
                      <a:pt x="16050" y="6161"/>
                      <a:pt x="16079" y="5370"/>
                    </a:cubicBezTo>
                    <a:cubicBezTo>
                      <a:pt x="16135" y="4324"/>
                      <a:pt x="16163" y="3279"/>
                      <a:pt x="16220" y="2233"/>
                    </a:cubicBezTo>
                    <a:cubicBezTo>
                      <a:pt x="16248" y="1809"/>
                      <a:pt x="16022" y="1753"/>
                      <a:pt x="15711" y="1781"/>
                    </a:cubicBezTo>
                    <a:cubicBezTo>
                      <a:pt x="14977" y="1838"/>
                      <a:pt x="14270" y="1922"/>
                      <a:pt x="13535" y="2007"/>
                    </a:cubicBezTo>
                    <a:cubicBezTo>
                      <a:pt x="13140" y="2035"/>
                      <a:pt x="13055" y="2261"/>
                      <a:pt x="13168" y="2629"/>
                    </a:cubicBezTo>
                    <a:cubicBezTo>
                      <a:pt x="13225" y="2798"/>
                      <a:pt x="13196" y="2996"/>
                      <a:pt x="13225" y="3194"/>
                    </a:cubicBezTo>
                    <a:cubicBezTo>
                      <a:pt x="13309" y="3787"/>
                      <a:pt x="13366" y="4381"/>
                      <a:pt x="13451" y="4974"/>
                    </a:cubicBezTo>
                    <a:moveTo>
                      <a:pt x="12264" y="2148"/>
                    </a:moveTo>
                    <a:cubicBezTo>
                      <a:pt x="11360" y="2205"/>
                      <a:pt x="10653" y="2233"/>
                      <a:pt x="9975" y="2318"/>
                    </a:cubicBezTo>
                    <a:cubicBezTo>
                      <a:pt x="9777" y="2346"/>
                      <a:pt x="9467" y="2516"/>
                      <a:pt x="9467" y="2657"/>
                    </a:cubicBezTo>
                    <a:cubicBezTo>
                      <a:pt x="9382" y="3166"/>
                      <a:pt x="9438" y="3674"/>
                      <a:pt x="9410" y="4211"/>
                    </a:cubicBezTo>
                    <a:cubicBezTo>
                      <a:pt x="9382" y="4889"/>
                      <a:pt x="9354" y="5596"/>
                      <a:pt x="9325" y="6302"/>
                    </a:cubicBezTo>
                    <a:cubicBezTo>
                      <a:pt x="9269" y="6782"/>
                      <a:pt x="9467" y="7008"/>
                      <a:pt x="9947" y="6952"/>
                    </a:cubicBezTo>
                    <a:cubicBezTo>
                      <a:pt x="10484" y="6895"/>
                      <a:pt x="10992" y="6754"/>
                      <a:pt x="11501" y="6726"/>
                    </a:cubicBezTo>
                    <a:cubicBezTo>
                      <a:pt x="11897" y="6726"/>
                      <a:pt x="12066" y="6528"/>
                      <a:pt x="12094" y="6217"/>
                    </a:cubicBezTo>
                    <a:cubicBezTo>
                      <a:pt x="12179" y="4861"/>
                      <a:pt x="12207" y="3505"/>
                      <a:pt x="12264" y="2148"/>
                    </a:cubicBezTo>
                    <a:moveTo>
                      <a:pt x="8252" y="8308"/>
                    </a:moveTo>
                    <a:cubicBezTo>
                      <a:pt x="7489" y="8252"/>
                      <a:pt x="6867" y="8167"/>
                      <a:pt x="6245" y="8110"/>
                    </a:cubicBezTo>
                    <a:cubicBezTo>
                      <a:pt x="5511" y="8054"/>
                      <a:pt x="5256" y="8308"/>
                      <a:pt x="5228" y="9043"/>
                    </a:cubicBezTo>
                    <a:cubicBezTo>
                      <a:pt x="5228" y="9128"/>
                      <a:pt x="5200" y="9184"/>
                      <a:pt x="5200" y="9269"/>
                    </a:cubicBezTo>
                    <a:cubicBezTo>
                      <a:pt x="5200" y="9947"/>
                      <a:pt x="5200" y="10625"/>
                      <a:pt x="5256" y="11303"/>
                    </a:cubicBezTo>
                    <a:cubicBezTo>
                      <a:pt x="5285" y="11473"/>
                      <a:pt x="5539" y="11756"/>
                      <a:pt x="5708" y="11756"/>
                    </a:cubicBezTo>
                    <a:cubicBezTo>
                      <a:pt x="6528" y="11869"/>
                      <a:pt x="7376" y="11897"/>
                      <a:pt x="8252" y="11982"/>
                    </a:cubicBezTo>
                    <a:lnTo>
                      <a:pt x="8252" y="8308"/>
                    </a:lnTo>
                    <a:close/>
                    <a:moveTo>
                      <a:pt x="22634" y="1781"/>
                    </a:moveTo>
                    <a:cubicBezTo>
                      <a:pt x="21589" y="1781"/>
                      <a:pt x="21560" y="1781"/>
                      <a:pt x="21589" y="2713"/>
                    </a:cubicBezTo>
                    <a:cubicBezTo>
                      <a:pt x="21617" y="3561"/>
                      <a:pt x="21673" y="4381"/>
                      <a:pt x="21815" y="5228"/>
                    </a:cubicBezTo>
                    <a:cubicBezTo>
                      <a:pt x="21899" y="5963"/>
                      <a:pt x="22097" y="6076"/>
                      <a:pt x="22888" y="5935"/>
                    </a:cubicBezTo>
                    <a:cubicBezTo>
                      <a:pt x="23171" y="5906"/>
                      <a:pt x="23482" y="5793"/>
                      <a:pt x="23764" y="5822"/>
                    </a:cubicBezTo>
                    <a:cubicBezTo>
                      <a:pt x="24216" y="5850"/>
                      <a:pt x="24386" y="5652"/>
                      <a:pt x="24386" y="5257"/>
                    </a:cubicBezTo>
                    <a:cubicBezTo>
                      <a:pt x="24386" y="4578"/>
                      <a:pt x="24329" y="3900"/>
                      <a:pt x="24358" y="3250"/>
                    </a:cubicBezTo>
                    <a:cubicBezTo>
                      <a:pt x="24442" y="2148"/>
                      <a:pt x="24386" y="2007"/>
                      <a:pt x="23284" y="1809"/>
                    </a:cubicBezTo>
                    <a:cubicBezTo>
                      <a:pt x="23086" y="1781"/>
                      <a:pt x="22860" y="1781"/>
                      <a:pt x="22634" y="1781"/>
                    </a:cubicBezTo>
                    <a:moveTo>
                      <a:pt x="21419" y="11501"/>
                    </a:moveTo>
                    <a:cubicBezTo>
                      <a:pt x="22154" y="11388"/>
                      <a:pt x="22917" y="11303"/>
                      <a:pt x="23680" y="11190"/>
                    </a:cubicBezTo>
                    <a:cubicBezTo>
                      <a:pt x="23821" y="11162"/>
                      <a:pt x="24075" y="10964"/>
                      <a:pt x="24075" y="10823"/>
                    </a:cubicBezTo>
                    <a:cubicBezTo>
                      <a:pt x="24160" y="9721"/>
                      <a:pt x="24216" y="8619"/>
                      <a:pt x="24245" y="7545"/>
                    </a:cubicBezTo>
                    <a:cubicBezTo>
                      <a:pt x="24245" y="7404"/>
                      <a:pt x="23962" y="7150"/>
                      <a:pt x="23793" y="7150"/>
                    </a:cubicBezTo>
                    <a:cubicBezTo>
                      <a:pt x="23256" y="7093"/>
                      <a:pt x="22747" y="7121"/>
                      <a:pt x="22210" y="7178"/>
                    </a:cubicBezTo>
                    <a:cubicBezTo>
                      <a:pt x="22069" y="7206"/>
                      <a:pt x="21843" y="7404"/>
                      <a:pt x="21843" y="7574"/>
                    </a:cubicBezTo>
                    <a:cubicBezTo>
                      <a:pt x="21730" y="8139"/>
                      <a:pt x="21702" y="8704"/>
                      <a:pt x="21673" y="9269"/>
                    </a:cubicBezTo>
                    <a:cubicBezTo>
                      <a:pt x="21589" y="9975"/>
                      <a:pt x="21504" y="10682"/>
                      <a:pt x="21447" y="11501"/>
                    </a:cubicBezTo>
                    <a:moveTo>
                      <a:pt x="13309" y="7828"/>
                    </a:moveTo>
                    <a:cubicBezTo>
                      <a:pt x="13309" y="9099"/>
                      <a:pt x="13309" y="10314"/>
                      <a:pt x="13338" y="11501"/>
                    </a:cubicBezTo>
                    <a:cubicBezTo>
                      <a:pt x="13338" y="11614"/>
                      <a:pt x="13592" y="11812"/>
                      <a:pt x="13733" y="11840"/>
                    </a:cubicBezTo>
                    <a:cubicBezTo>
                      <a:pt x="14242" y="11869"/>
                      <a:pt x="14750" y="11812"/>
                      <a:pt x="15287" y="11840"/>
                    </a:cubicBezTo>
                    <a:cubicBezTo>
                      <a:pt x="15598" y="11840"/>
                      <a:pt x="15768" y="11727"/>
                      <a:pt x="15739" y="11388"/>
                    </a:cubicBezTo>
                    <a:cubicBezTo>
                      <a:pt x="15739" y="10258"/>
                      <a:pt x="15768" y="9156"/>
                      <a:pt x="15768" y="8054"/>
                    </a:cubicBezTo>
                    <a:cubicBezTo>
                      <a:pt x="15768" y="7715"/>
                      <a:pt x="15626" y="7630"/>
                      <a:pt x="15316" y="7687"/>
                    </a:cubicBezTo>
                    <a:cubicBezTo>
                      <a:pt x="14666" y="7743"/>
                      <a:pt x="14016" y="7771"/>
                      <a:pt x="13309" y="7828"/>
                    </a:cubicBezTo>
                    <a:moveTo>
                      <a:pt x="9608" y="11897"/>
                    </a:moveTo>
                    <a:cubicBezTo>
                      <a:pt x="10314" y="11897"/>
                      <a:pt x="11021" y="11925"/>
                      <a:pt x="11727" y="11897"/>
                    </a:cubicBezTo>
                    <a:cubicBezTo>
                      <a:pt x="11812" y="11897"/>
                      <a:pt x="11981" y="11671"/>
                      <a:pt x="11981" y="11558"/>
                    </a:cubicBezTo>
                    <a:cubicBezTo>
                      <a:pt x="11981" y="10427"/>
                      <a:pt x="11981" y="9297"/>
                      <a:pt x="11953" y="8195"/>
                    </a:cubicBezTo>
                    <a:cubicBezTo>
                      <a:pt x="11953" y="8110"/>
                      <a:pt x="11812" y="7941"/>
                      <a:pt x="11727" y="7941"/>
                    </a:cubicBezTo>
                    <a:cubicBezTo>
                      <a:pt x="10936" y="7969"/>
                      <a:pt x="10145" y="8026"/>
                      <a:pt x="9269" y="8082"/>
                    </a:cubicBezTo>
                    <a:cubicBezTo>
                      <a:pt x="9410" y="9410"/>
                      <a:pt x="9495" y="10654"/>
                      <a:pt x="9608" y="11897"/>
                    </a:cubicBezTo>
                    <a:moveTo>
                      <a:pt x="26590" y="6924"/>
                    </a:moveTo>
                    <a:cubicBezTo>
                      <a:pt x="26364" y="7065"/>
                      <a:pt x="25770" y="6754"/>
                      <a:pt x="25686" y="7348"/>
                    </a:cubicBezTo>
                    <a:cubicBezTo>
                      <a:pt x="25601" y="8308"/>
                      <a:pt x="25601" y="9241"/>
                      <a:pt x="25573" y="10201"/>
                    </a:cubicBezTo>
                    <a:cubicBezTo>
                      <a:pt x="25573" y="10314"/>
                      <a:pt x="25629" y="10484"/>
                      <a:pt x="25714" y="10512"/>
                    </a:cubicBezTo>
                    <a:cubicBezTo>
                      <a:pt x="25799" y="10569"/>
                      <a:pt x="25968" y="10484"/>
                      <a:pt x="26053" y="10427"/>
                    </a:cubicBezTo>
                    <a:cubicBezTo>
                      <a:pt x="26562" y="10004"/>
                      <a:pt x="27127" y="9636"/>
                      <a:pt x="27579" y="9128"/>
                    </a:cubicBezTo>
                    <a:cubicBezTo>
                      <a:pt x="28003" y="8619"/>
                      <a:pt x="28342" y="7997"/>
                      <a:pt x="28681" y="7404"/>
                    </a:cubicBezTo>
                    <a:cubicBezTo>
                      <a:pt x="28794" y="7206"/>
                      <a:pt x="28822" y="6924"/>
                      <a:pt x="28398" y="6924"/>
                    </a:cubicBezTo>
                    <a:cubicBezTo>
                      <a:pt x="27833" y="6924"/>
                      <a:pt x="27268" y="6924"/>
                      <a:pt x="26590" y="6924"/>
                    </a:cubicBezTo>
                    <a:moveTo>
                      <a:pt x="28681" y="5709"/>
                    </a:moveTo>
                    <a:cubicBezTo>
                      <a:pt x="28624" y="4352"/>
                      <a:pt x="27042" y="2827"/>
                      <a:pt x="25573" y="2770"/>
                    </a:cubicBezTo>
                    <a:cubicBezTo>
                      <a:pt x="25573" y="2798"/>
                      <a:pt x="25516" y="2827"/>
                      <a:pt x="25544" y="2855"/>
                    </a:cubicBezTo>
                    <a:cubicBezTo>
                      <a:pt x="25544" y="3731"/>
                      <a:pt x="25544" y="4607"/>
                      <a:pt x="25573" y="5454"/>
                    </a:cubicBezTo>
                    <a:cubicBezTo>
                      <a:pt x="25573" y="5567"/>
                      <a:pt x="25770" y="5709"/>
                      <a:pt x="25884" y="5709"/>
                    </a:cubicBezTo>
                    <a:cubicBezTo>
                      <a:pt x="26816" y="5737"/>
                      <a:pt x="27748" y="5709"/>
                      <a:pt x="28681" y="5709"/>
                    </a:cubicBezTo>
                    <a:moveTo>
                      <a:pt x="4493" y="3589"/>
                    </a:moveTo>
                    <a:cubicBezTo>
                      <a:pt x="4465" y="3533"/>
                      <a:pt x="4465" y="3476"/>
                      <a:pt x="4437" y="3420"/>
                    </a:cubicBezTo>
                    <a:cubicBezTo>
                      <a:pt x="4296" y="3476"/>
                      <a:pt x="4154" y="3505"/>
                      <a:pt x="4041" y="3589"/>
                    </a:cubicBezTo>
                    <a:cubicBezTo>
                      <a:pt x="3957" y="3646"/>
                      <a:pt x="3900" y="3759"/>
                      <a:pt x="3787" y="3815"/>
                    </a:cubicBezTo>
                    <a:cubicBezTo>
                      <a:pt x="3533" y="4013"/>
                      <a:pt x="3165" y="4126"/>
                      <a:pt x="2968" y="4381"/>
                    </a:cubicBezTo>
                    <a:cubicBezTo>
                      <a:pt x="2487" y="5031"/>
                      <a:pt x="2063" y="5737"/>
                      <a:pt x="1668" y="6472"/>
                    </a:cubicBezTo>
                    <a:cubicBezTo>
                      <a:pt x="1583" y="6641"/>
                      <a:pt x="1668" y="6924"/>
                      <a:pt x="1668" y="7065"/>
                    </a:cubicBezTo>
                    <a:cubicBezTo>
                      <a:pt x="2346" y="7150"/>
                      <a:pt x="2968" y="7178"/>
                      <a:pt x="3561" y="7291"/>
                    </a:cubicBezTo>
                    <a:cubicBezTo>
                      <a:pt x="4041" y="7376"/>
                      <a:pt x="4154" y="7150"/>
                      <a:pt x="4126" y="6754"/>
                    </a:cubicBezTo>
                    <a:cubicBezTo>
                      <a:pt x="4098" y="6387"/>
                      <a:pt x="4098" y="6048"/>
                      <a:pt x="4098" y="5680"/>
                    </a:cubicBezTo>
                    <a:cubicBezTo>
                      <a:pt x="4098" y="5454"/>
                      <a:pt x="4211" y="5172"/>
                      <a:pt x="4126" y="5002"/>
                    </a:cubicBezTo>
                    <a:cubicBezTo>
                      <a:pt x="3900" y="4409"/>
                      <a:pt x="4098" y="3985"/>
                      <a:pt x="4493" y="3589"/>
                    </a:cubicBezTo>
                    <a:moveTo>
                      <a:pt x="1724" y="8308"/>
                    </a:moveTo>
                    <a:cubicBezTo>
                      <a:pt x="1837" y="9749"/>
                      <a:pt x="2742" y="10936"/>
                      <a:pt x="3674" y="10993"/>
                    </a:cubicBezTo>
                    <a:cubicBezTo>
                      <a:pt x="3787" y="10286"/>
                      <a:pt x="3872" y="9580"/>
                      <a:pt x="4013" y="8873"/>
                    </a:cubicBezTo>
                    <a:cubicBezTo>
                      <a:pt x="4098" y="8308"/>
                      <a:pt x="3957" y="8082"/>
                      <a:pt x="3363" y="8110"/>
                    </a:cubicBezTo>
                    <a:cubicBezTo>
                      <a:pt x="2826" y="8139"/>
                      <a:pt x="2289" y="8252"/>
                      <a:pt x="1724" y="83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1026890" y="3997762"/>
                <a:ext cx="193838" cy="206168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8026" extrusionOk="0">
                    <a:moveTo>
                      <a:pt x="3561" y="1"/>
                    </a:moveTo>
                    <a:cubicBezTo>
                      <a:pt x="4607" y="142"/>
                      <a:pt x="5454" y="29"/>
                      <a:pt x="6104" y="679"/>
                    </a:cubicBezTo>
                    <a:cubicBezTo>
                      <a:pt x="6245" y="820"/>
                      <a:pt x="6387" y="990"/>
                      <a:pt x="6443" y="1159"/>
                    </a:cubicBezTo>
                    <a:cubicBezTo>
                      <a:pt x="6754" y="2035"/>
                      <a:pt x="7037" y="2883"/>
                      <a:pt x="7291" y="3759"/>
                    </a:cubicBezTo>
                    <a:cubicBezTo>
                      <a:pt x="7545" y="4663"/>
                      <a:pt x="7460" y="5482"/>
                      <a:pt x="6782" y="6189"/>
                    </a:cubicBezTo>
                    <a:cubicBezTo>
                      <a:pt x="6358" y="6641"/>
                      <a:pt x="5963" y="7149"/>
                      <a:pt x="5454" y="7517"/>
                    </a:cubicBezTo>
                    <a:cubicBezTo>
                      <a:pt x="4776" y="8025"/>
                      <a:pt x="4041" y="7912"/>
                      <a:pt x="3222" y="7658"/>
                    </a:cubicBezTo>
                    <a:cubicBezTo>
                      <a:pt x="2148" y="7347"/>
                      <a:pt x="1272" y="6697"/>
                      <a:pt x="651" y="5906"/>
                    </a:cubicBezTo>
                    <a:cubicBezTo>
                      <a:pt x="227" y="5369"/>
                      <a:pt x="1" y="4465"/>
                      <a:pt x="57" y="3787"/>
                    </a:cubicBezTo>
                    <a:cubicBezTo>
                      <a:pt x="227" y="2261"/>
                      <a:pt x="877" y="961"/>
                      <a:pt x="2403" y="311"/>
                    </a:cubicBezTo>
                    <a:cubicBezTo>
                      <a:pt x="2826" y="142"/>
                      <a:pt x="3307" y="57"/>
                      <a:pt x="356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1498692" y="3977443"/>
                <a:ext cx="170591" cy="199618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7771" extrusionOk="0">
                    <a:moveTo>
                      <a:pt x="85" y="4211"/>
                    </a:moveTo>
                    <a:cubicBezTo>
                      <a:pt x="113" y="3645"/>
                      <a:pt x="57" y="3052"/>
                      <a:pt x="226" y="2543"/>
                    </a:cubicBezTo>
                    <a:cubicBezTo>
                      <a:pt x="537" y="1724"/>
                      <a:pt x="1046" y="989"/>
                      <a:pt x="1837" y="509"/>
                    </a:cubicBezTo>
                    <a:cubicBezTo>
                      <a:pt x="2741" y="0"/>
                      <a:pt x="3532" y="85"/>
                      <a:pt x="4324" y="707"/>
                    </a:cubicBezTo>
                    <a:cubicBezTo>
                      <a:pt x="4832" y="1102"/>
                      <a:pt x="5426" y="1357"/>
                      <a:pt x="5849" y="1809"/>
                    </a:cubicBezTo>
                    <a:cubicBezTo>
                      <a:pt x="6415" y="2459"/>
                      <a:pt x="6499" y="3278"/>
                      <a:pt x="6556" y="4126"/>
                    </a:cubicBezTo>
                    <a:cubicBezTo>
                      <a:pt x="6641" y="5313"/>
                      <a:pt x="6076" y="6189"/>
                      <a:pt x="5397" y="6980"/>
                    </a:cubicBezTo>
                    <a:cubicBezTo>
                      <a:pt x="5030" y="7432"/>
                      <a:pt x="4408" y="7771"/>
                      <a:pt x="3702" y="7658"/>
                    </a:cubicBezTo>
                    <a:cubicBezTo>
                      <a:pt x="2261" y="7432"/>
                      <a:pt x="1131" y="6754"/>
                      <a:pt x="339" y="5595"/>
                    </a:cubicBezTo>
                    <a:cubicBezTo>
                      <a:pt x="85" y="5228"/>
                      <a:pt x="113" y="4691"/>
                      <a:pt x="0" y="4211"/>
                    </a:cubicBezTo>
                    <a:cubicBezTo>
                      <a:pt x="29" y="4211"/>
                      <a:pt x="57" y="4211"/>
                      <a:pt x="85" y="4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9" name="Google Shape;1409;p36"/>
          <p:cNvGrpSpPr/>
          <p:nvPr/>
        </p:nvGrpSpPr>
        <p:grpSpPr>
          <a:xfrm flipH="1">
            <a:off x="4601940" y="1300048"/>
            <a:ext cx="1485444" cy="662951"/>
            <a:chOff x="1475947" y="6126287"/>
            <a:chExt cx="1485444" cy="662951"/>
          </a:xfrm>
        </p:grpSpPr>
        <p:sp>
          <p:nvSpPr>
            <p:cNvPr id="1410" name="Google Shape;1410;p36"/>
            <p:cNvSpPr/>
            <p:nvPr/>
          </p:nvSpPr>
          <p:spPr>
            <a:xfrm>
              <a:off x="1475947" y="6152877"/>
              <a:ext cx="1418640" cy="634884"/>
            </a:xfrm>
            <a:custGeom>
              <a:avLst/>
              <a:gdLst/>
              <a:ahLst/>
              <a:cxnLst/>
              <a:rect l="l" t="t" r="r" b="b"/>
              <a:pathLst>
                <a:path w="8643" h="3868" extrusionOk="0">
                  <a:moveTo>
                    <a:pt x="5846" y="0"/>
                  </a:moveTo>
                  <a:cubicBezTo>
                    <a:pt x="5748" y="0"/>
                    <a:pt x="5649" y="4"/>
                    <a:pt x="5549" y="12"/>
                  </a:cubicBezTo>
                  <a:cubicBezTo>
                    <a:pt x="5170" y="26"/>
                    <a:pt x="5332" y="1040"/>
                    <a:pt x="5738" y="1256"/>
                  </a:cubicBezTo>
                  <a:cubicBezTo>
                    <a:pt x="5357" y="1269"/>
                    <a:pt x="4964" y="1326"/>
                    <a:pt x="4642" y="1326"/>
                  </a:cubicBezTo>
                  <a:cubicBezTo>
                    <a:pt x="4610" y="1326"/>
                    <a:pt x="4579" y="1325"/>
                    <a:pt x="4548" y="1324"/>
                  </a:cubicBezTo>
                  <a:cubicBezTo>
                    <a:pt x="3209" y="1324"/>
                    <a:pt x="1870" y="1243"/>
                    <a:pt x="532" y="1108"/>
                  </a:cubicBezTo>
                  <a:cubicBezTo>
                    <a:pt x="520" y="1106"/>
                    <a:pt x="510" y="1106"/>
                    <a:pt x="499" y="1106"/>
                  </a:cubicBezTo>
                  <a:cubicBezTo>
                    <a:pt x="1" y="1106"/>
                    <a:pt x="243" y="2339"/>
                    <a:pt x="680" y="2392"/>
                  </a:cubicBezTo>
                  <a:cubicBezTo>
                    <a:pt x="1776" y="2500"/>
                    <a:pt x="2871" y="2582"/>
                    <a:pt x="3980" y="2609"/>
                  </a:cubicBezTo>
                  <a:cubicBezTo>
                    <a:pt x="4156" y="2609"/>
                    <a:pt x="5130" y="2541"/>
                    <a:pt x="5873" y="2528"/>
                  </a:cubicBezTo>
                  <a:lnTo>
                    <a:pt x="5873" y="2528"/>
                  </a:lnTo>
                  <a:cubicBezTo>
                    <a:pt x="5806" y="2568"/>
                    <a:pt x="5752" y="2595"/>
                    <a:pt x="5698" y="2636"/>
                  </a:cubicBezTo>
                  <a:cubicBezTo>
                    <a:pt x="5357" y="2842"/>
                    <a:pt x="5661" y="3868"/>
                    <a:pt x="6060" y="3868"/>
                  </a:cubicBezTo>
                  <a:cubicBezTo>
                    <a:pt x="6105" y="3868"/>
                    <a:pt x="6151" y="3855"/>
                    <a:pt x="6198" y="3826"/>
                  </a:cubicBezTo>
                  <a:cubicBezTo>
                    <a:pt x="6387" y="3718"/>
                    <a:pt x="6577" y="3596"/>
                    <a:pt x="6766" y="3488"/>
                  </a:cubicBezTo>
                  <a:cubicBezTo>
                    <a:pt x="7226" y="3217"/>
                    <a:pt x="7699" y="2974"/>
                    <a:pt x="8186" y="2757"/>
                  </a:cubicBezTo>
                  <a:cubicBezTo>
                    <a:pt x="8643" y="2542"/>
                    <a:pt x="8325" y="1473"/>
                    <a:pt x="7843" y="1473"/>
                  </a:cubicBezTo>
                  <a:cubicBezTo>
                    <a:pt x="7840" y="1473"/>
                    <a:pt x="7837" y="1473"/>
                    <a:pt x="7834" y="1473"/>
                  </a:cubicBezTo>
                  <a:lnTo>
                    <a:pt x="7780" y="1473"/>
                  </a:lnTo>
                  <a:cubicBezTo>
                    <a:pt x="7915" y="1175"/>
                    <a:pt x="7767" y="513"/>
                    <a:pt x="7496" y="377"/>
                  </a:cubicBezTo>
                  <a:cubicBezTo>
                    <a:pt x="6964" y="134"/>
                    <a:pt x="6423" y="0"/>
                    <a:pt x="5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576399" y="6307987"/>
              <a:ext cx="830372" cy="44481"/>
            </a:xfrm>
            <a:custGeom>
              <a:avLst/>
              <a:gdLst/>
              <a:ahLst/>
              <a:cxnLst/>
              <a:rect l="l" t="t" r="r" b="b"/>
              <a:pathLst>
                <a:path w="5059" h="271" extrusionOk="0">
                  <a:moveTo>
                    <a:pt x="4937" y="0"/>
                  </a:moveTo>
                  <a:cubicBezTo>
                    <a:pt x="3327" y="27"/>
                    <a:pt x="1732" y="54"/>
                    <a:pt x="122" y="81"/>
                  </a:cubicBezTo>
                  <a:cubicBezTo>
                    <a:pt x="1" y="81"/>
                    <a:pt x="1" y="271"/>
                    <a:pt x="122" y="271"/>
                  </a:cubicBezTo>
                  <a:cubicBezTo>
                    <a:pt x="1732" y="244"/>
                    <a:pt x="3327" y="217"/>
                    <a:pt x="4937" y="190"/>
                  </a:cubicBezTo>
                  <a:cubicBezTo>
                    <a:pt x="5059" y="190"/>
                    <a:pt x="5059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583129" y="6543196"/>
              <a:ext cx="823642" cy="31350"/>
            </a:xfrm>
            <a:custGeom>
              <a:avLst/>
              <a:gdLst/>
              <a:ahLst/>
              <a:cxnLst/>
              <a:rect l="l" t="t" r="r" b="b"/>
              <a:pathLst>
                <a:path w="5018" h="191" extrusionOk="0">
                  <a:moveTo>
                    <a:pt x="122" y="1"/>
                  </a:moveTo>
                  <a:cubicBezTo>
                    <a:pt x="0" y="1"/>
                    <a:pt x="0" y="190"/>
                    <a:pt x="122" y="190"/>
                  </a:cubicBezTo>
                  <a:lnTo>
                    <a:pt x="4896" y="190"/>
                  </a:lnTo>
                  <a:cubicBezTo>
                    <a:pt x="5018" y="190"/>
                    <a:pt x="5018" y="1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2375585" y="6128749"/>
              <a:ext cx="35618" cy="212066"/>
            </a:xfrm>
            <a:custGeom>
              <a:avLst/>
              <a:gdLst/>
              <a:ahLst/>
              <a:cxnLst/>
              <a:rect l="l" t="t" r="r" b="b"/>
              <a:pathLst>
                <a:path w="217" h="1292" extrusionOk="0">
                  <a:moveTo>
                    <a:pt x="122" y="0"/>
                  </a:moveTo>
                  <a:cubicBezTo>
                    <a:pt x="75" y="0"/>
                    <a:pt x="27" y="31"/>
                    <a:pt x="27" y="92"/>
                  </a:cubicBezTo>
                  <a:cubicBezTo>
                    <a:pt x="14" y="470"/>
                    <a:pt x="14" y="835"/>
                    <a:pt x="0" y="1200"/>
                  </a:cubicBezTo>
                  <a:cubicBezTo>
                    <a:pt x="0" y="1261"/>
                    <a:pt x="48" y="1292"/>
                    <a:pt x="95" y="1292"/>
                  </a:cubicBezTo>
                  <a:cubicBezTo>
                    <a:pt x="142" y="1292"/>
                    <a:pt x="190" y="1261"/>
                    <a:pt x="190" y="1200"/>
                  </a:cubicBezTo>
                  <a:cubicBezTo>
                    <a:pt x="203" y="835"/>
                    <a:pt x="203" y="470"/>
                    <a:pt x="217" y="92"/>
                  </a:cubicBezTo>
                  <a:cubicBezTo>
                    <a:pt x="217" y="3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2371153" y="6543853"/>
              <a:ext cx="31186" cy="243088"/>
            </a:xfrm>
            <a:custGeom>
              <a:avLst/>
              <a:gdLst/>
              <a:ahLst/>
              <a:cxnLst/>
              <a:rect l="l" t="t" r="r" b="b"/>
              <a:pathLst>
                <a:path w="190" h="1481" extrusionOk="0">
                  <a:moveTo>
                    <a:pt x="95" y="0"/>
                  </a:moveTo>
                  <a:cubicBezTo>
                    <a:pt x="47" y="0"/>
                    <a:pt x="0" y="31"/>
                    <a:pt x="0" y="91"/>
                  </a:cubicBezTo>
                  <a:lnTo>
                    <a:pt x="0" y="1390"/>
                  </a:lnTo>
                  <a:cubicBezTo>
                    <a:pt x="0" y="1451"/>
                    <a:pt x="47" y="1481"/>
                    <a:pt x="95" y="1481"/>
                  </a:cubicBezTo>
                  <a:cubicBezTo>
                    <a:pt x="142" y="1481"/>
                    <a:pt x="189" y="1451"/>
                    <a:pt x="189" y="1390"/>
                  </a:cubicBezTo>
                  <a:lnTo>
                    <a:pt x="189" y="91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2378047" y="6126287"/>
              <a:ext cx="582852" cy="346494"/>
            </a:xfrm>
            <a:custGeom>
              <a:avLst/>
              <a:gdLst/>
              <a:ahLst/>
              <a:cxnLst/>
              <a:rect l="l" t="t" r="r" b="b"/>
              <a:pathLst>
                <a:path w="3551" h="2111" extrusionOk="0">
                  <a:moveTo>
                    <a:pt x="144" y="1"/>
                  </a:moveTo>
                  <a:cubicBezTo>
                    <a:pt x="57" y="1"/>
                    <a:pt x="0" y="128"/>
                    <a:pt x="93" y="174"/>
                  </a:cubicBezTo>
                  <a:cubicBezTo>
                    <a:pt x="648" y="445"/>
                    <a:pt x="1175" y="783"/>
                    <a:pt x="1716" y="1107"/>
                  </a:cubicBezTo>
                  <a:cubicBezTo>
                    <a:pt x="2244" y="1418"/>
                    <a:pt x="2812" y="1770"/>
                    <a:pt x="3366" y="2094"/>
                  </a:cubicBezTo>
                  <a:cubicBezTo>
                    <a:pt x="3384" y="2106"/>
                    <a:pt x="3402" y="2111"/>
                    <a:pt x="3418" y="2111"/>
                  </a:cubicBezTo>
                  <a:cubicBezTo>
                    <a:pt x="3500" y="2111"/>
                    <a:pt x="3551" y="1989"/>
                    <a:pt x="3461" y="1932"/>
                  </a:cubicBezTo>
                  <a:cubicBezTo>
                    <a:pt x="2906" y="1608"/>
                    <a:pt x="2352" y="1270"/>
                    <a:pt x="1811" y="945"/>
                  </a:cubicBezTo>
                  <a:cubicBezTo>
                    <a:pt x="1256" y="607"/>
                    <a:pt x="743" y="282"/>
                    <a:pt x="188" y="12"/>
                  </a:cubicBezTo>
                  <a:cubicBezTo>
                    <a:pt x="173" y="4"/>
                    <a:pt x="15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2369019" y="6441595"/>
              <a:ext cx="592372" cy="347643"/>
            </a:xfrm>
            <a:custGeom>
              <a:avLst/>
              <a:gdLst/>
              <a:ahLst/>
              <a:cxnLst/>
              <a:rect l="l" t="t" r="r" b="b"/>
              <a:pathLst>
                <a:path w="3609" h="2118" extrusionOk="0">
                  <a:moveTo>
                    <a:pt x="3465" y="0"/>
                  </a:moveTo>
                  <a:cubicBezTo>
                    <a:pt x="3451" y="0"/>
                    <a:pt x="3436" y="4"/>
                    <a:pt x="3421" y="11"/>
                  </a:cubicBezTo>
                  <a:cubicBezTo>
                    <a:pt x="2867" y="349"/>
                    <a:pt x="2299" y="674"/>
                    <a:pt x="1744" y="1012"/>
                  </a:cubicBezTo>
                  <a:cubicBezTo>
                    <a:pt x="1190" y="1337"/>
                    <a:pt x="662" y="1661"/>
                    <a:pt x="94" y="1945"/>
                  </a:cubicBezTo>
                  <a:cubicBezTo>
                    <a:pt x="0" y="1980"/>
                    <a:pt x="59" y="2118"/>
                    <a:pt x="147" y="2118"/>
                  </a:cubicBezTo>
                  <a:cubicBezTo>
                    <a:pt x="161" y="2118"/>
                    <a:pt x="175" y="2114"/>
                    <a:pt x="189" y="2107"/>
                  </a:cubicBezTo>
                  <a:cubicBezTo>
                    <a:pt x="757" y="1823"/>
                    <a:pt x="1298" y="1499"/>
                    <a:pt x="1839" y="1174"/>
                  </a:cubicBezTo>
                  <a:cubicBezTo>
                    <a:pt x="2380" y="850"/>
                    <a:pt x="2961" y="512"/>
                    <a:pt x="3516" y="173"/>
                  </a:cubicBezTo>
                  <a:cubicBezTo>
                    <a:pt x="3609" y="127"/>
                    <a:pt x="3552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1567536" y="6323416"/>
              <a:ext cx="48092" cy="248997"/>
            </a:xfrm>
            <a:custGeom>
              <a:avLst/>
              <a:gdLst/>
              <a:ahLst/>
              <a:cxnLst/>
              <a:rect l="l" t="t" r="r" b="b"/>
              <a:pathLst>
                <a:path w="293" h="1517" extrusionOk="0">
                  <a:moveTo>
                    <a:pt x="149" y="1"/>
                  </a:moveTo>
                  <a:cubicBezTo>
                    <a:pt x="95" y="1"/>
                    <a:pt x="55" y="42"/>
                    <a:pt x="55" y="96"/>
                  </a:cubicBezTo>
                  <a:cubicBezTo>
                    <a:pt x="1" y="542"/>
                    <a:pt x="14" y="1002"/>
                    <a:pt x="95" y="1448"/>
                  </a:cubicBezTo>
                  <a:cubicBezTo>
                    <a:pt x="106" y="1496"/>
                    <a:pt x="140" y="1517"/>
                    <a:pt x="176" y="1517"/>
                  </a:cubicBezTo>
                  <a:cubicBezTo>
                    <a:pt x="231" y="1517"/>
                    <a:pt x="293" y="1468"/>
                    <a:pt x="285" y="1394"/>
                  </a:cubicBezTo>
                  <a:cubicBezTo>
                    <a:pt x="203" y="961"/>
                    <a:pt x="190" y="528"/>
                    <a:pt x="244" y="96"/>
                  </a:cubicBezTo>
                  <a:cubicBezTo>
                    <a:pt x="244" y="42"/>
                    <a:pt x="190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1572296" y="6322924"/>
              <a:ext cx="188594" cy="180223"/>
            </a:xfrm>
            <a:custGeom>
              <a:avLst/>
              <a:gdLst/>
              <a:ahLst/>
              <a:cxnLst/>
              <a:rect l="l" t="t" r="r" b="b"/>
              <a:pathLst>
                <a:path w="1149" h="1098" extrusionOk="0">
                  <a:moveTo>
                    <a:pt x="1040" y="1"/>
                  </a:moveTo>
                  <a:cubicBezTo>
                    <a:pt x="1016" y="1"/>
                    <a:pt x="993" y="11"/>
                    <a:pt x="972" y="31"/>
                  </a:cubicBezTo>
                  <a:cubicBezTo>
                    <a:pt x="648" y="315"/>
                    <a:pt x="256" y="572"/>
                    <a:pt x="39" y="951"/>
                  </a:cubicBezTo>
                  <a:cubicBezTo>
                    <a:pt x="1" y="1028"/>
                    <a:pt x="72" y="1098"/>
                    <a:pt x="135" y="1098"/>
                  </a:cubicBezTo>
                  <a:cubicBezTo>
                    <a:pt x="161" y="1098"/>
                    <a:pt x="186" y="1086"/>
                    <a:pt x="201" y="1059"/>
                  </a:cubicBezTo>
                  <a:cubicBezTo>
                    <a:pt x="418" y="680"/>
                    <a:pt x="797" y="437"/>
                    <a:pt x="1108" y="166"/>
                  </a:cubicBezTo>
                  <a:cubicBezTo>
                    <a:pt x="1148" y="126"/>
                    <a:pt x="1148" y="58"/>
                    <a:pt x="1108" y="31"/>
                  </a:cubicBezTo>
                  <a:cubicBezTo>
                    <a:pt x="1087" y="11"/>
                    <a:pt x="1064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1657319" y="6323744"/>
              <a:ext cx="270991" cy="244893"/>
            </a:xfrm>
            <a:custGeom>
              <a:avLst/>
              <a:gdLst/>
              <a:ahLst/>
              <a:cxnLst/>
              <a:rect l="l" t="t" r="r" b="b"/>
              <a:pathLst>
                <a:path w="1651" h="1492" extrusionOk="0">
                  <a:moveTo>
                    <a:pt x="1506" y="1"/>
                  </a:moveTo>
                  <a:cubicBezTo>
                    <a:pt x="1485" y="1"/>
                    <a:pt x="1462" y="8"/>
                    <a:pt x="1442" y="26"/>
                  </a:cubicBezTo>
                  <a:cubicBezTo>
                    <a:pt x="968" y="445"/>
                    <a:pt x="508" y="864"/>
                    <a:pt x="62" y="1324"/>
                  </a:cubicBezTo>
                  <a:cubicBezTo>
                    <a:pt x="0" y="1396"/>
                    <a:pt x="64" y="1492"/>
                    <a:pt x="133" y="1492"/>
                  </a:cubicBezTo>
                  <a:cubicBezTo>
                    <a:pt x="155" y="1492"/>
                    <a:pt x="178" y="1482"/>
                    <a:pt x="197" y="1459"/>
                  </a:cubicBezTo>
                  <a:cubicBezTo>
                    <a:pt x="644" y="1000"/>
                    <a:pt x="1103" y="580"/>
                    <a:pt x="1577" y="161"/>
                  </a:cubicBezTo>
                  <a:cubicBezTo>
                    <a:pt x="1651" y="98"/>
                    <a:pt x="1584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839347" y="6320462"/>
              <a:ext cx="217975" cy="254906"/>
            </a:xfrm>
            <a:custGeom>
              <a:avLst/>
              <a:gdLst/>
              <a:ahLst/>
              <a:cxnLst/>
              <a:rect l="l" t="t" r="r" b="b"/>
              <a:pathLst>
                <a:path w="1328" h="1553" extrusionOk="0">
                  <a:moveTo>
                    <a:pt x="1195" y="0"/>
                  </a:moveTo>
                  <a:cubicBezTo>
                    <a:pt x="1173" y="0"/>
                    <a:pt x="1150" y="10"/>
                    <a:pt x="1130" y="32"/>
                  </a:cubicBezTo>
                  <a:cubicBezTo>
                    <a:pt x="765" y="465"/>
                    <a:pt x="427" y="939"/>
                    <a:pt x="62" y="1385"/>
                  </a:cubicBezTo>
                  <a:cubicBezTo>
                    <a:pt x="0" y="1457"/>
                    <a:pt x="64" y="1552"/>
                    <a:pt x="133" y="1552"/>
                  </a:cubicBezTo>
                  <a:cubicBezTo>
                    <a:pt x="155" y="1552"/>
                    <a:pt x="178" y="1543"/>
                    <a:pt x="197" y="1520"/>
                  </a:cubicBezTo>
                  <a:cubicBezTo>
                    <a:pt x="562" y="1074"/>
                    <a:pt x="901" y="600"/>
                    <a:pt x="1266" y="154"/>
                  </a:cubicBezTo>
                  <a:cubicBezTo>
                    <a:pt x="1327" y="93"/>
                    <a:pt x="1264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1996427" y="6314881"/>
              <a:ext cx="187281" cy="251951"/>
            </a:xfrm>
            <a:custGeom>
              <a:avLst/>
              <a:gdLst/>
              <a:ahLst/>
              <a:cxnLst/>
              <a:rect l="l" t="t" r="r" b="b"/>
              <a:pathLst>
                <a:path w="1141" h="1535" extrusionOk="0">
                  <a:moveTo>
                    <a:pt x="1006" y="0"/>
                  </a:moveTo>
                  <a:cubicBezTo>
                    <a:pt x="978" y="0"/>
                    <a:pt x="951" y="12"/>
                    <a:pt x="931" y="39"/>
                  </a:cubicBezTo>
                  <a:cubicBezTo>
                    <a:pt x="647" y="499"/>
                    <a:pt x="309" y="918"/>
                    <a:pt x="38" y="1392"/>
                  </a:cubicBezTo>
                  <a:cubicBezTo>
                    <a:pt x="1" y="1466"/>
                    <a:pt x="66" y="1534"/>
                    <a:pt x="128" y="1534"/>
                  </a:cubicBezTo>
                  <a:cubicBezTo>
                    <a:pt x="156" y="1534"/>
                    <a:pt x="184" y="1520"/>
                    <a:pt x="200" y="1486"/>
                  </a:cubicBezTo>
                  <a:cubicBezTo>
                    <a:pt x="471" y="1027"/>
                    <a:pt x="809" y="594"/>
                    <a:pt x="1093" y="134"/>
                  </a:cubicBezTo>
                  <a:cubicBezTo>
                    <a:pt x="1141" y="67"/>
                    <a:pt x="1074" y="0"/>
                    <a:pt x="1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2167951" y="6314881"/>
              <a:ext cx="173986" cy="253757"/>
            </a:xfrm>
            <a:custGeom>
              <a:avLst/>
              <a:gdLst/>
              <a:ahLst/>
              <a:cxnLst/>
              <a:rect l="l" t="t" r="r" b="b"/>
              <a:pathLst>
                <a:path w="1060" h="1546" extrusionOk="0">
                  <a:moveTo>
                    <a:pt x="922" y="0"/>
                  </a:moveTo>
                  <a:cubicBezTo>
                    <a:pt x="894" y="0"/>
                    <a:pt x="866" y="12"/>
                    <a:pt x="846" y="39"/>
                  </a:cubicBezTo>
                  <a:cubicBezTo>
                    <a:pt x="562" y="486"/>
                    <a:pt x="305" y="945"/>
                    <a:pt x="48" y="1405"/>
                  </a:cubicBezTo>
                  <a:cubicBezTo>
                    <a:pt x="1" y="1472"/>
                    <a:pt x="67" y="1545"/>
                    <a:pt x="134" y="1545"/>
                  </a:cubicBezTo>
                  <a:cubicBezTo>
                    <a:pt x="162" y="1545"/>
                    <a:pt x="190" y="1532"/>
                    <a:pt x="210" y="1500"/>
                  </a:cubicBezTo>
                  <a:cubicBezTo>
                    <a:pt x="467" y="1040"/>
                    <a:pt x="724" y="580"/>
                    <a:pt x="1022" y="134"/>
                  </a:cubicBezTo>
                  <a:cubicBezTo>
                    <a:pt x="1060" y="67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2321091" y="6228216"/>
              <a:ext cx="255562" cy="339436"/>
            </a:xfrm>
            <a:custGeom>
              <a:avLst/>
              <a:gdLst/>
              <a:ahLst/>
              <a:cxnLst/>
              <a:rect l="l" t="t" r="r" b="b"/>
              <a:pathLst>
                <a:path w="1557" h="2068" extrusionOk="0">
                  <a:moveTo>
                    <a:pt x="1411" y="1"/>
                  </a:moveTo>
                  <a:cubicBezTo>
                    <a:pt x="1382" y="1"/>
                    <a:pt x="1353" y="12"/>
                    <a:pt x="1333" y="40"/>
                  </a:cubicBezTo>
                  <a:cubicBezTo>
                    <a:pt x="927" y="676"/>
                    <a:pt x="494" y="1311"/>
                    <a:pt x="48" y="1933"/>
                  </a:cubicBezTo>
                  <a:cubicBezTo>
                    <a:pt x="0" y="2000"/>
                    <a:pt x="68" y="2067"/>
                    <a:pt x="135" y="2067"/>
                  </a:cubicBezTo>
                  <a:cubicBezTo>
                    <a:pt x="163" y="2067"/>
                    <a:pt x="191" y="2056"/>
                    <a:pt x="210" y="2028"/>
                  </a:cubicBezTo>
                  <a:cubicBezTo>
                    <a:pt x="657" y="1406"/>
                    <a:pt x="1090" y="784"/>
                    <a:pt x="1509" y="135"/>
                  </a:cubicBezTo>
                  <a:cubicBezTo>
                    <a:pt x="1557" y="68"/>
                    <a:pt x="148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2365572" y="6311598"/>
              <a:ext cx="368817" cy="444484"/>
            </a:xfrm>
            <a:custGeom>
              <a:avLst/>
              <a:gdLst/>
              <a:ahLst/>
              <a:cxnLst/>
              <a:rect l="l" t="t" r="r" b="b"/>
              <a:pathLst>
                <a:path w="2247" h="2708" extrusionOk="0">
                  <a:moveTo>
                    <a:pt x="2119" y="0"/>
                  </a:moveTo>
                  <a:cubicBezTo>
                    <a:pt x="2099" y="0"/>
                    <a:pt x="2079" y="10"/>
                    <a:pt x="2063" y="32"/>
                  </a:cubicBezTo>
                  <a:cubicBezTo>
                    <a:pt x="1387" y="871"/>
                    <a:pt x="751" y="1723"/>
                    <a:pt x="61" y="2548"/>
                  </a:cubicBezTo>
                  <a:cubicBezTo>
                    <a:pt x="0" y="2609"/>
                    <a:pt x="61" y="2708"/>
                    <a:pt x="130" y="2708"/>
                  </a:cubicBezTo>
                  <a:cubicBezTo>
                    <a:pt x="152" y="2708"/>
                    <a:pt x="176" y="2697"/>
                    <a:pt x="196" y="2669"/>
                  </a:cubicBezTo>
                  <a:cubicBezTo>
                    <a:pt x="873" y="1858"/>
                    <a:pt x="1522" y="1006"/>
                    <a:pt x="2184" y="168"/>
                  </a:cubicBezTo>
                  <a:cubicBezTo>
                    <a:pt x="2246" y="96"/>
                    <a:pt x="218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2634758" y="6375612"/>
              <a:ext cx="203695" cy="262948"/>
            </a:xfrm>
            <a:custGeom>
              <a:avLst/>
              <a:gdLst/>
              <a:ahLst/>
              <a:cxnLst/>
              <a:rect l="l" t="t" r="r" b="b"/>
              <a:pathLst>
                <a:path w="1241" h="1602" extrusionOk="0">
                  <a:moveTo>
                    <a:pt x="1112" y="0"/>
                  </a:moveTo>
                  <a:cubicBezTo>
                    <a:pt x="1083" y="0"/>
                    <a:pt x="1052" y="14"/>
                    <a:pt x="1031" y="48"/>
                  </a:cubicBezTo>
                  <a:cubicBezTo>
                    <a:pt x="707" y="521"/>
                    <a:pt x="382" y="995"/>
                    <a:pt x="58" y="1468"/>
                  </a:cubicBezTo>
                  <a:cubicBezTo>
                    <a:pt x="0" y="1535"/>
                    <a:pt x="65" y="1602"/>
                    <a:pt x="136" y="1602"/>
                  </a:cubicBezTo>
                  <a:cubicBezTo>
                    <a:pt x="165" y="1602"/>
                    <a:pt x="196" y="1590"/>
                    <a:pt x="220" y="1563"/>
                  </a:cubicBezTo>
                  <a:cubicBezTo>
                    <a:pt x="544" y="1089"/>
                    <a:pt x="869" y="616"/>
                    <a:pt x="1194" y="143"/>
                  </a:cubicBezTo>
                  <a:cubicBezTo>
                    <a:pt x="1240" y="68"/>
                    <a:pt x="117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FB1557E4-A24A-7EA2-C55A-326232C64E40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14</a:t>
            </a:r>
            <a:endParaRPr sz="32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364295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II.1) </a:t>
            </a:r>
            <a:r>
              <a:rPr lang="vi-VN" sz="4800" b="1" noProof="1">
                <a:latin typeface="Calibri"/>
              </a:rPr>
              <a:t>PROTOCOL : TCP/IP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9B621-728E-38E2-7E05-34AEC41B7C13}"/>
              </a:ext>
            </a:extLst>
          </p:cNvPr>
          <p:cNvSpPr txBox="1"/>
          <p:nvPr/>
        </p:nvSpPr>
        <p:spPr>
          <a:xfrm>
            <a:off x="1610835" y="1810885"/>
            <a:ext cx="7778066" cy="4773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6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Kết nối TCP/IP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  <a:p>
            <a:pPr marL="464820" indent="-233045">
              <a:lnSpc>
                <a:spcPct val="150000"/>
              </a:lnSpc>
              <a:buChar char="•"/>
            </a:pPr>
            <a:r>
              <a:rPr lang="vi-VN" sz="2600"/>
              <a:t>Tạo </a:t>
            </a:r>
            <a:r>
              <a:rPr lang="vi-VN" sz="2600" err="1"/>
              <a:t>socket</a:t>
            </a:r>
            <a:r>
              <a:rPr lang="vi-VN" sz="2600"/>
              <a:t> mới và kiểm soát các </a:t>
            </a:r>
            <a:r>
              <a:rPr lang="vi-VN" sz="2600" err="1"/>
              <a:t>client</a:t>
            </a:r>
            <a:endParaRPr lang="vi-VN" sz="2600"/>
          </a:p>
          <a:p>
            <a:pPr marL="464820" indent="-233045">
              <a:lnSpc>
                <a:spcPct val="150000"/>
              </a:lnSpc>
              <a:buChar char="•"/>
            </a:pPr>
            <a:r>
              <a:rPr lang="vi-VN" sz="2600"/>
              <a:t>Xử lý nhiều người dùng đồng thời cùng một lúc</a:t>
            </a:r>
          </a:p>
          <a:p>
            <a:pPr marL="464820" indent="-233045">
              <a:lnSpc>
                <a:spcPct val="150000"/>
              </a:lnSpc>
              <a:buChar char="•"/>
            </a:pPr>
            <a:r>
              <a:rPr lang="vi-VN" sz="2600"/>
              <a:t>Sử dụng đa luồng ở cả </a:t>
            </a:r>
            <a:r>
              <a:rPr lang="vi-VN" sz="2600" err="1"/>
              <a:t>server</a:t>
            </a:r>
            <a:r>
              <a:rPr lang="vi-VN" sz="2600"/>
              <a:t> và </a:t>
            </a:r>
            <a:r>
              <a:rPr lang="vi-VN" sz="2600" err="1"/>
              <a:t>client</a:t>
            </a:r>
            <a:endParaRPr lang="vi-VN" sz="2600"/>
          </a:p>
          <a:p>
            <a:pPr marL="511175">
              <a:lnSpc>
                <a:spcPct val="150000"/>
              </a:lnSpc>
            </a:pPr>
            <a:r>
              <a:rPr lang="vi-VN" sz="2600"/>
              <a:t>+ Ở </a:t>
            </a:r>
            <a:r>
              <a:rPr lang="vi-VN" sz="2600" err="1"/>
              <a:t>server</a:t>
            </a:r>
            <a:r>
              <a:rPr lang="vi-VN" sz="2600"/>
              <a:t>: Khi có </a:t>
            </a:r>
            <a:r>
              <a:rPr lang="vi-VN" sz="2600" err="1"/>
              <a:t>client</a:t>
            </a:r>
            <a:r>
              <a:rPr lang="vi-VN" sz="2600"/>
              <a:t> mới thì tạo luồng mới để xử lý</a:t>
            </a:r>
          </a:p>
          <a:p>
            <a:pPr marL="511175">
              <a:lnSpc>
                <a:spcPct val="150000"/>
              </a:lnSpc>
            </a:pPr>
            <a:r>
              <a:rPr lang="vi-VN" sz="2600"/>
              <a:t>+ Ở </a:t>
            </a:r>
            <a:r>
              <a:rPr lang="vi-VN" sz="2600" err="1"/>
              <a:t>client</a:t>
            </a:r>
            <a:r>
              <a:rPr lang="vi-VN" sz="2600"/>
              <a:t>: Tạo ra 2 luồng gửi</a:t>
            </a:r>
            <a:r>
              <a:rPr lang="en-US" sz="2600"/>
              <a:t> request</a:t>
            </a:r>
            <a:r>
              <a:rPr lang="vi-VN" sz="2600"/>
              <a:t> và nhận </a:t>
            </a:r>
            <a:r>
              <a:rPr lang="vi-VN" sz="2600" err="1"/>
              <a:t>response</a:t>
            </a:r>
            <a:r>
              <a:rPr lang="vi-VN" sz="2600"/>
              <a:t> đồng thời</a:t>
            </a:r>
            <a:r>
              <a:rPr lang="vi-VN" sz="2400"/>
              <a:t> </a:t>
            </a:r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68FB9A4D-CD86-8206-A019-40F8594E882A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15</a:t>
            </a:r>
            <a:endParaRPr sz="3200" b="1"/>
          </a:p>
        </p:txBody>
      </p:sp>
    </p:spTree>
    <p:extLst>
      <p:ext uri="{BB962C8B-B14F-4D97-AF65-F5344CB8AC3E}">
        <p14:creationId xmlns:p14="http://schemas.microsoft.com/office/powerpoint/2010/main" val="42191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333108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II.2) NETWORK ISSUES 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64541" y="1716904"/>
            <a:ext cx="8465143" cy="18705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3200" b="1" dirty="0"/>
              <a:t>KHÓ KHĂN</a:t>
            </a:r>
            <a:endParaRPr lang="vi-VN" sz="2200" dirty="0"/>
          </a:p>
          <a:p>
            <a:pPr marL="622300" indent="-342900">
              <a:lnSpc>
                <a:spcPct val="150000"/>
              </a:lnSpc>
              <a:buFont typeface="Calibri"/>
              <a:buChar char="-"/>
            </a:pPr>
            <a:r>
              <a:rPr lang="en-US" sz="2400" dirty="0" err="1"/>
              <a:t>Đôi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socket do</a:t>
            </a:r>
          </a:p>
          <a:p>
            <a:pPr marL="622300" indent="-342900">
              <a:lnSpc>
                <a:spcPct val="150000"/>
              </a:lnSpc>
              <a:buFont typeface="Calibri"/>
              <a:buChar char="-"/>
            </a:pP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endParaRPr lang="vi-VN" sz="2400" dirty="0" err="1"/>
          </a:p>
        </p:txBody>
      </p: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7EBFE255-6486-391E-642B-681CC5C87518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16</a:t>
            </a:r>
            <a:endParaRPr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C2B47-DAA3-9C65-EBA8-06098FBB76D5}"/>
              </a:ext>
            </a:extLst>
          </p:cNvPr>
          <p:cNvSpPr txBox="1"/>
          <p:nvPr/>
        </p:nvSpPr>
        <p:spPr>
          <a:xfrm>
            <a:off x="1329374" y="3986088"/>
            <a:ext cx="8290271" cy="18705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3200" b="1" dirty="0"/>
              <a:t>HƯỚNG GIẢI QUYẾT</a:t>
            </a:r>
          </a:p>
          <a:p>
            <a:pPr marL="622300" indent="-342900">
              <a:lnSpc>
                <a:spcPct val="150000"/>
              </a:lnSpc>
              <a:buFont typeface="Calibri"/>
              <a:buChar char="-"/>
            </a:pPr>
            <a:r>
              <a:rPr lang="en-US" sz="2400" dirty="0"/>
              <a:t>Thay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cổng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endParaRPr lang="en-US" sz="2400" dirty="0"/>
          </a:p>
          <a:p>
            <a:pPr marL="622300" indent="-342900">
              <a:lnSpc>
                <a:spcPct val="150000"/>
              </a:lnSpc>
              <a:buFont typeface="Calibri"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sqlite3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232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432475" y="412383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II.</a:t>
            </a:r>
            <a:r>
              <a:rPr lang="en-US" sz="4800" b="1">
                <a:latin typeface="Calibri"/>
              </a:rPr>
              <a:t>3</a:t>
            </a:r>
            <a:r>
              <a:rPr lang="vi-VN" sz="4800" b="1">
                <a:latin typeface="Calibri"/>
              </a:rPr>
              <a:t>) MESSAGE DESIGN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559BADBE-DEDA-5852-A6D8-54801591EBC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17</a:t>
            </a:r>
          </a:p>
        </p:txBody>
      </p:sp>
      <p:pic>
        <p:nvPicPr>
          <p:cNvPr id="2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45AD643-4EB6-48A8-F674-4CFD0568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89" y="2445302"/>
            <a:ext cx="7917605" cy="30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432475" y="412383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II.4) CONTROL SIGNAL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559BADBE-DEDA-5852-A6D8-54801591EBC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DE09-EE21-53E1-7368-FD03F09AAE76}"/>
              </a:ext>
            </a:extLst>
          </p:cNvPr>
          <p:cNvSpPr txBox="1"/>
          <p:nvPr/>
        </p:nvSpPr>
        <p:spPr>
          <a:xfrm>
            <a:off x="3212470" y="1649549"/>
            <a:ext cx="42155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chemeClr val="tx1"/>
                </a:solidFill>
              </a:rPr>
              <a:t>VỀ PHÍA SERVER</a:t>
            </a:r>
          </a:p>
        </p:txBody>
      </p:sp>
      <p:pic>
        <p:nvPicPr>
          <p:cNvPr id="2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70D563F5-D966-3659-D101-B516022D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00" y="2379858"/>
            <a:ext cx="5545892" cy="43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1790151" y="1292392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</p:txBody>
      </p:sp>
      <p:sp>
        <p:nvSpPr>
          <p:cNvPr id="7" name="Tiêu đề 6">
            <a:extLst>
              <a:ext uri="{FF2B5EF4-FFF2-40B4-BE49-F238E27FC236}">
                <a16:creationId xmlns:a16="http://schemas.microsoft.com/office/drawing/2014/main" id="{22A92F97-6D19-BDDA-514D-5519523C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19" y="371573"/>
            <a:ext cx="9241200" cy="519900"/>
          </a:xfrm>
        </p:spPr>
        <p:txBody>
          <a:bodyPr/>
          <a:lstStyle/>
          <a:p>
            <a:r>
              <a:rPr lang="en-US" sz="6000" b="1">
                <a:latin typeface="+mj-lt"/>
              </a:rPr>
              <a:t>THÀNH VIÊN</a:t>
            </a:r>
            <a:endParaRPr lang="vi-VN" sz="6000" b="1">
              <a:latin typeface="+mj-lt"/>
            </a:endParaRPr>
          </a:p>
        </p:txBody>
      </p:sp>
      <p:grpSp>
        <p:nvGrpSpPr>
          <p:cNvPr id="2" name="Google Shape;1900;p46">
            <a:extLst>
              <a:ext uri="{FF2B5EF4-FFF2-40B4-BE49-F238E27FC236}">
                <a16:creationId xmlns:a16="http://schemas.microsoft.com/office/drawing/2014/main" id="{B5178A47-4FD1-E8DE-1D19-261A6800135D}"/>
              </a:ext>
            </a:extLst>
          </p:cNvPr>
          <p:cNvGrpSpPr/>
          <p:nvPr/>
        </p:nvGrpSpPr>
        <p:grpSpPr>
          <a:xfrm>
            <a:off x="2547146" y="2577959"/>
            <a:ext cx="1023063" cy="1023063"/>
            <a:chOff x="2575707" y="1823834"/>
            <a:chExt cx="1023063" cy="1023063"/>
          </a:xfrm>
        </p:grpSpPr>
        <p:sp>
          <p:nvSpPr>
            <p:cNvPr id="4" name="Google Shape;1901;p46">
              <a:extLst>
                <a:ext uri="{FF2B5EF4-FFF2-40B4-BE49-F238E27FC236}">
                  <a16:creationId xmlns:a16="http://schemas.microsoft.com/office/drawing/2014/main" id="{B7D78744-B96C-F72C-71FB-8E030CB80950}"/>
                </a:ext>
              </a:extLst>
            </p:cNvPr>
            <p:cNvSpPr/>
            <p:nvPr/>
          </p:nvSpPr>
          <p:spPr>
            <a:xfrm rot="-663420" flipH="1">
              <a:off x="2651233" y="1899360"/>
              <a:ext cx="872012" cy="872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2;p46">
              <a:extLst>
                <a:ext uri="{FF2B5EF4-FFF2-40B4-BE49-F238E27FC236}">
                  <a16:creationId xmlns:a16="http://schemas.microsoft.com/office/drawing/2014/main" id="{ACFD5983-0C99-BBD7-F015-44A801A749DE}"/>
                </a:ext>
              </a:extLst>
            </p:cNvPr>
            <p:cNvSpPr/>
            <p:nvPr/>
          </p:nvSpPr>
          <p:spPr>
            <a:xfrm>
              <a:off x="2723479" y="1971567"/>
              <a:ext cx="727519" cy="727599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903;p46">
              <a:extLst>
                <a:ext uri="{FF2B5EF4-FFF2-40B4-BE49-F238E27FC236}">
                  <a16:creationId xmlns:a16="http://schemas.microsoft.com/office/drawing/2014/main" id="{5A40D4B3-5B9D-4E5C-B688-C8CB93FB822F}"/>
                </a:ext>
              </a:extLst>
            </p:cNvPr>
            <p:cNvGrpSpPr/>
            <p:nvPr/>
          </p:nvGrpSpPr>
          <p:grpSpPr>
            <a:xfrm>
              <a:off x="2837100" y="2121025"/>
              <a:ext cx="500515" cy="502271"/>
              <a:chOff x="3452860" y="2758956"/>
              <a:chExt cx="518400" cy="520218"/>
            </a:xfrm>
          </p:grpSpPr>
          <p:sp>
            <p:nvSpPr>
              <p:cNvPr id="11" name="Google Shape;1904;p46">
                <a:extLst>
                  <a:ext uri="{FF2B5EF4-FFF2-40B4-BE49-F238E27FC236}">
                    <a16:creationId xmlns:a16="http://schemas.microsoft.com/office/drawing/2014/main" id="{66109CBF-F86E-169B-F3DE-6AFE8F045E22}"/>
                  </a:ext>
                </a:extLst>
              </p:cNvPr>
              <p:cNvSpPr/>
              <p:nvPr/>
            </p:nvSpPr>
            <p:spPr>
              <a:xfrm>
                <a:off x="3479924" y="3047209"/>
                <a:ext cx="470231" cy="206736"/>
              </a:xfrm>
              <a:custGeom>
                <a:avLst/>
                <a:gdLst/>
                <a:ahLst/>
                <a:cxnLst/>
                <a:rect l="l" t="t" r="r" b="b"/>
                <a:pathLst>
                  <a:path w="28964" h="12734" extrusionOk="0">
                    <a:moveTo>
                      <a:pt x="26477" y="1"/>
                    </a:moveTo>
                    <a:cubicBezTo>
                      <a:pt x="18604" y="1"/>
                      <a:pt x="10779" y="495"/>
                      <a:pt x="2925" y="495"/>
                    </a:cubicBezTo>
                    <a:cubicBezTo>
                      <a:pt x="1951" y="495"/>
                      <a:pt x="976" y="488"/>
                      <a:pt x="1" y="471"/>
                    </a:cubicBezTo>
                    <a:lnTo>
                      <a:pt x="1" y="471"/>
                    </a:lnTo>
                    <a:cubicBezTo>
                      <a:pt x="1470" y="8853"/>
                      <a:pt x="7370" y="12733"/>
                      <a:pt x="13511" y="12733"/>
                    </a:cubicBezTo>
                    <a:cubicBezTo>
                      <a:pt x="20123" y="12733"/>
                      <a:pt x="27015" y="8236"/>
                      <a:pt x="28963" y="18"/>
                    </a:cubicBezTo>
                    <a:cubicBezTo>
                      <a:pt x="28134" y="6"/>
                      <a:pt x="27306" y="1"/>
                      <a:pt x="26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905;p46">
                <a:extLst>
                  <a:ext uri="{FF2B5EF4-FFF2-40B4-BE49-F238E27FC236}">
                    <a16:creationId xmlns:a16="http://schemas.microsoft.com/office/drawing/2014/main" id="{11B420C1-8ABF-89A5-5706-4DF437F77991}"/>
                  </a:ext>
                </a:extLst>
              </p:cNvPr>
              <p:cNvSpPr/>
              <p:nvPr/>
            </p:nvSpPr>
            <p:spPr>
              <a:xfrm>
                <a:off x="3456529" y="2971813"/>
                <a:ext cx="493625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30405" h="5115" extrusionOk="0">
                    <a:moveTo>
                      <a:pt x="30404" y="0"/>
                    </a:moveTo>
                    <a:lnTo>
                      <a:pt x="1" y="1272"/>
                    </a:lnTo>
                    <a:lnTo>
                      <a:pt x="1442" y="5115"/>
                    </a:lnTo>
                    <a:lnTo>
                      <a:pt x="30404" y="4634"/>
                    </a:lnTo>
                    <a:lnTo>
                      <a:pt x="304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906;p46">
                <a:extLst>
                  <a:ext uri="{FF2B5EF4-FFF2-40B4-BE49-F238E27FC236}">
                    <a16:creationId xmlns:a16="http://schemas.microsoft.com/office/drawing/2014/main" id="{0E48718E-8E85-B45B-6577-093CE656CD7A}"/>
                  </a:ext>
                </a:extLst>
              </p:cNvPr>
              <p:cNvSpPr/>
              <p:nvPr/>
            </p:nvSpPr>
            <p:spPr>
              <a:xfrm>
                <a:off x="3452860" y="2963095"/>
                <a:ext cx="518400" cy="316079"/>
              </a:xfrm>
              <a:custGeom>
                <a:avLst/>
                <a:gdLst/>
                <a:ahLst/>
                <a:cxnLst/>
                <a:rect l="l" t="t" r="r" b="b"/>
                <a:pathLst>
                  <a:path w="31931" h="19469" extrusionOk="0">
                    <a:moveTo>
                      <a:pt x="4380" y="1215"/>
                    </a:moveTo>
                    <a:cubicBezTo>
                      <a:pt x="5652" y="1102"/>
                      <a:pt x="6895" y="961"/>
                      <a:pt x="8167" y="904"/>
                    </a:cubicBezTo>
                    <a:cubicBezTo>
                      <a:pt x="9495" y="848"/>
                      <a:pt x="10823" y="876"/>
                      <a:pt x="12122" y="820"/>
                    </a:cubicBezTo>
                    <a:cubicBezTo>
                      <a:pt x="14355" y="707"/>
                      <a:pt x="16559" y="537"/>
                      <a:pt x="18791" y="481"/>
                    </a:cubicBezTo>
                    <a:cubicBezTo>
                      <a:pt x="20910" y="396"/>
                      <a:pt x="23058" y="452"/>
                      <a:pt x="25177" y="368"/>
                    </a:cubicBezTo>
                    <a:cubicBezTo>
                      <a:pt x="26392" y="339"/>
                      <a:pt x="27635" y="142"/>
                      <a:pt x="28879" y="57"/>
                    </a:cubicBezTo>
                    <a:cubicBezTo>
                      <a:pt x="29387" y="0"/>
                      <a:pt x="29896" y="28"/>
                      <a:pt x="30404" y="57"/>
                    </a:cubicBezTo>
                    <a:cubicBezTo>
                      <a:pt x="30517" y="57"/>
                      <a:pt x="30659" y="170"/>
                      <a:pt x="30715" y="255"/>
                    </a:cubicBezTo>
                    <a:cubicBezTo>
                      <a:pt x="31054" y="735"/>
                      <a:pt x="31450" y="1215"/>
                      <a:pt x="31704" y="1752"/>
                    </a:cubicBezTo>
                    <a:cubicBezTo>
                      <a:pt x="31874" y="2063"/>
                      <a:pt x="31930" y="2487"/>
                      <a:pt x="31874" y="2854"/>
                    </a:cubicBezTo>
                    <a:cubicBezTo>
                      <a:pt x="31761" y="3758"/>
                      <a:pt x="31591" y="4691"/>
                      <a:pt x="31393" y="5595"/>
                    </a:cubicBezTo>
                    <a:cubicBezTo>
                      <a:pt x="31196" y="6612"/>
                      <a:pt x="30998" y="7658"/>
                      <a:pt x="30743" y="8675"/>
                    </a:cubicBezTo>
                    <a:cubicBezTo>
                      <a:pt x="30630" y="9099"/>
                      <a:pt x="30404" y="9494"/>
                      <a:pt x="30207" y="9862"/>
                    </a:cubicBezTo>
                    <a:cubicBezTo>
                      <a:pt x="29274" y="11472"/>
                      <a:pt x="28370" y="13083"/>
                      <a:pt x="27353" y="14637"/>
                    </a:cubicBezTo>
                    <a:cubicBezTo>
                      <a:pt x="26957" y="15230"/>
                      <a:pt x="26251" y="15654"/>
                      <a:pt x="25629" y="16078"/>
                    </a:cubicBezTo>
                    <a:cubicBezTo>
                      <a:pt x="24781" y="16672"/>
                      <a:pt x="23905" y="17265"/>
                      <a:pt x="22973" y="17717"/>
                    </a:cubicBezTo>
                    <a:cubicBezTo>
                      <a:pt x="22069" y="18197"/>
                      <a:pt x="21108" y="18650"/>
                      <a:pt x="20119" y="18847"/>
                    </a:cubicBezTo>
                    <a:cubicBezTo>
                      <a:pt x="18537" y="19186"/>
                      <a:pt x="16926" y="19469"/>
                      <a:pt x="15315" y="19469"/>
                    </a:cubicBezTo>
                    <a:cubicBezTo>
                      <a:pt x="13761" y="19469"/>
                      <a:pt x="12207" y="19130"/>
                      <a:pt x="10766" y="18452"/>
                    </a:cubicBezTo>
                    <a:cubicBezTo>
                      <a:pt x="10201" y="18197"/>
                      <a:pt x="9551" y="18084"/>
                      <a:pt x="8986" y="17830"/>
                    </a:cubicBezTo>
                    <a:cubicBezTo>
                      <a:pt x="8195" y="17491"/>
                      <a:pt x="7347" y="17180"/>
                      <a:pt x="6697" y="16672"/>
                    </a:cubicBezTo>
                    <a:cubicBezTo>
                      <a:pt x="5680" y="15824"/>
                      <a:pt x="4691" y="14920"/>
                      <a:pt x="3928" y="13846"/>
                    </a:cubicBezTo>
                    <a:cubicBezTo>
                      <a:pt x="3165" y="12744"/>
                      <a:pt x="2685" y="11416"/>
                      <a:pt x="2063" y="10201"/>
                    </a:cubicBezTo>
                    <a:cubicBezTo>
                      <a:pt x="1922" y="9918"/>
                      <a:pt x="1724" y="9664"/>
                      <a:pt x="1611" y="9381"/>
                    </a:cubicBezTo>
                    <a:cubicBezTo>
                      <a:pt x="1272" y="8251"/>
                      <a:pt x="989" y="7093"/>
                      <a:pt x="594" y="5962"/>
                    </a:cubicBezTo>
                    <a:cubicBezTo>
                      <a:pt x="142" y="4719"/>
                      <a:pt x="0" y="3476"/>
                      <a:pt x="142" y="2176"/>
                    </a:cubicBezTo>
                    <a:cubicBezTo>
                      <a:pt x="198" y="1639"/>
                      <a:pt x="424" y="1300"/>
                      <a:pt x="1018" y="1300"/>
                    </a:cubicBezTo>
                    <a:cubicBezTo>
                      <a:pt x="2148" y="1328"/>
                      <a:pt x="3250" y="1300"/>
                      <a:pt x="4380" y="1300"/>
                    </a:cubicBezTo>
                    <a:lnTo>
                      <a:pt x="4380" y="1215"/>
                    </a:lnTo>
                    <a:moveTo>
                      <a:pt x="12518" y="16700"/>
                    </a:moveTo>
                    <a:cubicBezTo>
                      <a:pt x="12518" y="16785"/>
                      <a:pt x="12546" y="16869"/>
                      <a:pt x="12546" y="16954"/>
                    </a:cubicBezTo>
                    <a:cubicBezTo>
                      <a:pt x="13111" y="17011"/>
                      <a:pt x="13677" y="17124"/>
                      <a:pt x="14242" y="17124"/>
                    </a:cubicBezTo>
                    <a:cubicBezTo>
                      <a:pt x="15655" y="17180"/>
                      <a:pt x="17039" y="17321"/>
                      <a:pt x="18480" y="17095"/>
                    </a:cubicBezTo>
                    <a:cubicBezTo>
                      <a:pt x="19865" y="16869"/>
                      <a:pt x="21193" y="16530"/>
                      <a:pt x="22380" y="15880"/>
                    </a:cubicBezTo>
                    <a:cubicBezTo>
                      <a:pt x="23651" y="15202"/>
                      <a:pt x="24838" y="14298"/>
                      <a:pt x="25968" y="13394"/>
                    </a:cubicBezTo>
                    <a:cubicBezTo>
                      <a:pt x="26590" y="12885"/>
                      <a:pt x="27127" y="12179"/>
                      <a:pt x="27550" y="11472"/>
                    </a:cubicBezTo>
                    <a:cubicBezTo>
                      <a:pt x="28059" y="10681"/>
                      <a:pt x="28398" y="9805"/>
                      <a:pt x="28794" y="8958"/>
                    </a:cubicBezTo>
                    <a:cubicBezTo>
                      <a:pt x="29161" y="8166"/>
                      <a:pt x="29528" y="7347"/>
                      <a:pt x="29839" y="6527"/>
                    </a:cubicBezTo>
                    <a:cubicBezTo>
                      <a:pt x="30065" y="5906"/>
                      <a:pt x="29896" y="5623"/>
                      <a:pt x="29218" y="5652"/>
                    </a:cubicBezTo>
                    <a:cubicBezTo>
                      <a:pt x="28483" y="5708"/>
                      <a:pt x="27748" y="5849"/>
                      <a:pt x="27014" y="5906"/>
                    </a:cubicBezTo>
                    <a:cubicBezTo>
                      <a:pt x="26025" y="5991"/>
                      <a:pt x="25064" y="6047"/>
                      <a:pt x="24075" y="6104"/>
                    </a:cubicBezTo>
                    <a:cubicBezTo>
                      <a:pt x="23877" y="6132"/>
                      <a:pt x="23708" y="6132"/>
                      <a:pt x="23510" y="6132"/>
                    </a:cubicBezTo>
                    <a:cubicBezTo>
                      <a:pt x="22153" y="6273"/>
                      <a:pt x="20769" y="6443"/>
                      <a:pt x="19384" y="6499"/>
                    </a:cubicBezTo>
                    <a:cubicBezTo>
                      <a:pt x="18424" y="6556"/>
                      <a:pt x="17435" y="6443"/>
                      <a:pt x="16446" y="6414"/>
                    </a:cubicBezTo>
                    <a:cubicBezTo>
                      <a:pt x="14892" y="6386"/>
                      <a:pt x="13309" y="6414"/>
                      <a:pt x="11755" y="6358"/>
                    </a:cubicBezTo>
                    <a:cubicBezTo>
                      <a:pt x="10314" y="6301"/>
                      <a:pt x="8873" y="5934"/>
                      <a:pt x="7432" y="6386"/>
                    </a:cubicBezTo>
                    <a:cubicBezTo>
                      <a:pt x="7347" y="6414"/>
                      <a:pt x="7262" y="6386"/>
                      <a:pt x="7178" y="6386"/>
                    </a:cubicBezTo>
                    <a:cubicBezTo>
                      <a:pt x="5680" y="6414"/>
                      <a:pt x="4182" y="6471"/>
                      <a:pt x="2515" y="6527"/>
                    </a:cubicBezTo>
                    <a:cubicBezTo>
                      <a:pt x="2798" y="7234"/>
                      <a:pt x="2996" y="7827"/>
                      <a:pt x="3250" y="8421"/>
                    </a:cubicBezTo>
                    <a:cubicBezTo>
                      <a:pt x="3759" y="9607"/>
                      <a:pt x="4211" y="10794"/>
                      <a:pt x="4832" y="11924"/>
                    </a:cubicBezTo>
                    <a:cubicBezTo>
                      <a:pt x="5313" y="12800"/>
                      <a:pt x="5878" y="13676"/>
                      <a:pt x="6584" y="14326"/>
                    </a:cubicBezTo>
                    <a:cubicBezTo>
                      <a:pt x="7319" y="14976"/>
                      <a:pt x="8280" y="15428"/>
                      <a:pt x="9156" y="15824"/>
                    </a:cubicBezTo>
                    <a:cubicBezTo>
                      <a:pt x="9890" y="16191"/>
                      <a:pt x="10681" y="16361"/>
                      <a:pt x="11529" y="16615"/>
                    </a:cubicBezTo>
                    <a:cubicBezTo>
                      <a:pt x="11388" y="15570"/>
                      <a:pt x="11416" y="14665"/>
                      <a:pt x="12122" y="13987"/>
                    </a:cubicBezTo>
                    <a:cubicBezTo>
                      <a:pt x="12801" y="13337"/>
                      <a:pt x="13451" y="12518"/>
                      <a:pt x="14270" y="12179"/>
                    </a:cubicBezTo>
                    <a:cubicBezTo>
                      <a:pt x="15655" y="11614"/>
                      <a:pt x="17067" y="11105"/>
                      <a:pt x="18678" y="11642"/>
                    </a:cubicBezTo>
                    <a:cubicBezTo>
                      <a:pt x="19723" y="12009"/>
                      <a:pt x="20769" y="12235"/>
                      <a:pt x="21504" y="13139"/>
                    </a:cubicBezTo>
                    <a:cubicBezTo>
                      <a:pt x="21786" y="13479"/>
                      <a:pt x="22125" y="13761"/>
                      <a:pt x="22408" y="14100"/>
                    </a:cubicBezTo>
                    <a:cubicBezTo>
                      <a:pt x="22577" y="14298"/>
                      <a:pt x="22775" y="14694"/>
                      <a:pt x="22719" y="14778"/>
                    </a:cubicBezTo>
                    <a:cubicBezTo>
                      <a:pt x="22464" y="15061"/>
                      <a:pt x="22153" y="15174"/>
                      <a:pt x="21758" y="14807"/>
                    </a:cubicBezTo>
                    <a:cubicBezTo>
                      <a:pt x="21108" y="14157"/>
                      <a:pt x="20345" y="13648"/>
                      <a:pt x="19469" y="13422"/>
                    </a:cubicBezTo>
                    <a:cubicBezTo>
                      <a:pt x="18000" y="13055"/>
                      <a:pt x="16559" y="13253"/>
                      <a:pt x="15344" y="14157"/>
                    </a:cubicBezTo>
                    <a:cubicBezTo>
                      <a:pt x="14326" y="14891"/>
                      <a:pt x="13451" y="15824"/>
                      <a:pt x="12518" y="16700"/>
                    </a:cubicBezTo>
                    <a:moveTo>
                      <a:pt x="961" y="1752"/>
                    </a:moveTo>
                    <a:cubicBezTo>
                      <a:pt x="961" y="1978"/>
                      <a:pt x="905" y="2119"/>
                      <a:pt x="961" y="2176"/>
                    </a:cubicBezTo>
                    <a:cubicBezTo>
                      <a:pt x="1555" y="2826"/>
                      <a:pt x="1611" y="3702"/>
                      <a:pt x="1865" y="4465"/>
                    </a:cubicBezTo>
                    <a:cubicBezTo>
                      <a:pt x="2035" y="4945"/>
                      <a:pt x="2317" y="5199"/>
                      <a:pt x="2826" y="5199"/>
                    </a:cubicBezTo>
                    <a:cubicBezTo>
                      <a:pt x="3419" y="5171"/>
                      <a:pt x="3985" y="5171"/>
                      <a:pt x="4578" y="5143"/>
                    </a:cubicBezTo>
                    <a:cubicBezTo>
                      <a:pt x="6019" y="5058"/>
                      <a:pt x="7488" y="4917"/>
                      <a:pt x="8929" y="4889"/>
                    </a:cubicBezTo>
                    <a:cubicBezTo>
                      <a:pt x="10851" y="4860"/>
                      <a:pt x="12744" y="4917"/>
                      <a:pt x="14666" y="4917"/>
                    </a:cubicBezTo>
                    <a:cubicBezTo>
                      <a:pt x="16672" y="4917"/>
                      <a:pt x="18650" y="4945"/>
                      <a:pt x="20628" y="4889"/>
                    </a:cubicBezTo>
                    <a:cubicBezTo>
                      <a:pt x="22097" y="4860"/>
                      <a:pt x="23566" y="4691"/>
                      <a:pt x="25036" y="4606"/>
                    </a:cubicBezTo>
                    <a:cubicBezTo>
                      <a:pt x="25799" y="4550"/>
                      <a:pt x="26533" y="4465"/>
                      <a:pt x="27268" y="4408"/>
                    </a:cubicBezTo>
                    <a:cubicBezTo>
                      <a:pt x="27946" y="4352"/>
                      <a:pt x="28596" y="4352"/>
                      <a:pt x="29246" y="4323"/>
                    </a:cubicBezTo>
                    <a:cubicBezTo>
                      <a:pt x="29500" y="4323"/>
                      <a:pt x="29754" y="4352"/>
                      <a:pt x="29924" y="4239"/>
                    </a:cubicBezTo>
                    <a:cubicBezTo>
                      <a:pt x="30178" y="4097"/>
                      <a:pt x="30546" y="3871"/>
                      <a:pt x="30546" y="3645"/>
                    </a:cubicBezTo>
                    <a:cubicBezTo>
                      <a:pt x="30546" y="2995"/>
                      <a:pt x="30913" y="2317"/>
                      <a:pt x="30546" y="1611"/>
                    </a:cubicBezTo>
                    <a:cubicBezTo>
                      <a:pt x="30376" y="1300"/>
                      <a:pt x="30291" y="1046"/>
                      <a:pt x="29896" y="1102"/>
                    </a:cubicBezTo>
                    <a:cubicBezTo>
                      <a:pt x="29331" y="1187"/>
                      <a:pt x="28765" y="1300"/>
                      <a:pt x="28229" y="1357"/>
                    </a:cubicBezTo>
                    <a:cubicBezTo>
                      <a:pt x="26731" y="1526"/>
                      <a:pt x="25262" y="1724"/>
                      <a:pt x="23764" y="1809"/>
                    </a:cubicBezTo>
                    <a:cubicBezTo>
                      <a:pt x="22295" y="1922"/>
                      <a:pt x="20825" y="1922"/>
                      <a:pt x="19356" y="1978"/>
                    </a:cubicBezTo>
                    <a:cubicBezTo>
                      <a:pt x="17491" y="2035"/>
                      <a:pt x="15598" y="2063"/>
                      <a:pt x="13705" y="2119"/>
                    </a:cubicBezTo>
                    <a:cubicBezTo>
                      <a:pt x="12998" y="2119"/>
                      <a:pt x="12320" y="2204"/>
                      <a:pt x="11614" y="2176"/>
                    </a:cubicBezTo>
                    <a:cubicBezTo>
                      <a:pt x="10568" y="2176"/>
                      <a:pt x="9495" y="2148"/>
                      <a:pt x="8421" y="2091"/>
                    </a:cubicBezTo>
                    <a:cubicBezTo>
                      <a:pt x="7771" y="2063"/>
                      <a:pt x="7121" y="1950"/>
                      <a:pt x="6471" y="1922"/>
                    </a:cubicBezTo>
                    <a:cubicBezTo>
                      <a:pt x="5087" y="1922"/>
                      <a:pt x="3702" y="2006"/>
                      <a:pt x="2317" y="1978"/>
                    </a:cubicBezTo>
                    <a:cubicBezTo>
                      <a:pt x="1894" y="1978"/>
                      <a:pt x="1442" y="1837"/>
                      <a:pt x="961" y="17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07;p46">
                <a:extLst>
                  <a:ext uri="{FF2B5EF4-FFF2-40B4-BE49-F238E27FC236}">
                    <a16:creationId xmlns:a16="http://schemas.microsoft.com/office/drawing/2014/main" id="{C25C07FD-9643-1AE1-B06F-385F396EE1F4}"/>
                  </a:ext>
                </a:extLst>
              </p:cNvPr>
              <p:cNvSpPr/>
              <p:nvPr/>
            </p:nvSpPr>
            <p:spPr>
              <a:xfrm>
                <a:off x="3492766" y="2758956"/>
                <a:ext cx="135806" cy="13488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8308" extrusionOk="0">
                    <a:moveTo>
                      <a:pt x="4748" y="8166"/>
                    </a:moveTo>
                    <a:cubicBezTo>
                      <a:pt x="4211" y="8110"/>
                      <a:pt x="3674" y="8081"/>
                      <a:pt x="3137" y="7997"/>
                    </a:cubicBezTo>
                    <a:cubicBezTo>
                      <a:pt x="1979" y="7799"/>
                      <a:pt x="1329" y="6979"/>
                      <a:pt x="820" y="6019"/>
                    </a:cubicBezTo>
                    <a:cubicBezTo>
                      <a:pt x="199" y="4804"/>
                      <a:pt x="1" y="3560"/>
                      <a:pt x="368" y="2232"/>
                    </a:cubicBezTo>
                    <a:cubicBezTo>
                      <a:pt x="566" y="1441"/>
                      <a:pt x="2063" y="311"/>
                      <a:pt x="3081" y="198"/>
                    </a:cubicBezTo>
                    <a:cubicBezTo>
                      <a:pt x="3815" y="141"/>
                      <a:pt x="4522" y="0"/>
                      <a:pt x="5256" y="0"/>
                    </a:cubicBezTo>
                    <a:cubicBezTo>
                      <a:pt x="6132" y="0"/>
                      <a:pt x="6924" y="311"/>
                      <a:pt x="7404" y="1074"/>
                    </a:cubicBezTo>
                    <a:cubicBezTo>
                      <a:pt x="7545" y="1300"/>
                      <a:pt x="7432" y="1695"/>
                      <a:pt x="7517" y="1978"/>
                    </a:cubicBezTo>
                    <a:cubicBezTo>
                      <a:pt x="7630" y="2458"/>
                      <a:pt x="7800" y="2939"/>
                      <a:pt x="7941" y="3419"/>
                    </a:cubicBezTo>
                    <a:cubicBezTo>
                      <a:pt x="8365" y="4888"/>
                      <a:pt x="7941" y="6075"/>
                      <a:pt x="6867" y="7092"/>
                    </a:cubicBezTo>
                    <a:cubicBezTo>
                      <a:pt x="6274" y="7658"/>
                      <a:pt x="5709" y="8308"/>
                      <a:pt x="4748" y="8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08;p46">
                <a:extLst>
                  <a:ext uri="{FF2B5EF4-FFF2-40B4-BE49-F238E27FC236}">
                    <a16:creationId xmlns:a16="http://schemas.microsoft.com/office/drawing/2014/main" id="{6A621559-E9F9-F155-EA5C-CD32F3A10EF7}"/>
                  </a:ext>
                </a:extLst>
              </p:cNvPr>
              <p:cNvSpPr/>
              <p:nvPr/>
            </p:nvSpPr>
            <p:spPr>
              <a:xfrm>
                <a:off x="3789574" y="2767658"/>
                <a:ext cx="124344" cy="139946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8620" extrusionOk="0">
                    <a:moveTo>
                      <a:pt x="85" y="3957"/>
                    </a:moveTo>
                    <a:cubicBezTo>
                      <a:pt x="57" y="2572"/>
                      <a:pt x="425" y="1555"/>
                      <a:pt x="1583" y="933"/>
                    </a:cubicBezTo>
                    <a:cubicBezTo>
                      <a:pt x="3052" y="142"/>
                      <a:pt x="4493" y="1"/>
                      <a:pt x="5963" y="905"/>
                    </a:cubicBezTo>
                    <a:cubicBezTo>
                      <a:pt x="6048" y="933"/>
                      <a:pt x="6132" y="990"/>
                      <a:pt x="6161" y="1046"/>
                    </a:cubicBezTo>
                    <a:cubicBezTo>
                      <a:pt x="6697" y="2233"/>
                      <a:pt x="7658" y="3279"/>
                      <a:pt x="7404" y="4692"/>
                    </a:cubicBezTo>
                    <a:cubicBezTo>
                      <a:pt x="7319" y="5172"/>
                      <a:pt x="7150" y="5681"/>
                      <a:pt x="6867" y="6076"/>
                    </a:cubicBezTo>
                    <a:cubicBezTo>
                      <a:pt x="5708" y="7517"/>
                      <a:pt x="3872" y="8619"/>
                      <a:pt x="1866" y="7432"/>
                    </a:cubicBezTo>
                    <a:cubicBezTo>
                      <a:pt x="425" y="6585"/>
                      <a:pt x="1" y="5370"/>
                      <a:pt x="85" y="39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1909;p46">
            <a:extLst>
              <a:ext uri="{FF2B5EF4-FFF2-40B4-BE49-F238E27FC236}">
                <a16:creationId xmlns:a16="http://schemas.microsoft.com/office/drawing/2014/main" id="{F4524C81-C555-2530-C385-9016A0A526EB}"/>
              </a:ext>
            </a:extLst>
          </p:cNvPr>
          <p:cNvGrpSpPr/>
          <p:nvPr/>
        </p:nvGrpSpPr>
        <p:grpSpPr>
          <a:xfrm>
            <a:off x="2594096" y="3765928"/>
            <a:ext cx="872012" cy="872012"/>
            <a:chOff x="2651233" y="3100155"/>
            <a:chExt cx="872012" cy="872012"/>
          </a:xfrm>
        </p:grpSpPr>
        <p:sp>
          <p:nvSpPr>
            <p:cNvPr id="19" name="Google Shape;1910;p46">
              <a:extLst>
                <a:ext uri="{FF2B5EF4-FFF2-40B4-BE49-F238E27FC236}">
                  <a16:creationId xmlns:a16="http://schemas.microsoft.com/office/drawing/2014/main" id="{A3E0DB18-4B5C-D6D3-B6A9-6E290AB51373}"/>
                </a:ext>
              </a:extLst>
            </p:cNvPr>
            <p:cNvSpPr/>
            <p:nvPr/>
          </p:nvSpPr>
          <p:spPr>
            <a:xfrm rot="-663420" flipH="1">
              <a:off x="2651233" y="3100155"/>
              <a:ext cx="872012" cy="872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1;p46">
              <a:extLst>
                <a:ext uri="{FF2B5EF4-FFF2-40B4-BE49-F238E27FC236}">
                  <a16:creationId xmlns:a16="http://schemas.microsoft.com/office/drawing/2014/main" id="{A3D1AC81-A0FB-DE56-22C2-74CF7576D13B}"/>
                </a:ext>
              </a:extLst>
            </p:cNvPr>
            <p:cNvSpPr/>
            <p:nvPr/>
          </p:nvSpPr>
          <p:spPr>
            <a:xfrm>
              <a:off x="2733650" y="3182572"/>
              <a:ext cx="707178" cy="707178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1912;p46">
              <a:extLst>
                <a:ext uri="{FF2B5EF4-FFF2-40B4-BE49-F238E27FC236}">
                  <a16:creationId xmlns:a16="http://schemas.microsoft.com/office/drawing/2014/main" id="{0499326C-F005-815A-065A-1D70880DC187}"/>
                </a:ext>
              </a:extLst>
            </p:cNvPr>
            <p:cNvGrpSpPr/>
            <p:nvPr/>
          </p:nvGrpSpPr>
          <p:grpSpPr>
            <a:xfrm>
              <a:off x="2877728" y="3384685"/>
              <a:ext cx="419290" cy="302919"/>
              <a:chOff x="4463429" y="6255707"/>
              <a:chExt cx="561974" cy="406005"/>
            </a:xfrm>
          </p:grpSpPr>
          <p:sp>
            <p:nvSpPr>
              <p:cNvPr id="22" name="Google Shape;1913;p46">
                <a:extLst>
                  <a:ext uri="{FF2B5EF4-FFF2-40B4-BE49-F238E27FC236}">
                    <a16:creationId xmlns:a16="http://schemas.microsoft.com/office/drawing/2014/main" id="{50CE3AAD-B639-167A-689F-11BB6B2E0D4D}"/>
                  </a:ext>
                </a:extLst>
              </p:cNvPr>
              <p:cNvSpPr/>
              <p:nvPr/>
            </p:nvSpPr>
            <p:spPr>
              <a:xfrm>
                <a:off x="4800143" y="6408933"/>
                <a:ext cx="208279" cy="229384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14129" extrusionOk="0">
                    <a:moveTo>
                      <a:pt x="10371" y="0"/>
                    </a:moveTo>
                    <a:lnTo>
                      <a:pt x="8647" y="933"/>
                    </a:lnTo>
                    <a:lnTo>
                      <a:pt x="6839" y="3532"/>
                    </a:lnTo>
                    <a:lnTo>
                      <a:pt x="5878" y="5284"/>
                    </a:lnTo>
                    <a:lnTo>
                      <a:pt x="4239" y="1894"/>
                    </a:lnTo>
                    <a:lnTo>
                      <a:pt x="1894" y="1526"/>
                    </a:lnTo>
                    <a:lnTo>
                      <a:pt x="1" y="3645"/>
                    </a:lnTo>
                    <a:lnTo>
                      <a:pt x="707" y="7404"/>
                    </a:lnTo>
                    <a:lnTo>
                      <a:pt x="2628" y="10229"/>
                    </a:lnTo>
                    <a:lnTo>
                      <a:pt x="5058" y="13055"/>
                    </a:lnTo>
                    <a:lnTo>
                      <a:pt x="5878" y="14129"/>
                    </a:lnTo>
                    <a:lnTo>
                      <a:pt x="7545" y="11896"/>
                    </a:lnTo>
                    <a:lnTo>
                      <a:pt x="9664" y="8703"/>
                    </a:lnTo>
                    <a:lnTo>
                      <a:pt x="11529" y="6132"/>
                    </a:lnTo>
                    <a:lnTo>
                      <a:pt x="12829" y="2939"/>
                    </a:lnTo>
                    <a:lnTo>
                      <a:pt x="12377" y="933"/>
                    </a:lnTo>
                    <a:lnTo>
                      <a:pt x="103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14;p46">
                <a:extLst>
                  <a:ext uri="{FF2B5EF4-FFF2-40B4-BE49-F238E27FC236}">
                    <a16:creationId xmlns:a16="http://schemas.microsoft.com/office/drawing/2014/main" id="{D1888966-BF83-30E5-3AC8-4D9B7BB3304D}"/>
                  </a:ext>
                </a:extLst>
              </p:cNvPr>
              <p:cNvSpPr/>
              <p:nvPr/>
            </p:nvSpPr>
            <p:spPr>
              <a:xfrm>
                <a:off x="4779037" y="6402049"/>
                <a:ext cx="246366" cy="259663"/>
              </a:xfrm>
              <a:custGeom>
                <a:avLst/>
                <a:gdLst/>
                <a:ahLst/>
                <a:cxnLst/>
                <a:rect l="l" t="t" r="r" b="b"/>
                <a:pathLst>
                  <a:path w="15175" h="15994" extrusionOk="0">
                    <a:moveTo>
                      <a:pt x="7347" y="4126"/>
                    </a:moveTo>
                    <a:cubicBezTo>
                      <a:pt x="8082" y="3222"/>
                      <a:pt x="8760" y="2346"/>
                      <a:pt x="9438" y="1498"/>
                    </a:cubicBezTo>
                    <a:cubicBezTo>
                      <a:pt x="10145" y="622"/>
                      <a:pt x="11106" y="255"/>
                      <a:pt x="12179" y="85"/>
                    </a:cubicBezTo>
                    <a:cubicBezTo>
                      <a:pt x="12660" y="1"/>
                      <a:pt x="13959" y="848"/>
                      <a:pt x="14185" y="1329"/>
                    </a:cubicBezTo>
                    <a:cubicBezTo>
                      <a:pt x="14299" y="1583"/>
                      <a:pt x="14440" y="1809"/>
                      <a:pt x="14553" y="2063"/>
                    </a:cubicBezTo>
                    <a:cubicBezTo>
                      <a:pt x="14807" y="2657"/>
                      <a:pt x="15174" y="3193"/>
                      <a:pt x="14694" y="3900"/>
                    </a:cubicBezTo>
                    <a:cubicBezTo>
                      <a:pt x="14440" y="4295"/>
                      <a:pt x="14468" y="4861"/>
                      <a:pt x="14242" y="5313"/>
                    </a:cubicBezTo>
                    <a:cubicBezTo>
                      <a:pt x="13875" y="6047"/>
                      <a:pt x="13423" y="6726"/>
                      <a:pt x="12942" y="7404"/>
                    </a:cubicBezTo>
                    <a:cubicBezTo>
                      <a:pt x="12095" y="8590"/>
                      <a:pt x="11219" y="9749"/>
                      <a:pt x="10343" y="10908"/>
                    </a:cubicBezTo>
                    <a:cubicBezTo>
                      <a:pt x="10201" y="11105"/>
                      <a:pt x="10088" y="11331"/>
                      <a:pt x="9975" y="11557"/>
                    </a:cubicBezTo>
                    <a:cubicBezTo>
                      <a:pt x="9241" y="12772"/>
                      <a:pt x="8675" y="14072"/>
                      <a:pt x="7573" y="15033"/>
                    </a:cubicBezTo>
                    <a:cubicBezTo>
                      <a:pt x="7376" y="15202"/>
                      <a:pt x="7319" y="15542"/>
                      <a:pt x="7121" y="15711"/>
                    </a:cubicBezTo>
                    <a:cubicBezTo>
                      <a:pt x="6980" y="15852"/>
                      <a:pt x="6754" y="15909"/>
                      <a:pt x="6556" y="15994"/>
                    </a:cubicBezTo>
                    <a:cubicBezTo>
                      <a:pt x="6500" y="15824"/>
                      <a:pt x="6358" y="15598"/>
                      <a:pt x="6415" y="15457"/>
                    </a:cubicBezTo>
                    <a:cubicBezTo>
                      <a:pt x="6585" y="15005"/>
                      <a:pt x="6387" y="14750"/>
                      <a:pt x="6132" y="14440"/>
                    </a:cubicBezTo>
                    <a:cubicBezTo>
                      <a:pt x="4804" y="12942"/>
                      <a:pt x="3420" y="11473"/>
                      <a:pt x="2261" y="9834"/>
                    </a:cubicBezTo>
                    <a:cubicBezTo>
                      <a:pt x="990" y="8025"/>
                      <a:pt x="1" y="5991"/>
                      <a:pt x="707" y="3646"/>
                    </a:cubicBezTo>
                    <a:cubicBezTo>
                      <a:pt x="1272" y="1724"/>
                      <a:pt x="3279" y="622"/>
                      <a:pt x="5285" y="1894"/>
                    </a:cubicBezTo>
                    <a:cubicBezTo>
                      <a:pt x="6048" y="2374"/>
                      <a:pt x="6839" y="2798"/>
                      <a:pt x="7065" y="3787"/>
                    </a:cubicBezTo>
                    <a:cubicBezTo>
                      <a:pt x="7093" y="3928"/>
                      <a:pt x="7263" y="4041"/>
                      <a:pt x="7347" y="4154"/>
                    </a:cubicBezTo>
                    <a:moveTo>
                      <a:pt x="7206" y="13818"/>
                    </a:moveTo>
                    <a:cubicBezTo>
                      <a:pt x="7573" y="13027"/>
                      <a:pt x="7828" y="12292"/>
                      <a:pt x="8223" y="11642"/>
                    </a:cubicBezTo>
                    <a:cubicBezTo>
                      <a:pt x="9212" y="10003"/>
                      <a:pt x="10286" y="8393"/>
                      <a:pt x="11247" y="6726"/>
                    </a:cubicBezTo>
                    <a:cubicBezTo>
                      <a:pt x="11925" y="5595"/>
                      <a:pt x="12462" y="4380"/>
                      <a:pt x="13083" y="3193"/>
                    </a:cubicBezTo>
                    <a:cubicBezTo>
                      <a:pt x="13366" y="2657"/>
                      <a:pt x="13225" y="2176"/>
                      <a:pt x="12970" y="1724"/>
                    </a:cubicBezTo>
                    <a:cubicBezTo>
                      <a:pt x="12660" y="1159"/>
                      <a:pt x="12010" y="1300"/>
                      <a:pt x="11642" y="1498"/>
                    </a:cubicBezTo>
                    <a:cubicBezTo>
                      <a:pt x="10512" y="2148"/>
                      <a:pt x="9297" y="2628"/>
                      <a:pt x="8619" y="3900"/>
                    </a:cubicBezTo>
                    <a:cubicBezTo>
                      <a:pt x="8167" y="4748"/>
                      <a:pt x="7913" y="5595"/>
                      <a:pt x="7800" y="6528"/>
                    </a:cubicBezTo>
                    <a:cubicBezTo>
                      <a:pt x="7743" y="7008"/>
                      <a:pt x="7573" y="7460"/>
                      <a:pt x="7432" y="7912"/>
                    </a:cubicBezTo>
                    <a:cubicBezTo>
                      <a:pt x="7319" y="7912"/>
                      <a:pt x="7206" y="7912"/>
                      <a:pt x="7093" y="7912"/>
                    </a:cubicBezTo>
                    <a:cubicBezTo>
                      <a:pt x="7037" y="7545"/>
                      <a:pt x="6867" y="7178"/>
                      <a:pt x="6895" y="6839"/>
                    </a:cubicBezTo>
                    <a:cubicBezTo>
                      <a:pt x="7093" y="5482"/>
                      <a:pt x="6754" y="4352"/>
                      <a:pt x="5878" y="3335"/>
                    </a:cubicBezTo>
                    <a:cubicBezTo>
                      <a:pt x="4691" y="1922"/>
                      <a:pt x="3589" y="1781"/>
                      <a:pt x="2600" y="3024"/>
                    </a:cubicBezTo>
                    <a:cubicBezTo>
                      <a:pt x="2233" y="3533"/>
                      <a:pt x="2148" y="4324"/>
                      <a:pt x="2120" y="5002"/>
                    </a:cubicBezTo>
                    <a:cubicBezTo>
                      <a:pt x="2007" y="6189"/>
                      <a:pt x="2629" y="7206"/>
                      <a:pt x="3194" y="8167"/>
                    </a:cubicBezTo>
                    <a:cubicBezTo>
                      <a:pt x="3476" y="8675"/>
                      <a:pt x="3759" y="9156"/>
                      <a:pt x="4098" y="9608"/>
                    </a:cubicBezTo>
                    <a:cubicBezTo>
                      <a:pt x="4635" y="10342"/>
                      <a:pt x="5228" y="11049"/>
                      <a:pt x="5765" y="11783"/>
                    </a:cubicBezTo>
                    <a:cubicBezTo>
                      <a:pt x="6245" y="12405"/>
                      <a:pt x="6669" y="13083"/>
                      <a:pt x="7206" y="138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15;p46">
                <a:extLst>
                  <a:ext uri="{FF2B5EF4-FFF2-40B4-BE49-F238E27FC236}">
                    <a16:creationId xmlns:a16="http://schemas.microsoft.com/office/drawing/2014/main" id="{BFCABFFA-97FE-5D38-91D3-BDCF00AB1CE3}"/>
                  </a:ext>
                </a:extLst>
              </p:cNvPr>
              <p:cNvSpPr/>
              <p:nvPr/>
            </p:nvSpPr>
            <p:spPr>
              <a:xfrm>
                <a:off x="4463429" y="6255707"/>
                <a:ext cx="134426" cy="14268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789" extrusionOk="0">
                    <a:moveTo>
                      <a:pt x="113" y="4437"/>
                    </a:moveTo>
                    <a:cubicBezTo>
                      <a:pt x="170" y="4041"/>
                      <a:pt x="170" y="3646"/>
                      <a:pt x="226" y="3250"/>
                    </a:cubicBezTo>
                    <a:cubicBezTo>
                      <a:pt x="339" y="2374"/>
                      <a:pt x="1131" y="2035"/>
                      <a:pt x="1696" y="1555"/>
                    </a:cubicBezTo>
                    <a:cubicBezTo>
                      <a:pt x="2035" y="1244"/>
                      <a:pt x="2543" y="1131"/>
                      <a:pt x="2967" y="905"/>
                    </a:cubicBezTo>
                    <a:cubicBezTo>
                      <a:pt x="3222" y="792"/>
                      <a:pt x="3561" y="735"/>
                      <a:pt x="3674" y="538"/>
                    </a:cubicBezTo>
                    <a:cubicBezTo>
                      <a:pt x="4041" y="1"/>
                      <a:pt x="4408" y="142"/>
                      <a:pt x="4804" y="396"/>
                    </a:cubicBezTo>
                    <a:cubicBezTo>
                      <a:pt x="5567" y="905"/>
                      <a:pt x="6358" y="1357"/>
                      <a:pt x="7093" y="1894"/>
                    </a:cubicBezTo>
                    <a:cubicBezTo>
                      <a:pt x="7799" y="2431"/>
                      <a:pt x="7884" y="3278"/>
                      <a:pt x="7997" y="4098"/>
                    </a:cubicBezTo>
                    <a:cubicBezTo>
                      <a:pt x="8279" y="5793"/>
                      <a:pt x="7206" y="7489"/>
                      <a:pt x="5567" y="8195"/>
                    </a:cubicBezTo>
                    <a:cubicBezTo>
                      <a:pt x="4663" y="8562"/>
                      <a:pt x="3871" y="8788"/>
                      <a:pt x="2911" y="8562"/>
                    </a:cubicBezTo>
                    <a:cubicBezTo>
                      <a:pt x="1894" y="8308"/>
                      <a:pt x="1300" y="7573"/>
                      <a:pt x="820" y="6839"/>
                    </a:cubicBezTo>
                    <a:cubicBezTo>
                      <a:pt x="396" y="6161"/>
                      <a:pt x="255" y="5256"/>
                      <a:pt x="0" y="4465"/>
                    </a:cubicBezTo>
                    <a:cubicBezTo>
                      <a:pt x="29" y="4465"/>
                      <a:pt x="85" y="4465"/>
                      <a:pt x="142" y="44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16;p46">
                <a:extLst>
                  <a:ext uri="{FF2B5EF4-FFF2-40B4-BE49-F238E27FC236}">
                    <a16:creationId xmlns:a16="http://schemas.microsoft.com/office/drawing/2014/main" id="{F56941B7-B2FA-AB88-CDB5-63885984295D}"/>
                  </a:ext>
                </a:extLst>
              </p:cNvPr>
              <p:cNvSpPr/>
              <p:nvPr/>
            </p:nvSpPr>
            <p:spPr>
              <a:xfrm>
                <a:off x="4584996" y="6441955"/>
                <a:ext cx="188099" cy="211510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13028" extrusionOk="0">
                    <a:moveTo>
                      <a:pt x="255" y="7376"/>
                    </a:moveTo>
                    <a:cubicBezTo>
                      <a:pt x="452" y="7602"/>
                      <a:pt x="735" y="7828"/>
                      <a:pt x="820" y="8082"/>
                    </a:cubicBezTo>
                    <a:cubicBezTo>
                      <a:pt x="1102" y="9043"/>
                      <a:pt x="2007" y="9382"/>
                      <a:pt x="2600" y="9975"/>
                    </a:cubicBezTo>
                    <a:cubicBezTo>
                      <a:pt x="4182" y="11501"/>
                      <a:pt x="6104" y="11388"/>
                      <a:pt x="8025" y="10823"/>
                    </a:cubicBezTo>
                    <a:cubicBezTo>
                      <a:pt x="9099" y="10512"/>
                      <a:pt x="9721" y="9128"/>
                      <a:pt x="9325" y="8110"/>
                    </a:cubicBezTo>
                    <a:cubicBezTo>
                      <a:pt x="9240" y="7828"/>
                      <a:pt x="9127" y="7545"/>
                      <a:pt x="9014" y="7263"/>
                    </a:cubicBezTo>
                    <a:cubicBezTo>
                      <a:pt x="8703" y="6443"/>
                      <a:pt x="7743" y="6104"/>
                      <a:pt x="6923" y="6472"/>
                    </a:cubicBezTo>
                    <a:cubicBezTo>
                      <a:pt x="6612" y="6613"/>
                      <a:pt x="6301" y="6782"/>
                      <a:pt x="5991" y="6839"/>
                    </a:cubicBezTo>
                    <a:cubicBezTo>
                      <a:pt x="5765" y="6895"/>
                      <a:pt x="5426" y="6839"/>
                      <a:pt x="5313" y="6698"/>
                    </a:cubicBezTo>
                    <a:cubicBezTo>
                      <a:pt x="5171" y="6556"/>
                      <a:pt x="5115" y="6189"/>
                      <a:pt x="5199" y="6019"/>
                    </a:cubicBezTo>
                    <a:cubicBezTo>
                      <a:pt x="5482" y="5539"/>
                      <a:pt x="5821" y="5087"/>
                      <a:pt x="6132" y="4607"/>
                    </a:cubicBezTo>
                    <a:cubicBezTo>
                      <a:pt x="6612" y="3928"/>
                      <a:pt x="7234" y="3335"/>
                      <a:pt x="7262" y="2431"/>
                    </a:cubicBezTo>
                    <a:cubicBezTo>
                      <a:pt x="7290" y="2148"/>
                      <a:pt x="7319" y="1866"/>
                      <a:pt x="7347" y="1611"/>
                    </a:cubicBezTo>
                    <a:cubicBezTo>
                      <a:pt x="6754" y="1244"/>
                      <a:pt x="6301" y="1329"/>
                      <a:pt x="5962" y="1894"/>
                    </a:cubicBezTo>
                    <a:cubicBezTo>
                      <a:pt x="5878" y="2007"/>
                      <a:pt x="5849" y="2205"/>
                      <a:pt x="5736" y="2233"/>
                    </a:cubicBezTo>
                    <a:cubicBezTo>
                      <a:pt x="4691" y="2572"/>
                      <a:pt x="4408" y="3533"/>
                      <a:pt x="4013" y="4381"/>
                    </a:cubicBezTo>
                    <a:cubicBezTo>
                      <a:pt x="3956" y="4465"/>
                      <a:pt x="3900" y="4578"/>
                      <a:pt x="3815" y="4635"/>
                    </a:cubicBezTo>
                    <a:cubicBezTo>
                      <a:pt x="3306" y="5087"/>
                      <a:pt x="2995" y="5680"/>
                      <a:pt x="3052" y="6415"/>
                    </a:cubicBezTo>
                    <a:cubicBezTo>
                      <a:pt x="2459" y="6246"/>
                      <a:pt x="2204" y="5793"/>
                      <a:pt x="2430" y="5144"/>
                    </a:cubicBezTo>
                    <a:cubicBezTo>
                      <a:pt x="2656" y="4465"/>
                      <a:pt x="2967" y="3815"/>
                      <a:pt x="3306" y="3166"/>
                    </a:cubicBezTo>
                    <a:cubicBezTo>
                      <a:pt x="3589" y="2657"/>
                      <a:pt x="3956" y="2177"/>
                      <a:pt x="4239" y="1668"/>
                    </a:cubicBezTo>
                    <a:cubicBezTo>
                      <a:pt x="4860" y="594"/>
                      <a:pt x="6217" y="1"/>
                      <a:pt x="7403" y="255"/>
                    </a:cubicBezTo>
                    <a:cubicBezTo>
                      <a:pt x="7997" y="396"/>
                      <a:pt x="8901" y="1357"/>
                      <a:pt x="8873" y="1951"/>
                    </a:cubicBezTo>
                    <a:cubicBezTo>
                      <a:pt x="8816" y="2403"/>
                      <a:pt x="8647" y="2826"/>
                      <a:pt x="8477" y="3250"/>
                    </a:cubicBezTo>
                    <a:cubicBezTo>
                      <a:pt x="8308" y="3787"/>
                      <a:pt x="8082" y="4296"/>
                      <a:pt x="7827" y="4889"/>
                    </a:cubicBezTo>
                    <a:cubicBezTo>
                      <a:pt x="8166" y="5059"/>
                      <a:pt x="8449" y="5228"/>
                      <a:pt x="8732" y="5313"/>
                    </a:cubicBezTo>
                    <a:cubicBezTo>
                      <a:pt x="9862" y="5652"/>
                      <a:pt x="10314" y="6585"/>
                      <a:pt x="10794" y="7545"/>
                    </a:cubicBezTo>
                    <a:cubicBezTo>
                      <a:pt x="11585" y="9128"/>
                      <a:pt x="11162" y="10540"/>
                      <a:pt x="10342" y="11925"/>
                    </a:cubicBezTo>
                    <a:cubicBezTo>
                      <a:pt x="9890" y="12688"/>
                      <a:pt x="8308" y="13027"/>
                      <a:pt x="7460" y="12773"/>
                    </a:cubicBezTo>
                    <a:cubicBezTo>
                      <a:pt x="6782" y="12603"/>
                      <a:pt x="6047" y="12631"/>
                      <a:pt x="5369" y="12518"/>
                    </a:cubicBezTo>
                    <a:cubicBezTo>
                      <a:pt x="4634" y="12405"/>
                      <a:pt x="3984" y="12151"/>
                      <a:pt x="3419" y="11671"/>
                    </a:cubicBezTo>
                    <a:cubicBezTo>
                      <a:pt x="2656" y="11021"/>
                      <a:pt x="1809" y="10427"/>
                      <a:pt x="1074" y="9749"/>
                    </a:cubicBezTo>
                    <a:cubicBezTo>
                      <a:pt x="820" y="9552"/>
                      <a:pt x="678" y="9184"/>
                      <a:pt x="509" y="8873"/>
                    </a:cubicBezTo>
                    <a:cubicBezTo>
                      <a:pt x="396" y="8647"/>
                      <a:pt x="311" y="8393"/>
                      <a:pt x="198" y="8139"/>
                    </a:cubicBezTo>
                    <a:cubicBezTo>
                      <a:pt x="113" y="7941"/>
                      <a:pt x="57" y="7715"/>
                      <a:pt x="0" y="7517"/>
                    </a:cubicBezTo>
                    <a:cubicBezTo>
                      <a:pt x="85" y="7461"/>
                      <a:pt x="170" y="7404"/>
                      <a:pt x="255" y="73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17;p46">
                <a:extLst>
                  <a:ext uri="{FF2B5EF4-FFF2-40B4-BE49-F238E27FC236}">
                    <a16:creationId xmlns:a16="http://schemas.microsoft.com/office/drawing/2014/main" id="{954964C2-E116-D7A1-87AE-D68BF6B792FE}"/>
                  </a:ext>
                </a:extLst>
              </p:cNvPr>
              <p:cNvSpPr/>
              <p:nvPr/>
            </p:nvSpPr>
            <p:spPr>
              <a:xfrm>
                <a:off x="4748759" y="6283241"/>
                <a:ext cx="182140" cy="84877"/>
              </a:xfrm>
              <a:custGeom>
                <a:avLst/>
                <a:gdLst/>
                <a:ahLst/>
                <a:cxnLst/>
                <a:rect l="l" t="t" r="r" b="b"/>
                <a:pathLst>
                  <a:path w="11219" h="5228" extrusionOk="0">
                    <a:moveTo>
                      <a:pt x="9665" y="4832"/>
                    </a:moveTo>
                    <a:cubicBezTo>
                      <a:pt x="8902" y="4662"/>
                      <a:pt x="8167" y="4465"/>
                      <a:pt x="7404" y="4323"/>
                    </a:cubicBezTo>
                    <a:cubicBezTo>
                      <a:pt x="6952" y="4239"/>
                      <a:pt x="6415" y="4380"/>
                      <a:pt x="6048" y="4182"/>
                    </a:cubicBezTo>
                    <a:cubicBezTo>
                      <a:pt x="5172" y="3702"/>
                      <a:pt x="4522" y="4126"/>
                      <a:pt x="3787" y="4465"/>
                    </a:cubicBezTo>
                    <a:cubicBezTo>
                      <a:pt x="3420" y="4634"/>
                      <a:pt x="2996" y="4747"/>
                      <a:pt x="2657" y="4945"/>
                    </a:cubicBezTo>
                    <a:cubicBezTo>
                      <a:pt x="2148" y="5228"/>
                      <a:pt x="849" y="5199"/>
                      <a:pt x="453" y="4804"/>
                    </a:cubicBezTo>
                    <a:cubicBezTo>
                      <a:pt x="1" y="4352"/>
                      <a:pt x="142" y="3815"/>
                      <a:pt x="283" y="3306"/>
                    </a:cubicBezTo>
                    <a:cubicBezTo>
                      <a:pt x="566" y="2261"/>
                      <a:pt x="1216" y="1582"/>
                      <a:pt x="2177" y="1017"/>
                    </a:cubicBezTo>
                    <a:cubicBezTo>
                      <a:pt x="3674" y="141"/>
                      <a:pt x="5285" y="0"/>
                      <a:pt x="6867" y="57"/>
                    </a:cubicBezTo>
                    <a:cubicBezTo>
                      <a:pt x="7997" y="85"/>
                      <a:pt x="8958" y="820"/>
                      <a:pt x="9580" y="1837"/>
                    </a:cubicBezTo>
                    <a:cubicBezTo>
                      <a:pt x="9834" y="2204"/>
                      <a:pt x="10145" y="2515"/>
                      <a:pt x="10484" y="2797"/>
                    </a:cubicBezTo>
                    <a:cubicBezTo>
                      <a:pt x="10823" y="3108"/>
                      <a:pt x="11219" y="3363"/>
                      <a:pt x="11049" y="3899"/>
                    </a:cubicBezTo>
                    <a:cubicBezTo>
                      <a:pt x="10908" y="4323"/>
                      <a:pt x="10201" y="4775"/>
                      <a:pt x="9665" y="48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1947;p46">
            <a:extLst>
              <a:ext uri="{FF2B5EF4-FFF2-40B4-BE49-F238E27FC236}">
                <a16:creationId xmlns:a16="http://schemas.microsoft.com/office/drawing/2014/main" id="{D69DCA5C-8B8B-D52A-BAB5-7B151802C10E}"/>
              </a:ext>
            </a:extLst>
          </p:cNvPr>
          <p:cNvGrpSpPr/>
          <p:nvPr/>
        </p:nvGrpSpPr>
        <p:grpSpPr>
          <a:xfrm>
            <a:off x="2529247" y="4795300"/>
            <a:ext cx="1023000" cy="1023000"/>
            <a:chOff x="3678569" y="3113087"/>
            <a:chExt cx="1023000" cy="1023000"/>
          </a:xfrm>
        </p:grpSpPr>
        <p:grpSp>
          <p:nvGrpSpPr>
            <p:cNvPr id="28" name="Google Shape;1948;p46">
              <a:extLst>
                <a:ext uri="{FF2B5EF4-FFF2-40B4-BE49-F238E27FC236}">
                  <a16:creationId xmlns:a16="http://schemas.microsoft.com/office/drawing/2014/main" id="{19791BDE-FEB1-C994-E93C-143CBE2C5F38}"/>
                </a:ext>
              </a:extLst>
            </p:cNvPr>
            <p:cNvGrpSpPr/>
            <p:nvPr/>
          </p:nvGrpSpPr>
          <p:grpSpPr>
            <a:xfrm>
              <a:off x="3678569" y="3113087"/>
              <a:ext cx="1023000" cy="1023000"/>
              <a:chOff x="3663719" y="1860662"/>
              <a:chExt cx="1023000" cy="1023000"/>
            </a:xfrm>
          </p:grpSpPr>
          <p:sp>
            <p:nvSpPr>
              <p:cNvPr id="36" name="Google Shape;1949;p46">
                <a:extLst>
                  <a:ext uri="{FF2B5EF4-FFF2-40B4-BE49-F238E27FC236}">
                    <a16:creationId xmlns:a16="http://schemas.microsoft.com/office/drawing/2014/main" id="{931EAE11-8B7E-1180-DBB8-FAFAC439F357}"/>
                  </a:ext>
                </a:extLst>
              </p:cNvPr>
              <p:cNvSpPr/>
              <p:nvPr/>
            </p:nvSpPr>
            <p:spPr>
              <a:xfrm rot="-662824" flipH="1">
                <a:off x="3739189" y="1936132"/>
                <a:ext cx="872059" cy="8720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57150" dir="30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0;p46">
                <a:extLst>
                  <a:ext uri="{FF2B5EF4-FFF2-40B4-BE49-F238E27FC236}">
                    <a16:creationId xmlns:a16="http://schemas.microsoft.com/office/drawing/2014/main" id="{382A3406-431D-4D81-59B0-677EF9C2D940}"/>
                  </a:ext>
                </a:extLst>
              </p:cNvPr>
              <p:cNvSpPr/>
              <p:nvPr/>
            </p:nvSpPr>
            <p:spPr>
              <a:xfrm>
                <a:off x="3823883" y="2020750"/>
                <a:ext cx="702900" cy="7029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51;p46">
              <a:extLst>
                <a:ext uri="{FF2B5EF4-FFF2-40B4-BE49-F238E27FC236}">
                  <a16:creationId xmlns:a16="http://schemas.microsoft.com/office/drawing/2014/main" id="{F8D4F5DC-FC53-591E-9165-E25C97C2C52A}"/>
                </a:ext>
              </a:extLst>
            </p:cNvPr>
            <p:cNvGrpSpPr/>
            <p:nvPr/>
          </p:nvGrpSpPr>
          <p:grpSpPr>
            <a:xfrm>
              <a:off x="3990101" y="3423618"/>
              <a:ext cx="419300" cy="440592"/>
              <a:chOff x="7448780" y="6438100"/>
              <a:chExt cx="514731" cy="540869"/>
            </a:xfrm>
          </p:grpSpPr>
          <p:sp>
            <p:nvSpPr>
              <p:cNvPr id="30" name="Google Shape;1952;p46">
                <a:extLst>
                  <a:ext uri="{FF2B5EF4-FFF2-40B4-BE49-F238E27FC236}">
                    <a16:creationId xmlns:a16="http://schemas.microsoft.com/office/drawing/2014/main" id="{9CD40492-EE0C-DB98-00A3-A05E6E48E676}"/>
                  </a:ext>
                </a:extLst>
              </p:cNvPr>
              <p:cNvSpPr/>
              <p:nvPr/>
            </p:nvSpPr>
            <p:spPr>
              <a:xfrm>
                <a:off x="7507502" y="6767557"/>
                <a:ext cx="434449" cy="193180"/>
              </a:xfrm>
              <a:custGeom>
                <a:avLst/>
                <a:gdLst/>
                <a:ahLst/>
                <a:cxnLst/>
                <a:rect l="l" t="t" r="r" b="b"/>
                <a:pathLst>
                  <a:path w="26760" h="11899" extrusionOk="0">
                    <a:moveTo>
                      <a:pt x="24295" y="1"/>
                    </a:moveTo>
                    <a:cubicBezTo>
                      <a:pt x="17254" y="1"/>
                      <a:pt x="10228" y="514"/>
                      <a:pt x="3189" y="514"/>
                    </a:cubicBezTo>
                    <a:cubicBezTo>
                      <a:pt x="2127" y="514"/>
                      <a:pt x="1064" y="503"/>
                      <a:pt x="1" y="476"/>
                    </a:cubicBezTo>
                    <a:lnTo>
                      <a:pt x="1" y="476"/>
                    </a:lnTo>
                    <a:cubicBezTo>
                      <a:pt x="998" y="8335"/>
                      <a:pt x="6415" y="11898"/>
                      <a:pt x="12150" y="11898"/>
                    </a:cubicBezTo>
                    <a:cubicBezTo>
                      <a:pt x="18436" y="11898"/>
                      <a:pt x="25105" y="7618"/>
                      <a:pt x="26760" y="24"/>
                    </a:cubicBezTo>
                    <a:cubicBezTo>
                      <a:pt x="25938" y="8"/>
                      <a:pt x="25116" y="1"/>
                      <a:pt x="24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53;p46">
                <a:extLst>
                  <a:ext uri="{FF2B5EF4-FFF2-40B4-BE49-F238E27FC236}">
                    <a16:creationId xmlns:a16="http://schemas.microsoft.com/office/drawing/2014/main" id="{DA338084-E9F5-9300-F7F3-AD4DF68256E1}"/>
                  </a:ext>
                </a:extLst>
              </p:cNvPr>
              <p:cNvSpPr/>
              <p:nvPr/>
            </p:nvSpPr>
            <p:spPr>
              <a:xfrm>
                <a:off x="7646960" y="6864269"/>
                <a:ext cx="179851" cy="110577"/>
              </a:xfrm>
              <a:custGeom>
                <a:avLst/>
                <a:gdLst/>
                <a:ahLst/>
                <a:cxnLst/>
                <a:rect l="l" t="t" r="r" b="b"/>
                <a:pathLst>
                  <a:path w="11078" h="6811" extrusionOk="0">
                    <a:moveTo>
                      <a:pt x="7065" y="0"/>
                    </a:moveTo>
                    <a:lnTo>
                      <a:pt x="4352" y="453"/>
                    </a:lnTo>
                    <a:lnTo>
                      <a:pt x="2120" y="1639"/>
                    </a:lnTo>
                    <a:lnTo>
                      <a:pt x="1" y="3533"/>
                    </a:lnTo>
                    <a:lnTo>
                      <a:pt x="1" y="5906"/>
                    </a:lnTo>
                    <a:lnTo>
                      <a:pt x="4352" y="6810"/>
                    </a:lnTo>
                    <a:lnTo>
                      <a:pt x="6613" y="5906"/>
                    </a:lnTo>
                    <a:lnTo>
                      <a:pt x="8930" y="4832"/>
                    </a:lnTo>
                    <a:lnTo>
                      <a:pt x="11077" y="3815"/>
                    </a:lnTo>
                    <a:lnTo>
                      <a:pt x="8958" y="933"/>
                    </a:lnTo>
                    <a:lnTo>
                      <a:pt x="70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54;p46">
                <a:extLst>
                  <a:ext uri="{FF2B5EF4-FFF2-40B4-BE49-F238E27FC236}">
                    <a16:creationId xmlns:a16="http://schemas.microsoft.com/office/drawing/2014/main" id="{E6B83686-DF89-10A5-FBB6-85BDB2C4A67F}"/>
                  </a:ext>
                </a:extLst>
              </p:cNvPr>
              <p:cNvSpPr/>
              <p:nvPr/>
            </p:nvSpPr>
            <p:spPr>
              <a:xfrm>
                <a:off x="7478149" y="6685813"/>
                <a:ext cx="479403" cy="82587"/>
              </a:xfrm>
              <a:custGeom>
                <a:avLst/>
                <a:gdLst/>
                <a:ahLst/>
                <a:cxnLst/>
                <a:rect l="l" t="t" r="r" b="b"/>
                <a:pathLst>
                  <a:path w="29529" h="5087" extrusionOk="0">
                    <a:moveTo>
                      <a:pt x="29528" y="1"/>
                    </a:moveTo>
                    <a:lnTo>
                      <a:pt x="0" y="1244"/>
                    </a:lnTo>
                    <a:lnTo>
                      <a:pt x="1385" y="5087"/>
                    </a:lnTo>
                    <a:lnTo>
                      <a:pt x="29528" y="4635"/>
                    </a:lnTo>
                    <a:lnTo>
                      <a:pt x="295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55;p46">
                <a:extLst>
                  <a:ext uri="{FF2B5EF4-FFF2-40B4-BE49-F238E27FC236}">
                    <a16:creationId xmlns:a16="http://schemas.microsoft.com/office/drawing/2014/main" id="{7524FD8D-62D4-12C0-4B5D-A8D948DCFE0A}"/>
                  </a:ext>
                </a:extLst>
              </p:cNvPr>
              <p:cNvSpPr/>
              <p:nvPr/>
            </p:nvSpPr>
            <p:spPr>
              <a:xfrm>
                <a:off x="7468505" y="6661039"/>
                <a:ext cx="495005" cy="317930"/>
              </a:xfrm>
              <a:custGeom>
                <a:avLst/>
                <a:gdLst/>
                <a:ahLst/>
                <a:cxnLst/>
                <a:rect l="l" t="t" r="r" b="b"/>
                <a:pathLst>
                  <a:path w="30490" h="19583" extrusionOk="0">
                    <a:moveTo>
                      <a:pt x="14412" y="19583"/>
                    </a:moveTo>
                    <a:cubicBezTo>
                      <a:pt x="13168" y="19526"/>
                      <a:pt x="11982" y="19413"/>
                      <a:pt x="10936" y="18650"/>
                    </a:cubicBezTo>
                    <a:cubicBezTo>
                      <a:pt x="10456" y="18311"/>
                      <a:pt x="9834" y="18141"/>
                      <a:pt x="9269" y="18028"/>
                    </a:cubicBezTo>
                    <a:cubicBezTo>
                      <a:pt x="8252" y="17887"/>
                      <a:pt x="7517" y="17322"/>
                      <a:pt x="6754" y="16757"/>
                    </a:cubicBezTo>
                    <a:cubicBezTo>
                      <a:pt x="5483" y="15796"/>
                      <a:pt x="4409" y="14638"/>
                      <a:pt x="3533" y="13310"/>
                    </a:cubicBezTo>
                    <a:cubicBezTo>
                      <a:pt x="3250" y="12914"/>
                      <a:pt x="2996" y="12547"/>
                      <a:pt x="2685" y="12208"/>
                    </a:cubicBezTo>
                    <a:cubicBezTo>
                      <a:pt x="1838" y="11219"/>
                      <a:pt x="1442" y="10032"/>
                      <a:pt x="1103" y="8817"/>
                    </a:cubicBezTo>
                    <a:cubicBezTo>
                      <a:pt x="1075" y="8732"/>
                      <a:pt x="1075" y="8591"/>
                      <a:pt x="1018" y="8534"/>
                    </a:cubicBezTo>
                    <a:cubicBezTo>
                      <a:pt x="86" y="7206"/>
                      <a:pt x="170" y="5680"/>
                      <a:pt x="114" y="4183"/>
                    </a:cubicBezTo>
                    <a:cubicBezTo>
                      <a:pt x="86" y="3618"/>
                      <a:pt x="1" y="3053"/>
                      <a:pt x="57" y="2487"/>
                    </a:cubicBezTo>
                    <a:cubicBezTo>
                      <a:pt x="86" y="2233"/>
                      <a:pt x="340" y="1837"/>
                      <a:pt x="538" y="1781"/>
                    </a:cubicBezTo>
                    <a:cubicBezTo>
                      <a:pt x="1385" y="1640"/>
                      <a:pt x="2233" y="1555"/>
                      <a:pt x="3081" y="1527"/>
                    </a:cubicBezTo>
                    <a:cubicBezTo>
                      <a:pt x="5115" y="1414"/>
                      <a:pt x="7150" y="1385"/>
                      <a:pt x="9156" y="1272"/>
                    </a:cubicBezTo>
                    <a:cubicBezTo>
                      <a:pt x="11106" y="1159"/>
                      <a:pt x="13027" y="933"/>
                      <a:pt x="14949" y="820"/>
                    </a:cubicBezTo>
                    <a:cubicBezTo>
                      <a:pt x="15909" y="764"/>
                      <a:pt x="16842" y="792"/>
                      <a:pt x="17802" y="735"/>
                    </a:cubicBezTo>
                    <a:cubicBezTo>
                      <a:pt x="20176" y="651"/>
                      <a:pt x="22578" y="481"/>
                      <a:pt x="24951" y="396"/>
                    </a:cubicBezTo>
                    <a:cubicBezTo>
                      <a:pt x="25969" y="368"/>
                      <a:pt x="26986" y="453"/>
                      <a:pt x="27975" y="481"/>
                    </a:cubicBezTo>
                    <a:cubicBezTo>
                      <a:pt x="28201" y="481"/>
                      <a:pt x="28427" y="481"/>
                      <a:pt x="28596" y="396"/>
                    </a:cubicBezTo>
                    <a:cubicBezTo>
                      <a:pt x="29190" y="1"/>
                      <a:pt x="29670" y="368"/>
                      <a:pt x="30038" y="679"/>
                    </a:cubicBezTo>
                    <a:cubicBezTo>
                      <a:pt x="30207" y="820"/>
                      <a:pt x="30009" y="1385"/>
                      <a:pt x="29981" y="1753"/>
                    </a:cubicBezTo>
                    <a:cubicBezTo>
                      <a:pt x="29981" y="1866"/>
                      <a:pt x="29924" y="1979"/>
                      <a:pt x="29953" y="2064"/>
                    </a:cubicBezTo>
                    <a:cubicBezTo>
                      <a:pt x="30490" y="3815"/>
                      <a:pt x="30348" y="5596"/>
                      <a:pt x="30207" y="7376"/>
                    </a:cubicBezTo>
                    <a:cubicBezTo>
                      <a:pt x="30207" y="7489"/>
                      <a:pt x="30179" y="7574"/>
                      <a:pt x="30151" y="7687"/>
                    </a:cubicBezTo>
                    <a:cubicBezTo>
                      <a:pt x="29783" y="8760"/>
                      <a:pt x="29472" y="9891"/>
                      <a:pt x="29020" y="10936"/>
                    </a:cubicBezTo>
                    <a:cubicBezTo>
                      <a:pt x="28738" y="11586"/>
                      <a:pt x="28257" y="12179"/>
                      <a:pt x="27834" y="12801"/>
                    </a:cubicBezTo>
                    <a:cubicBezTo>
                      <a:pt x="27466" y="13366"/>
                      <a:pt x="27099" y="13960"/>
                      <a:pt x="26703" y="14525"/>
                    </a:cubicBezTo>
                    <a:cubicBezTo>
                      <a:pt x="25940" y="15570"/>
                      <a:pt x="24951" y="16390"/>
                      <a:pt x="23821" y="16955"/>
                    </a:cubicBezTo>
                    <a:cubicBezTo>
                      <a:pt x="22408" y="17661"/>
                      <a:pt x="20911" y="18283"/>
                      <a:pt x="19413" y="18820"/>
                    </a:cubicBezTo>
                    <a:cubicBezTo>
                      <a:pt x="18481" y="19130"/>
                      <a:pt x="17492" y="19243"/>
                      <a:pt x="16503" y="19385"/>
                    </a:cubicBezTo>
                    <a:cubicBezTo>
                      <a:pt x="15825" y="19498"/>
                      <a:pt x="15118" y="19526"/>
                      <a:pt x="14412" y="19583"/>
                    </a:cubicBezTo>
                    <a:moveTo>
                      <a:pt x="2629" y="7517"/>
                    </a:moveTo>
                    <a:cubicBezTo>
                      <a:pt x="3137" y="8732"/>
                      <a:pt x="3533" y="9862"/>
                      <a:pt x="4126" y="10851"/>
                    </a:cubicBezTo>
                    <a:cubicBezTo>
                      <a:pt x="4748" y="11897"/>
                      <a:pt x="5567" y="12801"/>
                      <a:pt x="6302" y="13790"/>
                    </a:cubicBezTo>
                    <a:cubicBezTo>
                      <a:pt x="6924" y="14638"/>
                      <a:pt x="7630" y="15372"/>
                      <a:pt x="8704" y="15655"/>
                    </a:cubicBezTo>
                    <a:cubicBezTo>
                      <a:pt x="9213" y="15768"/>
                      <a:pt x="9721" y="16022"/>
                      <a:pt x="10230" y="16248"/>
                    </a:cubicBezTo>
                    <a:cubicBezTo>
                      <a:pt x="10597" y="16418"/>
                      <a:pt x="10710" y="16248"/>
                      <a:pt x="10767" y="15909"/>
                    </a:cubicBezTo>
                    <a:cubicBezTo>
                      <a:pt x="10823" y="15542"/>
                      <a:pt x="10908" y="15146"/>
                      <a:pt x="11049" y="14807"/>
                    </a:cubicBezTo>
                    <a:cubicBezTo>
                      <a:pt x="11530" y="13677"/>
                      <a:pt x="12519" y="13112"/>
                      <a:pt x="13621" y="12744"/>
                    </a:cubicBezTo>
                    <a:cubicBezTo>
                      <a:pt x="16079" y="11869"/>
                      <a:pt x="18424" y="11812"/>
                      <a:pt x="20487" y="13677"/>
                    </a:cubicBezTo>
                    <a:cubicBezTo>
                      <a:pt x="20882" y="14044"/>
                      <a:pt x="21221" y="14553"/>
                      <a:pt x="21391" y="15062"/>
                    </a:cubicBezTo>
                    <a:cubicBezTo>
                      <a:pt x="21589" y="15796"/>
                      <a:pt x="21871" y="16022"/>
                      <a:pt x="22521" y="15598"/>
                    </a:cubicBezTo>
                    <a:cubicBezTo>
                      <a:pt x="23962" y="14666"/>
                      <a:pt x="25488" y="13846"/>
                      <a:pt x="26308" y="12123"/>
                    </a:cubicBezTo>
                    <a:cubicBezTo>
                      <a:pt x="26760" y="11219"/>
                      <a:pt x="27579" y="10512"/>
                      <a:pt x="27692" y="9410"/>
                    </a:cubicBezTo>
                    <a:cubicBezTo>
                      <a:pt x="27720" y="9297"/>
                      <a:pt x="27890" y="9241"/>
                      <a:pt x="27918" y="9128"/>
                    </a:cubicBezTo>
                    <a:cubicBezTo>
                      <a:pt x="28060" y="8817"/>
                      <a:pt x="28144" y="8478"/>
                      <a:pt x="28257" y="8167"/>
                    </a:cubicBezTo>
                    <a:cubicBezTo>
                      <a:pt x="28003" y="8082"/>
                      <a:pt x="27692" y="7884"/>
                      <a:pt x="27438" y="7913"/>
                    </a:cubicBezTo>
                    <a:cubicBezTo>
                      <a:pt x="25516" y="8139"/>
                      <a:pt x="23623" y="7941"/>
                      <a:pt x="21730" y="7884"/>
                    </a:cubicBezTo>
                    <a:cubicBezTo>
                      <a:pt x="21052" y="7856"/>
                      <a:pt x="20374" y="7658"/>
                      <a:pt x="19724" y="7687"/>
                    </a:cubicBezTo>
                    <a:cubicBezTo>
                      <a:pt x="18170" y="7715"/>
                      <a:pt x="16644" y="7969"/>
                      <a:pt x="15118" y="7913"/>
                    </a:cubicBezTo>
                    <a:cubicBezTo>
                      <a:pt x="13649" y="7828"/>
                      <a:pt x="12179" y="7574"/>
                      <a:pt x="10654" y="7602"/>
                    </a:cubicBezTo>
                    <a:cubicBezTo>
                      <a:pt x="9128" y="7658"/>
                      <a:pt x="7602" y="7461"/>
                      <a:pt x="6076" y="7376"/>
                    </a:cubicBezTo>
                    <a:cubicBezTo>
                      <a:pt x="5370" y="7348"/>
                      <a:pt x="4663" y="7319"/>
                      <a:pt x="3929" y="7348"/>
                    </a:cubicBezTo>
                    <a:cubicBezTo>
                      <a:pt x="3505" y="7348"/>
                      <a:pt x="3081" y="7461"/>
                      <a:pt x="2629" y="7545"/>
                    </a:cubicBezTo>
                    <a:moveTo>
                      <a:pt x="1668" y="2996"/>
                    </a:moveTo>
                    <a:cubicBezTo>
                      <a:pt x="1753" y="3844"/>
                      <a:pt x="1809" y="4550"/>
                      <a:pt x="1866" y="5257"/>
                    </a:cubicBezTo>
                    <a:cubicBezTo>
                      <a:pt x="1922" y="5765"/>
                      <a:pt x="2233" y="5963"/>
                      <a:pt x="2657" y="5991"/>
                    </a:cubicBezTo>
                    <a:cubicBezTo>
                      <a:pt x="3363" y="6019"/>
                      <a:pt x="4070" y="6019"/>
                      <a:pt x="4748" y="6019"/>
                    </a:cubicBezTo>
                    <a:cubicBezTo>
                      <a:pt x="5991" y="6019"/>
                      <a:pt x="7235" y="5991"/>
                      <a:pt x="8478" y="5991"/>
                    </a:cubicBezTo>
                    <a:cubicBezTo>
                      <a:pt x="10964" y="6019"/>
                      <a:pt x="13451" y="6048"/>
                      <a:pt x="15938" y="6104"/>
                    </a:cubicBezTo>
                    <a:cubicBezTo>
                      <a:pt x="18198" y="6132"/>
                      <a:pt x="20430" y="6274"/>
                      <a:pt x="22663" y="6302"/>
                    </a:cubicBezTo>
                    <a:cubicBezTo>
                      <a:pt x="24556" y="6330"/>
                      <a:pt x="26449" y="6302"/>
                      <a:pt x="28342" y="6274"/>
                    </a:cubicBezTo>
                    <a:cubicBezTo>
                      <a:pt x="28512" y="6274"/>
                      <a:pt x="28794" y="5991"/>
                      <a:pt x="28794" y="5822"/>
                    </a:cubicBezTo>
                    <a:cubicBezTo>
                      <a:pt x="28879" y="4833"/>
                      <a:pt x="28879" y="3872"/>
                      <a:pt x="28879" y="2883"/>
                    </a:cubicBezTo>
                    <a:cubicBezTo>
                      <a:pt x="28879" y="2374"/>
                      <a:pt x="28681" y="2092"/>
                      <a:pt x="28116" y="2148"/>
                    </a:cubicBezTo>
                    <a:cubicBezTo>
                      <a:pt x="26392" y="2290"/>
                      <a:pt x="24669" y="2431"/>
                      <a:pt x="22945" y="2487"/>
                    </a:cubicBezTo>
                    <a:cubicBezTo>
                      <a:pt x="21363" y="2572"/>
                      <a:pt x="19780" y="2572"/>
                      <a:pt x="18198" y="2572"/>
                    </a:cubicBezTo>
                    <a:cubicBezTo>
                      <a:pt x="17831" y="2572"/>
                      <a:pt x="17435" y="2544"/>
                      <a:pt x="17068" y="2544"/>
                    </a:cubicBezTo>
                    <a:cubicBezTo>
                      <a:pt x="15259" y="2572"/>
                      <a:pt x="13451" y="2600"/>
                      <a:pt x="11643" y="2600"/>
                    </a:cubicBezTo>
                    <a:cubicBezTo>
                      <a:pt x="10625" y="2629"/>
                      <a:pt x="9636" y="2657"/>
                      <a:pt x="8619" y="2685"/>
                    </a:cubicBezTo>
                    <a:cubicBezTo>
                      <a:pt x="7517" y="2713"/>
                      <a:pt x="6415" y="2770"/>
                      <a:pt x="5285" y="2798"/>
                    </a:cubicBezTo>
                    <a:cubicBezTo>
                      <a:pt x="4126" y="2855"/>
                      <a:pt x="2968" y="2911"/>
                      <a:pt x="1668" y="2968"/>
                    </a:cubicBezTo>
                    <a:moveTo>
                      <a:pt x="14525" y="17237"/>
                    </a:moveTo>
                    <a:cubicBezTo>
                      <a:pt x="16700" y="17068"/>
                      <a:pt x="18622" y="17039"/>
                      <a:pt x="20430" y="16277"/>
                    </a:cubicBezTo>
                    <a:cubicBezTo>
                      <a:pt x="20741" y="16135"/>
                      <a:pt x="20967" y="16079"/>
                      <a:pt x="20854" y="15683"/>
                    </a:cubicBezTo>
                    <a:cubicBezTo>
                      <a:pt x="20515" y="14638"/>
                      <a:pt x="19922" y="13931"/>
                      <a:pt x="18820" y="13649"/>
                    </a:cubicBezTo>
                    <a:cubicBezTo>
                      <a:pt x="17492" y="13281"/>
                      <a:pt x="16220" y="13451"/>
                      <a:pt x="14920" y="13762"/>
                    </a:cubicBezTo>
                    <a:cubicBezTo>
                      <a:pt x="13875" y="13988"/>
                      <a:pt x="13112" y="14638"/>
                      <a:pt x="12405" y="15344"/>
                    </a:cubicBezTo>
                    <a:cubicBezTo>
                      <a:pt x="12123" y="15627"/>
                      <a:pt x="12066" y="16164"/>
                      <a:pt x="11982" y="16616"/>
                    </a:cubicBezTo>
                    <a:cubicBezTo>
                      <a:pt x="11953" y="16729"/>
                      <a:pt x="12208" y="16983"/>
                      <a:pt x="12349" y="17011"/>
                    </a:cubicBezTo>
                    <a:cubicBezTo>
                      <a:pt x="13140" y="17124"/>
                      <a:pt x="13960" y="17181"/>
                      <a:pt x="14553" y="172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56;p46">
                <a:extLst>
                  <a:ext uri="{FF2B5EF4-FFF2-40B4-BE49-F238E27FC236}">
                    <a16:creationId xmlns:a16="http://schemas.microsoft.com/office/drawing/2014/main" id="{4F012164-13FE-65DC-8FD9-8EB3FA80E226}"/>
                  </a:ext>
                </a:extLst>
              </p:cNvPr>
              <p:cNvSpPr/>
              <p:nvPr/>
            </p:nvSpPr>
            <p:spPr>
              <a:xfrm>
                <a:off x="7791923" y="6438100"/>
                <a:ext cx="128013" cy="111486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6867" extrusionOk="0">
                    <a:moveTo>
                      <a:pt x="3363" y="57"/>
                    </a:moveTo>
                    <a:cubicBezTo>
                      <a:pt x="5087" y="0"/>
                      <a:pt x="6274" y="961"/>
                      <a:pt x="6924" y="2345"/>
                    </a:cubicBezTo>
                    <a:cubicBezTo>
                      <a:pt x="7150" y="2826"/>
                      <a:pt x="7319" y="3306"/>
                      <a:pt x="7545" y="3787"/>
                    </a:cubicBezTo>
                    <a:cubicBezTo>
                      <a:pt x="7884" y="4493"/>
                      <a:pt x="7799" y="4973"/>
                      <a:pt x="7150" y="5425"/>
                    </a:cubicBezTo>
                    <a:cubicBezTo>
                      <a:pt x="6697" y="5736"/>
                      <a:pt x="6217" y="6047"/>
                      <a:pt x="5737" y="6358"/>
                    </a:cubicBezTo>
                    <a:cubicBezTo>
                      <a:pt x="5143" y="6697"/>
                      <a:pt x="4522" y="6867"/>
                      <a:pt x="3844" y="6640"/>
                    </a:cubicBezTo>
                    <a:cubicBezTo>
                      <a:pt x="2939" y="6330"/>
                      <a:pt x="2035" y="6047"/>
                      <a:pt x="1187" y="5623"/>
                    </a:cubicBezTo>
                    <a:cubicBezTo>
                      <a:pt x="340" y="5199"/>
                      <a:pt x="1" y="4323"/>
                      <a:pt x="29" y="3447"/>
                    </a:cubicBezTo>
                    <a:cubicBezTo>
                      <a:pt x="85" y="2091"/>
                      <a:pt x="877" y="1102"/>
                      <a:pt x="1950" y="396"/>
                    </a:cubicBezTo>
                    <a:cubicBezTo>
                      <a:pt x="2346" y="170"/>
                      <a:pt x="2883" y="170"/>
                      <a:pt x="3363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7;p46">
                <a:extLst>
                  <a:ext uri="{FF2B5EF4-FFF2-40B4-BE49-F238E27FC236}">
                    <a16:creationId xmlns:a16="http://schemas.microsoft.com/office/drawing/2014/main" id="{067F067C-EF04-B72F-65CD-52380AED58F3}"/>
                  </a:ext>
                </a:extLst>
              </p:cNvPr>
              <p:cNvSpPr/>
              <p:nvPr/>
            </p:nvSpPr>
            <p:spPr>
              <a:xfrm>
                <a:off x="7448780" y="6451396"/>
                <a:ext cx="173893" cy="68366"/>
              </a:xfrm>
              <a:custGeom>
                <a:avLst/>
                <a:gdLst/>
                <a:ahLst/>
                <a:cxnLst/>
                <a:rect l="l" t="t" r="r" b="b"/>
                <a:pathLst>
                  <a:path w="10711" h="4211" extrusionOk="0">
                    <a:moveTo>
                      <a:pt x="1" y="4041"/>
                    </a:moveTo>
                    <a:cubicBezTo>
                      <a:pt x="255" y="3504"/>
                      <a:pt x="396" y="2855"/>
                      <a:pt x="792" y="2431"/>
                    </a:cubicBezTo>
                    <a:cubicBezTo>
                      <a:pt x="2177" y="990"/>
                      <a:pt x="3957" y="227"/>
                      <a:pt x="5963" y="57"/>
                    </a:cubicBezTo>
                    <a:cubicBezTo>
                      <a:pt x="6500" y="1"/>
                      <a:pt x="7122" y="227"/>
                      <a:pt x="7658" y="453"/>
                    </a:cubicBezTo>
                    <a:cubicBezTo>
                      <a:pt x="8845" y="905"/>
                      <a:pt x="9834" y="1639"/>
                      <a:pt x="10597" y="2657"/>
                    </a:cubicBezTo>
                    <a:cubicBezTo>
                      <a:pt x="10710" y="2826"/>
                      <a:pt x="10597" y="3222"/>
                      <a:pt x="10512" y="3476"/>
                    </a:cubicBezTo>
                    <a:cubicBezTo>
                      <a:pt x="10512" y="3533"/>
                      <a:pt x="10088" y="3533"/>
                      <a:pt x="9891" y="3448"/>
                    </a:cubicBezTo>
                    <a:cubicBezTo>
                      <a:pt x="8704" y="2968"/>
                      <a:pt x="7545" y="2374"/>
                      <a:pt x="6330" y="1979"/>
                    </a:cubicBezTo>
                    <a:cubicBezTo>
                      <a:pt x="5765" y="1781"/>
                      <a:pt x="5087" y="1894"/>
                      <a:pt x="4465" y="1950"/>
                    </a:cubicBezTo>
                    <a:cubicBezTo>
                      <a:pt x="4042" y="1950"/>
                      <a:pt x="3618" y="2120"/>
                      <a:pt x="3194" y="2176"/>
                    </a:cubicBezTo>
                    <a:cubicBezTo>
                      <a:pt x="1922" y="2402"/>
                      <a:pt x="1075" y="3250"/>
                      <a:pt x="283" y="4211"/>
                    </a:cubicBezTo>
                    <a:cubicBezTo>
                      <a:pt x="199" y="4154"/>
                      <a:pt x="114" y="4098"/>
                      <a:pt x="29" y="40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1867;p46">
            <a:extLst>
              <a:ext uri="{FF2B5EF4-FFF2-40B4-BE49-F238E27FC236}">
                <a16:creationId xmlns:a16="http://schemas.microsoft.com/office/drawing/2014/main" id="{069B143A-91FB-F6C6-145E-C65C094A9CC0}"/>
              </a:ext>
            </a:extLst>
          </p:cNvPr>
          <p:cNvGrpSpPr/>
          <p:nvPr/>
        </p:nvGrpSpPr>
        <p:grpSpPr>
          <a:xfrm>
            <a:off x="2539792" y="5872765"/>
            <a:ext cx="1023063" cy="1023063"/>
            <a:chOff x="9354280" y="3187308"/>
            <a:chExt cx="1563600" cy="1563600"/>
          </a:xfrm>
        </p:grpSpPr>
        <p:sp>
          <p:nvSpPr>
            <p:cNvPr id="39" name="Google Shape;1868;p46">
              <a:extLst>
                <a:ext uri="{FF2B5EF4-FFF2-40B4-BE49-F238E27FC236}">
                  <a16:creationId xmlns:a16="http://schemas.microsoft.com/office/drawing/2014/main" id="{C392DE1D-0D0F-D757-D3A2-31B6F78EAC40}"/>
                </a:ext>
              </a:extLst>
            </p:cNvPr>
            <p:cNvSpPr/>
            <p:nvPr/>
          </p:nvSpPr>
          <p:spPr>
            <a:xfrm rot="-663420" flipH="1">
              <a:off x="9469710" y="330273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1869;p46">
              <a:extLst>
                <a:ext uri="{FF2B5EF4-FFF2-40B4-BE49-F238E27FC236}">
                  <a16:creationId xmlns:a16="http://schemas.microsoft.com/office/drawing/2014/main" id="{F5F12364-A35C-4F1C-8CA2-7EE3FEA3CF46}"/>
                </a:ext>
              </a:extLst>
            </p:cNvPr>
            <p:cNvGrpSpPr/>
            <p:nvPr/>
          </p:nvGrpSpPr>
          <p:grpSpPr>
            <a:xfrm>
              <a:off x="9583406" y="3416373"/>
              <a:ext cx="1105347" cy="1105468"/>
              <a:chOff x="11822113" y="3170763"/>
              <a:chExt cx="1214400" cy="1214400"/>
            </a:xfrm>
          </p:grpSpPr>
          <p:sp>
            <p:nvSpPr>
              <p:cNvPr id="41" name="Google Shape;1870;p46">
                <a:extLst>
                  <a:ext uri="{FF2B5EF4-FFF2-40B4-BE49-F238E27FC236}">
                    <a16:creationId xmlns:a16="http://schemas.microsoft.com/office/drawing/2014/main" id="{10A167D5-BA0E-D4F3-08F1-B4D3DFA2D1A2}"/>
                  </a:ext>
                </a:extLst>
              </p:cNvPr>
              <p:cNvSpPr/>
              <p:nvPr/>
            </p:nvSpPr>
            <p:spPr>
              <a:xfrm>
                <a:off x="11822113" y="31707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71;p46">
                <a:extLst>
                  <a:ext uri="{FF2B5EF4-FFF2-40B4-BE49-F238E27FC236}">
                    <a16:creationId xmlns:a16="http://schemas.microsoft.com/office/drawing/2014/main" id="{93DA3CF3-F54D-747F-96DF-02B0A701F041}"/>
                  </a:ext>
                </a:extLst>
              </p:cNvPr>
              <p:cNvSpPr/>
              <p:nvPr/>
            </p:nvSpPr>
            <p:spPr>
              <a:xfrm>
                <a:off x="12130500" y="3807263"/>
                <a:ext cx="66827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13535" extrusionOk="0">
                    <a:moveTo>
                      <a:pt x="26731" y="0"/>
                    </a:moveTo>
                    <a:lnTo>
                      <a:pt x="24018" y="820"/>
                    </a:lnTo>
                    <a:lnTo>
                      <a:pt x="18621" y="820"/>
                    </a:lnTo>
                    <a:lnTo>
                      <a:pt x="10370" y="1300"/>
                    </a:lnTo>
                    <a:lnTo>
                      <a:pt x="0" y="1300"/>
                    </a:lnTo>
                    <a:lnTo>
                      <a:pt x="1667" y="6245"/>
                    </a:lnTo>
                    <a:lnTo>
                      <a:pt x="4606" y="8703"/>
                    </a:lnTo>
                    <a:lnTo>
                      <a:pt x="8844" y="10116"/>
                    </a:lnTo>
                    <a:lnTo>
                      <a:pt x="10144" y="13535"/>
                    </a:lnTo>
                    <a:lnTo>
                      <a:pt x="18141" y="13535"/>
                    </a:lnTo>
                    <a:lnTo>
                      <a:pt x="19667" y="10596"/>
                    </a:lnTo>
                    <a:lnTo>
                      <a:pt x="23199" y="9183"/>
                    </a:lnTo>
                    <a:lnTo>
                      <a:pt x="25318" y="6782"/>
                    </a:lnTo>
                    <a:lnTo>
                      <a:pt x="26731" y="4012"/>
                    </a:lnTo>
                    <a:lnTo>
                      <a:pt x="26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72;p46">
                <a:extLst>
                  <a:ext uri="{FF2B5EF4-FFF2-40B4-BE49-F238E27FC236}">
                    <a16:creationId xmlns:a16="http://schemas.microsoft.com/office/drawing/2014/main" id="{5E3D7AC4-C410-5E70-14B6-ABCE28E70611}"/>
                  </a:ext>
                </a:extLst>
              </p:cNvPr>
              <p:cNvSpPr/>
              <p:nvPr/>
            </p:nvSpPr>
            <p:spPr>
              <a:xfrm>
                <a:off x="12292975" y="3827738"/>
                <a:ext cx="341200" cy="50582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20233" extrusionOk="0">
                    <a:moveTo>
                      <a:pt x="13648" y="1"/>
                    </a:moveTo>
                    <a:lnTo>
                      <a:pt x="8392" y="114"/>
                    </a:lnTo>
                    <a:lnTo>
                      <a:pt x="933" y="481"/>
                    </a:lnTo>
                    <a:lnTo>
                      <a:pt x="707" y="5058"/>
                    </a:lnTo>
                    <a:lnTo>
                      <a:pt x="0" y="11416"/>
                    </a:lnTo>
                    <a:lnTo>
                      <a:pt x="1328" y="17491"/>
                    </a:lnTo>
                    <a:lnTo>
                      <a:pt x="5708" y="20232"/>
                    </a:lnTo>
                    <a:lnTo>
                      <a:pt x="9636" y="18961"/>
                    </a:lnTo>
                    <a:lnTo>
                      <a:pt x="11303" y="15655"/>
                    </a:lnTo>
                    <a:lnTo>
                      <a:pt x="12405" y="11388"/>
                    </a:ln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73;p46">
                <a:extLst>
                  <a:ext uri="{FF2B5EF4-FFF2-40B4-BE49-F238E27FC236}">
                    <a16:creationId xmlns:a16="http://schemas.microsoft.com/office/drawing/2014/main" id="{DBF8804E-C49A-EF80-87E2-E69ADAE68D9D}"/>
                  </a:ext>
                </a:extLst>
              </p:cNvPr>
              <p:cNvSpPr/>
              <p:nvPr/>
            </p:nvSpPr>
            <p:spPr>
              <a:xfrm>
                <a:off x="12111425" y="3795238"/>
                <a:ext cx="701475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28059" h="22154" extrusionOk="0">
                    <a:moveTo>
                      <a:pt x="6753" y="10653"/>
                    </a:moveTo>
                    <a:cubicBezTo>
                      <a:pt x="6188" y="10569"/>
                      <a:pt x="5595" y="10653"/>
                      <a:pt x="5228" y="10427"/>
                    </a:cubicBezTo>
                    <a:cubicBezTo>
                      <a:pt x="4521" y="10004"/>
                      <a:pt x="3871" y="9438"/>
                      <a:pt x="3334" y="8845"/>
                    </a:cubicBezTo>
                    <a:cubicBezTo>
                      <a:pt x="2685" y="8139"/>
                      <a:pt x="2119" y="7347"/>
                      <a:pt x="1583" y="6556"/>
                    </a:cubicBezTo>
                    <a:cubicBezTo>
                      <a:pt x="763" y="5398"/>
                      <a:pt x="141" y="4126"/>
                      <a:pt x="28" y="2685"/>
                    </a:cubicBezTo>
                    <a:cubicBezTo>
                      <a:pt x="0" y="2261"/>
                      <a:pt x="198" y="1837"/>
                      <a:pt x="339" y="1414"/>
                    </a:cubicBezTo>
                    <a:cubicBezTo>
                      <a:pt x="368" y="1329"/>
                      <a:pt x="565" y="1244"/>
                      <a:pt x="707" y="1244"/>
                    </a:cubicBezTo>
                    <a:cubicBezTo>
                      <a:pt x="2091" y="1187"/>
                      <a:pt x="3476" y="1131"/>
                      <a:pt x="4832" y="1074"/>
                    </a:cubicBezTo>
                    <a:cubicBezTo>
                      <a:pt x="5425" y="1046"/>
                      <a:pt x="6019" y="1018"/>
                      <a:pt x="6612" y="990"/>
                    </a:cubicBezTo>
                    <a:cubicBezTo>
                      <a:pt x="8308" y="877"/>
                      <a:pt x="10003" y="735"/>
                      <a:pt x="11698" y="622"/>
                    </a:cubicBezTo>
                    <a:cubicBezTo>
                      <a:pt x="12631" y="566"/>
                      <a:pt x="13563" y="594"/>
                      <a:pt x="14496" y="538"/>
                    </a:cubicBezTo>
                    <a:cubicBezTo>
                      <a:pt x="15202" y="481"/>
                      <a:pt x="15909" y="312"/>
                      <a:pt x="16615" y="283"/>
                    </a:cubicBezTo>
                    <a:cubicBezTo>
                      <a:pt x="17293" y="255"/>
                      <a:pt x="17971" y="340"/>
                      <a:pt x="18678" y="340"/>
                    </a:cubicBezTo>
                    <a:cubicBezTo>
                      <a:pt x="18932" y="340"/>
                      <a:pt x="19186" y="227"/>
                      <a:pt x="19469" y="227"/>
                    </a:cubicBezTo>
                    <a:cubicBezTo>
                      <a:pt x="21984" y="142"/>
                      <a:pt x="24470" y="57"/>
                      <a:pt x="26985" y="29"/>
                    </a:cubicBezTo>
                    <a:cubicBezTo>
                      <a:pt x="27918" y="1"/>
                      <a:pt x="28059" y="283"/>
                      <a:pt x="27918" y="1216"/>
                    </a:cubicBezTo>
                    <a:cubicBezTo>
                      <a:pt x="27805" y="2007"/>
                      <a:pt x="27861" y="2826"/>
                      <a:pt x="27748" y="3618"/>
                    </a:cubicBezTo>
                    <a:cubicBezTo>
                      <a:pt x="27635" y="4465"/>
                      <a:pt x="27409" y="5256"/>
                      <a:pt x="27183" y="6048"/>
                    </a:cubicBezTo>
                    <a:cubicBezTo>
                      <a:pt x="27042" y="6443"/>
                      <a:pt x="26703" y="6754"/>
                      <a:pt x="26618" y="7150"/>
                    </a:cubicBezTo>
                    <a:cubicBezTo>
                      <a:pt x="26335" y="8393"/>
                      <a:pt x="25233" y="9043"/>
                      <a:pt x="24583" y="10004"/>
                    </a:cubicBezTo>
                    <a:cubicBezTo>
                      <a:pt x="24499" y="10173"/>
                      <a:pt x="24188" y="10173"/>
                      <a:pt x="23990" y="10286"/>
                    </a:cubicBezTo>
                    <a:cubicBezTo>
                      <a:pt x="23792" y="10399"/>
                      <a:pt x="23623" y="10540"/>
                      <a:pt x="23397" y="10710"/>
                    </a:cubicBezTo>
                    <a:cubicBezTo>
                      <a:pt x="23142" y="10766"/>
                      <a:pt x="22803" y="10879"/>
                      <a:pt x="22436" y="10936"/>
                    </a:cubicBezTo>
                    <a:cubicBezTo>
                      <a:pt x="21984" y="11049"/>
                      <a:pt x="21560" y="11162"/>
                      <a:pt x="21079" y="11190"/>
                    </a:cubicBezTo>
                    <a:cubicBezTo>
                      <a:pt x="20712" y="11247"/>
                      <a:pt x="20401" y="11332"/>
                      <a:pt x="20345" y="11784"/>
                    </a:cubicBezTo>
                    <a:cubicBezTo>
                      <a:pt x="20317" y="12349"/>
                      <a:pt x="20288" y="12886"/>
                      <a:pt x="20204" y="13423"/>
                    </a:cubicBezTo>
                    <a:cubicBezTo>
                      <a:pt x="20006" y="14496"/>
                      <a:pt x="19808" y="15570"/>
                      <a:pt x="19610" y="16616"/>
                    </a:cubicBezTo>
                    <a:cubicBezTo>
                      <a:pt x="19582" y="16757"/>
                      <a:pt x="19497" y="16926"/>
                      <a:pt x="19497" y="17039"/>
                    </a:cubicBezTo>
                    <a:cubicBezTo>
                      <a:pt x="19638" y="18537"/>
                      <a:pt x="18508" y="19159"/>
                      <a:pt x="17576" y="19893"/>
                    </a:cubicBezTo>
                    <a:cubicBezTo>
                      <a:pt x="17406" y="20006"/>
                      <a:pt x="17180" y="20119"/>
                      <a:pt x="17095" y="20289"/>
                    </a:cubicBezTo>
                    <a:cubicBezTo>
                      <a:pt x="16445" y="21419"/>
                      <a:pt x="15456" y="21815"/>
                      <a:pt x="14213" y="21815"/>
                    </a:cubicBezTo>
                    <a:cubicBezTo>
                      <a:pt x="13874" y="21786"/>
                      <a:pt x="13479" y="22154"/>
                      <a:pt x="13168" y="22126"/>
                    </a:cubicBezTo>
                    <a:cubicBezTo>
                      <a:pt x="12433" y="22013"/>
                      <a:pt x="11614" y="21899"/>
                      <a:pt x="11020" y="21504"/>
                    </a:cubicBezTo>
                    <a:cubicBezTo>
                      <a:pt x="9975" y="20882"/>
                      <a:pt x="9071" y="20035"/>
                      <a:pt x="8138" y="19243"/>
                    </a:cubicBezTo>
                    <a:cubicBezTo>
                      <a:pt x="7262" y="18509"/>
                      <a:pt x="7036" y="17435"/>
                      <a:pt x="6867" y="16361"/>
                    </a:cubicBezTo>
                    <a:cubicBezTo>
                      <a:pt x="6782" y="15711"/>
                      <a:pt x="6640" y="15033"/>
                      <a:pt x="6612" y="14383"/>
                    </a:cubicBezTo>
                    <a:cubicBezTo>
                      <a:pt x="6612" y="13338"/>
                      <a:pt x="6697" y="12292"/>
                      <a:pt x="6753" y="11247"/>
                    </a:cubicBezTo>
                    <a:cubicBezTo>
                      <a:pt x="6753" y="11021"/>
                      <a:pt x="6753" y="10795"/>
                      <a:pt x="6753" y="10653"/>
                    </a:cubicBezTo>
                    <a:moveTo>
                      <a:pt x="14128" y="2176"/>
                    </a:moveTo>
                    <a:cubicBezTo>
                      <a:pt x="13281" y="2176"/>
                      <a:pt x="12546" y="2148"/>
                      <a:pt x="11840" y="2176"/>
                    </a:cubicBezTo>
                    <a:cubicBezTo>
                      <a:pt x="10907" y="2233"/>
                      <a:pt x="10003" y="2403"/>
                      <a:pt x="9071" y="2431"/>
                    </a:cubicBezTo>
                    <a:cubicBezTo>
                      <a:pt x="8647" y="2459"/>
                      <a:pt x="8477" y="2572"/>
                      <a:pt x="8477" y="3024"/>
                    </a:cubicBezTo>
                    <a:cubicBezTo>
                      <a:pt x="8534" y="4126"/>
                      <a:pt x="8534" y="5228"/>
                      <a:pt x="8562" y="6330"/>
                    </a:cubicBezTo>
                    <a:cubicBezTo>
                      <a:pt x="8562" y="7178"/>
                      <a:pt x="8534" y="8054"/>
                      <a:pt x="8477" y="8901"/>
                    </a:cubicBezTo>
                    <a:cubicBezTo>
                      <a:pt x="8392" y="9721"/>
                      <a:pt x="8505" y="10540"/>
                      <a:pt x="8421" y="11360"/>
                    </a:cubicBezTo>
                    <a:cubicBezTo>
                      <a:pt x="8364" y="11840"/>
                      <a:pt x="8138" y="12321"/>
                      <a:pt x="8421" y="12857"/>
                    </a:cubicBezTo>
                    <a:cubicBezTo>
                      <a:pt x="8590" y="13140"/>
                      <a:pt x="8279" y="13649"/>
                      <a:pt x="8279" y="14044"/>
                    </a:cubicBezTo>
                    <a:cubicBezTo>
                      <a:pt x="8279" y="14807"/>
                      <a:pt x="8308" y="15542"/>
                      <a:pt x="8392" y="16305"/>
                    </a:cubicBezTo>
                    <a:cubicBezTo>
                      <a:pt x="8449" y="16700"/>
                      <a:pt x="8505" y="17265"/>
                      <a:pt x="8760" y="17463"/>
                    </a:cubicBezTo>
                    <a:cubicBezTo>
                      <a:pt x="9805" y="18311"/>
                      <a:pt x="10681" y="19413"/>
                      <a:pt x="12094" y="19808"/>
                    </a:cubicBezTo>
                    <a:cubicBezTo>
                      <a:pt x="12970" y="20063"/>
                      <a:pt x="13846" y="20232"/>
                      <a:pt x="14722" y="20035"/>
                    </a:cubicBezTo>
                    <a:cubicBezTo>
                      <a:pt x="16276" y="19667"/>
                      <a:pt x="17152" y="18396"/>
                      <a:pt x="17717" y="17124"/>
                    </a:cubicBezTo>
                    <a:cubicBezTo>
                      <a:pt x="18226" y="16022"/>
                      <a:pt x="18254" y="14722"/>
                      <a:pt x="18452" y="13507"/>
                    </a:cubicBezTo>
                    <a:cubicBezTo>
                      <a:pt x="18565" y="12631"/>
                      <a:pt x="18536" y="11755"/>
                      <a:pt x="18649" y="10908"/>
                    </a:cubicBezTo>
                    <a:cubicBezTo>
                      <a:pt x="18762" y="9947"/>
                      <a:pt x="18960" y="8986"/>
                      <a:pt x="19073" y="8026"/>
                    </a:cubicBezTo>
                    <a:cubicBezTo>
                      <a:pt x="19186" y="7008"/>
                      <a:pt x="19158" y="5963"/>
                      <a:pt x="19412" y="4974"/>
                    </a:cubicBezTo>
                    <a:cubicBezTo>
                      <a:pt x="19610" y="4098"/>
                      <a:pt x="19356" y="3137"/>
                      <a:pt x="19864" y="2318"/>
                    </a:cubicBezTo>
                    <a:cubicBezTo>
                      <a:pt x="19949" y="2176"/>
                      <a:pt x="19864" y="1950"/>
                      <a:pt x="19864" y="1753"/>
                    </a:cubicBezTo>
                    <a:cubicBezTo>
                      <a:pt x="19525" y="1781"/>
                      <a:pt x="19215" y="1837"/>
                      <a:pt x="18932" y="1866"/>
                    </a:cubicBezTo>
                    <a:cubicBezTo>
                      <a:pt x="17915" y="1894"/>
                      <a:pt x="16898" y="1866"/>
                      <a:pt x="15880" y="1922"/>
                    </a:cubicBezTo>
                    <a:cubicBezTo>
                      <a:pt x="15711" y="1950"/>
                      <a:pt x="15428" y="2233"/>
                      <a:pt x="15428" y="2403"/>
                    </a:cubicBezTo>
                    <a:cubicBezTo>
                      <a:pt x="15400" y="2855"/>
                      <a:pt x="15485" y="3335"/>
                      <a:pt x="15513" y="3787"/>
                    </a:cubicBezTo>
                    <a:cubicBezTo>
                      <a:pt x="15569" y="4776"/>
                      <a:pt x="15654" y="5737"/>
                      <a:pt x="15654" y="6697"/>
                    </a:cubicBezTo>
                    <a:cubicBezTo>
                      <a:pt x="15654" y="7686"/>
                      <a:pt x="15541" y="8647"/>
                      <a:pt x="15513" y="9636"/>
                    </a:cubicBezTo>
                    <a:cubicBezTo>
                      <a:pt x="15485" y="10032"/>
                      <a:pt x="15654" y="10456"/>
                      <a:pt x="15626" y="10851"/>
                    </a:cubicBezTo>
                    <a:cubicBezTo>
                      <a:pt x="15513" y="11642"/>
                      <a:pt x="15202" y="12377"/>
                      <a:pt x="15230" y="13168"/>
                    </a:cubicBezTo>
                    <a:cubicBezTo>
                      <a:pt x="15287" y="13988"/>
                      <a:pt x="15146" y="14807"/>
                      <a:pt x="15061" y="15627"/>
                    </a:cubicBezTo>
                    <a:cubicBezTo>
                      <a:pt x="14976" y="16220"/>
                      <a:pt x="14835" y="16785"/>
                      <a:pt x="14694" y="17407"/>
                    </a:cubicBezTo>
                    <a:cubicBezTo>
                      <a:pt x="14072" y="17209"/>
                      <a:pt x="13846" y="16729"/>
                      <a:pt x="13761" y="16248"/>
                    </a:cubicBezTo>
                    <a:cubicBezTo>
                      <a:pt x="13620" y="15174"/>
                      <a:pt x="13450" y="14101"/>
                      <a:pt x="13507" y="13027"/>
                    </a:cubicBezTo>
                    <a:cubicBezTo>
                      <a:pt x="13563" y="11840"/>
                      <a:pt x="13733" y="10682"/>
                      <a:pt x="13705" y="9467"/>
                    </a:cubicBezTo>
                    <a:cubicBezTo>
                      <a:pt x="13676" y="7941"/>
                      <a:pt x="13902" y="6387"/>
                      <a:pt x="13987" y="4833"/>
                    </a:cubicBezTo>
                    <a:cubicBezTo>
                      <a:pt x="14015" y="4465"/>
                      <a:pt x="13902" y="4098"/>
                      <a:pt x="13931" y="3731"/>
                    </a:cubicBezTo>
                    <a:cubicBezTo>
                      <a:pt x="13959" y="3194"/>
                      <a:pt x="14044" y="2685"/>
                      <a:pt x="14128" y="2176"/>
                    </a:cubicBezTo>
                    <a:moveTo>
                      <a:pt x="20825" y="3589"/>
                    </a:moveTo>
                    <a:cubicBezTo>
                      <a:pt x="20825" y="4804"/>
                      <a:pt x="20853" y="5878"/>
                      <a:pt x="20797" y="6980"/>
                    </a:cubicBezTo>
                    <a:cubicBezTo>
                      <a:pt x="20769" y="8054"/>
                      <a:pt x="20627" y="9128"/>
                      <a:pt x="20514" y="10456"/>
                    </a:cubicBezTo>
                    <a:cubicBezTo>
                      <a:pt x="21334" y="10004"/>
                      <a:pt x="21984" y="9636"/>
                      <a:pt x="22662" y="9297"/>
                    </a:cubicBezTo>
                    <a:cubicBezTo>
                      <a:pt x="23368" y="8901"/>
                      <a:pt x="23877" y="8308"/>
                      <a:pt x="24272" y="7602"/>
                    </a:cubicBezTo>
                    <a:cubicBezTo>
                      <a:pt x="24809" y="6641"/>
                      <a:pt x="25431" y="5709"/>
                      <a:pt x="25827" y="4663"/>
                    </a:cubicBezTo>
                    <a:cubicBezTo>
                      <a:pt x="26194" y="3702"/>
                      <a:pt x="26307" y="2629"/>
                      <a:pt x="26561" y="1498"/>
                    </a:cubicBezTo>
                    <a:cubicBezTo>
                      <a:pt x="24696" y="1583"/>
                      <a:pt x="22803" y="1696"/>
                      <a:pt x="20882" y="1781"/>
                    </a:cubicBezTo>
                    <a:cubicBezTo>
                      <a:pt x="20797" y="2346"/>
                      <a:pt x="20260" y="3052"/>
                      <a:pt x="21249" y="3533"/>
                    </a:cubicBezTo>
                    <a:cubicBezTo>
                      <a:pt x="21051" y="3561"/>
                      <a:pt x="20882" y="3589"/>
                      <a:pt x="20825" y="3589"/>
                    </a:cubicBezTo>
                    <a:moveTo>
                      <a:pt x="1441" y="2289"/>
                    </a:moveTo>
                    <a:cubicBezTo>
                      <a:pt x="1413" y="2346"/>
                      <a:pt x="1357" y="2374"/>
                      <a:pt x="1328" y="2431"/>
                    </a:cubicBezTo>
                    <a:cubicBezTo>
                      <a:pt x="1611" y="3137"/>
                      <a:pt x="1865" y="3844"/>
                      <a:pt x="2232" y="4522"/>
                    </a:cubicBezTo>
                    <a:cubicBezTo>
                      <a:pt x="2572" y="5172"/>
                      <a:pt x="2995" y="5765"/>
                      <a:pt x="3447" y="6358"/>
                    </a:cubicBezTo>
                    <a:cubicBezTo>
                      <a:pt x="4126" y="7206"/>
                      <a:pt x="4804" y="8082"/>
                      <a:pt x="5567" y="8845"/>
                    </a:cubicBezTo>
                    <a:cubicBezTo>
                      <a:pt x="5793" y="9071"/>
                      <a:pt x="6301" y="9156"/>
                      <a:pt x="6612" y="9071"/>
                    </a:cubicBezTo>
                    <a:cubicBezTo>
                      <a:pt x="6782" y="9043"/>
                      <a:pt x="6867" y="8534"/>
                      <a:pt x="6923" y="8195"/>
                    </a:cubicBezTo>
                    <a:cubicBezTo>
                      <a:pt x="6980" y="7969"/>
                      <a:pt x="6923" y="7715"/>
                      <a:pt x="6951" y="7460"/>
                    </a:cubicBezTo>
                    <a:cubicBezTo>
                      <a:pt x="6980" y="6782"/>
                      <a:pt x="7008" y="6132"/>
                      <a:pt x="7064" y="5454"/>
                    </a:cubicBezTo>
                    <a:cubicBezTo>
                      <a:pt x="7064" y="5256"/>
                      <a:pt x="7149" y="5030"/>
                      <a:pt x="7177" y="4804"/>
                    </a:cubicBezTo>
                    <a:cubicBezTo>
                      <a:pt x="7262" y="4183"/>
                      <a:pt x="7347" y="3533"/>
                      <a:pt x="7375" y="2911"/>
                    </a:cubicBezTo>
                    <a:cubicBezTo>
                      <a:pt x="7375" y="2826"/>
                      <a:pt x="7093" y="2657"/>
                      <a:pt x="6923" y="2629"/>
                    </a:cubicBezTo>
                    <a:cubicBezTo>
                      <a:pt x="6301" y="2600"/>
                      <a:pt x="5623" y="2544"/>
                      <a:pt x="5002" y="2657"/>
                    </a:cubicBezTo>
                    <a:cubicBezTo>
                      <a:pt x="3787" y="2855"/>
                      <a:pt x="2600" y="3024"/>
                      <a:pt x="1470" y="22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74;p46">
                <a:extLst>
                  <a:ext uri="{FF2B5EF4-FFF2-40B4-BE49-F238E27FC236}">
                    <a16:creationId xmlns:a16="http://schemas.microsoft.com/office/drawing/2014/main" id="{A610C37D-7776-9E5D-8B2A-DF9776B1B061}"/>
                  </a:ext>
                </a:extLst>
              </p:cNvPr>
              <p:cNvSpPr/>
              <p:nvPr/>
            </p:nvSpPr>
            <p:spPr>
              <a:xfrm>
                <a:off x="12173575" y="3449813"/>
                <a:ext cx="15190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189" extrusionOk="0">
                    <a:moveTo>
                      <a:pt x="29" y="2430"/>
                    </a:moveTo>
                    <a:cubicBezTo>
                      <a:pt x="1" y="1131"/>
                      <a:pt x="1159" y="113"/>
                      <a:pt x="2770" y="57"/>
                    </a:cubicBezTo>
                    <a:cubicBezTo>
                      <a:pt x="3674" y="0"/>
                      <a:pt x="4296" y="509"/>
                      <a:pt x="4889" y="1074"/>
                    </a:cubicBezTo>
                    <a:cubicBezTo>
                      <a:pt x="5285" y="1441"/>
                      <a:pt x="5765" y="1893"/>
                      <a:pt x="5878" y="2374"/>
                    </a:cubicBezTo>
                    <a:cubicBezTo>
                      <a:pt x="6076" y="3250"/>
                      <a:pt x="5935" y="4182"/>
                      <a:pt x="5313" y="4860"/>
                    </a:cubicBezTo>
                    <a:cubicBezTo>
                      <a:pt x="4804" y="5454"/>
                      <a:pt x="4239" y="6188"/>
                      <a:pt x="3307" y="6104"/>
                    </a:cubicBezTo>
                    <a:cubicBezTo>
                      <a:pt x="1640" y="5934"/>
                      <a:pt x="86" y="5002"/>
                      <a:pt x="29" y="24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75;p46">
                <a:extLst>
                  <a:ext uri="{FF2B5EF4-FFF2-40B4-BE49-F238E27FC236}">
                    <a16:creationId xmlns:a16="http://schemas.microsoft.com/office/drawing/2014/main" id="{E38C80F5-09AD-784F-CE62-10526C6D6C84}"/>
                  </a:ext>
                </a:extLst>
              </p:cNvPr>
              <p:cNvSpPr/>
              <p:nvPr/>
            </p:nvSpPr>
            <p:spPr>
              <a:xfrm>
                <a:off x="12615100" y="3470288"/>
                <a:ext cx="15117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5879" extrusionOk="0">
                    <a:moveTo>
                      <a:pt x="6047" y="3307"/>
                    </a:moveTo>
                    <a:cubicBezTo>
                      <a:pt x="5934" y="4494"/>
                      <a:pt x="5312" y="5030"/>
                      <a:pt x="4634" y="5426"/>
                    </a:cubicBezTo>
                    <a:cubicBezTo>
                      <a:pt x="4267" y="5680"/>
                      <a:pt x="3786" y="5793"/>
                      <a:pt x="3334" y="5822"/>
                    </a:cubicBezTo>
                    <a:cubicBezTo>
                      <a:pt x="2684" y="5878"/>
                      <a:pt x="2034" y="5822"/>
                      <a:pt x="1582" y="5200"/>
                    </a:cubicBezTo>
                    <a:cubicBezTo>
                      <a:pt x="1328" y="4833"/>
                      <a:pt x="904" y="4550"/>
                      <a:pt x="622" y="4211"/>
                    </a:cubicBezTo>
                    <a:cubicBezTo>
                      <a:pt x="0" y="3420"/>
                      <a:pt x="113" y="1866"/>
                      <a:pt x="904" y="1216"/>
                    </a:cubicBezTo>
                    <a:cubicBezTo>
                      <a:pt x="1385" y="820"/>
                      <a:pt x="1950" y="509"/>
                      <a:pt x="2515" y="199"/>
                    </a:cubicBezTo>
                    <a:cubicBezTo>
                      <a:pt x="2882" y="1"/>
                      <a:pt x="4323" y="481"/>
                      <a:pt x="4578" y="820"/>
                    </a:cubicBezTo>
                    <a:cubicBezTo>
                      <a:pt x="4804" y="1103"/>
                      <a:pt x="5058" y="1329"/>
                      <a:pt x="5199" y="1611"/>
                    </a:cubicBezTo>
                    <a:cubicBezTo>
                      <a:pt x="5538" y="2233"/>
                      <a:pt x="5849" y="2883"/>
                      <a:pt x="6047" y="33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A3C66FD-858A-8453-5624-DE66ED447385}"/>
              </a:ext>
            </a:extLst>
          </p:cNvPr>
          <p:cNvSpPr txBox="1"/>
          <p:nvPr/>
        </p:nvSpPr>
        <p:spPr>
          <a:xfrm>
            <a:off x="4219574" y="2911688"/>
            <a:ext cx="375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LÊ MINH ĐỨC 20194511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EFAAD-1080-7826-45EF-FF2EED8A576A}"/>
              </a:ext>
            </a:extLst>
          </p:cNvPr>
          <p:cNvSpPr txBox="1"/>
          <p:nvPr/>
        </p:nvSpPr>
        <p:spPr>
          <a:xfrm>
            <a:off x="4219575" y="3959976"/>
            <a:ext cx="435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ĐINH THỊ THU HÀ 20194543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DEF65-51E0-3943-5833-6D8E73FB96D8}"/>
              </a:ext>
            </a:extLst>
          </p:cNvPr>
          <p:cNvSpPr txBox="1"/>
          <p:nvPr/>
        </p:nvSpPr>
        <p:spPr>
          <a:xfrm>
            <a:off x="4219575" y="5114810"/>
            <a:ext cx="375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HÀ THỊ LINH 20194603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8E12-1AA2-5008-34D9-5B25750C5670}"/>
              </a:ext>
            </a:extLst>
          </p:cNvPr>
          <p:cNvSpPr txBox="1"/>
          <p:nvPr/>
        </p:nvSpPr>
        <p:spPr>
          <a:xfrm>
            <a:off x="4219575" y="6246370"/>
            <a:ext cx="508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NGUYỄN THỊ HOÀI THU 20194683</a:t>
            </a:r>
          </a:p>
        </p:txBody>
      </p:sp>
      <p:sp>
        <p:nvSpPr>
          <p:cNvPr id="5" name="Google Shape;2976;p59">
            <a:extLst>
              <a:ext uri="{FF2B5EF4-FFF2-40B4-BE49-F238E27FC236}">
                <a16:creationId xmlns:a16="http://schemas.microsoft.com/office/drawing/2014/main" id="{BE28B8BF-6F56-C135-FC41-539E292D3789}"/>
              </a:ext>
            </a:extLst>
          </p:cNvPr>
          <p:cNvSpPr/>
          <p:nvPr/>
        </p:nvSpPr>
        <p:spPr>
          <a:xfrm>
            <a:off x="4708933" y="1596069"/>
            <a:ext cx="2044292" cy="814371"/>
          </a:xfrm>
          <a:prstGeom prst="roundRect">
            <a:avLst>
              <a:gd name="adj" fmla="val 16667"/>
            </a:avLst>
          </a:prstGeom>
          <a:solidFill>
            <a:srgbClr val="90E4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D14-A180-4A39-6E44-6619F2C24F40}"/>
              </a:ext>
            </a:extLst>
          </p:cNvPr>
          <p:cNvSpPr txBox="1"/>
          <p:nvPr/>
        </p:nvSpPr>
        <p:spPr>
          <a:xfrm>
            <a:off x="3197457" y="1665272"/>
            <a:ext cx="508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NHÓM 6</a:t>
            </a:r>
          </a:p>
        </p:txBody>
      </p:sp>
      <p:sp>
        <p:nvSpPr>
          <p:cNvPr id="10" name="Google Shape;2967;p59">
            <a:extLst>
              <a:ext uri="{FF2B5EF4-FFF2-40B4-BE49-F238E27FC236}">
                <a16:creationId xmlns:a16="http://schemas.microsoft.com/office/drawing/2014/main" id="{2E2593E2-945E-0146-B348-7779C190B18D}"/>
              </a:ext>
            </a:extLst>
          </p:cNvPr>
          <p:cNvSpPr/>
          <p:nvPr/>
        </p:nvSpPr>
        <p:spPr>
          <a:xfrm>
            <a:off x="4981604" y="7022696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</a:t>
            </a:r>
            <a:endParaRPr sz="32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432475" y="412383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II.4) CONTROL SIGNAL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559BADBE-DEDA-5852-A6D8-54801591EBC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5C63C-A910-0666-D28E-8CC9C0CDD185}"/>
              </a:ext>
            </a:extLst>
          </p:cNvPr>
          <p:cNvSpPr txBox="1"/>
          <p:nvPr/>
        </p:nvSpPr>
        <p:spPr>
          <a:xfrm>
            <a:off x="3212470" y="1649549"/>
            <a:ext cx="42155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chemeClr val="tx1"/>
                </a:solidFill>
              </a:rPr>
              <a:t>VỀ PHÍA CLIENT</a:t>
            </a:r>
          </a:p>
        </p:txBody>
      </p:sp>
      <p:pic>
        <p:nvPicPr>
          <p:cNvPr id="3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64BE3BE5-3127-7B92-1752-F940DBBC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29" y="2230052"/>
            <a:ext cx="3061450" cy="4161545"/>
          </a:xfrm>
          <a:prstGeom prst="rect">
            <a:avLst/>
          </a:prstGeom>
        </p:spPr>
      </p:pic>
      <p:pic>
        <p:nvPicPr>
          <p:cNvPr id="6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5A127180-00B6-C5F5-E8ED-97741BF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93" y="2167362"/>
            <a:ext cx="3422512" cy="42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6"/>
          <p:cNvSpPr/>
          <p:nvPr/>
        </p:nvSpPr>
        <p:spPr>
          <a:xfrm>
            <a:off x="3832902" y="4390288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6"/>
          <p:cNvSpPr txBox="1">
            <a:spLocks noGrp="1"/>
          </p:cNvSpPr>
          <p:nvPr>
            <p:ph type="title"/>
          </p:nvPr>
        </p:nvSpPr>
        <p:spPr>
          <a:xfrm>
            <a:off x="723665" y="1862064"/>
            <a:ext cx="9564687" cy="15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800" b="1">
                <a:latin typeface="Arial"/>
              </a:rPr>
              <a:t>KẾ HOẠCH </a:t>
            </a:r>
            <a:br>
              <a:rPr lang="es" sz="4800" b="1">
                <a:latin typeface="Arial"/>
              </a:rPr>
            </a:br>
            <a:r>
              <a:rPr lang="es" sz="3600" b="1">
                <a:latin typeface="Arial"/>
              </a:rPr>
              <a:t>&amp;</a:t>
            </a:r>
            <a:br>
              <a:rPr lang="es" sz="4800" b="1">
                <a:latin typeface="Arial"/>
              </a:rPr>
            </a:br>
            <a:r>
              <a:rPr lang="es" sz="4800" b="1">
                <a:latin typeface="Arial"/>
              </a:rPr>
              <a:t>PHÂN CHIA CÔNG VIỆC</a:t>
            </a:r>
          </a:p>
        </p:txBody>
      </p:sp>
      <p:sp>
        <p:nvSpPr>
          <p:cNvPr id="1393" name="Google Shape;1393;p36"/>
          <p:cNvSpPr txBox="1">
            <a:spLocks noGrp="1"/>
          </p:cNvSpPr>
          <p:nvPr>
            <p:ph type="title" idx="2"/>
          </p:nvPr>
        </p:nvSpPr>
        <p:spPr>
          <a:xfrm>
            <a:off x="4200550" y="4410650"/>
            <a:ext cx="22881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imes New Roman"/>
              </a:rPr>
              <a:t>III</a:t>
            </a:r>
          </a:p>
        </p:txBody>
      </p:sp>
      <p:sp>
        <p:nvSpPr>
          <p:cNvPr id="1395" name="Google Shape;1395;p36"/>
          <p:cNvSpPr/>
          <p:nvPr/>
        </p:nvSpPr>
        <p:spPr>
          <a:xfrm>
            <a:off x="1217175" y="6064290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6"/>
          <p:cNvSpPr/>
          <p:nvPr/>
        </p:nvSpPr>
        <p:spPr>
          <a:xfrm>
            <a:off x="8899167" y="581288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6"/>
          <p:cNvSpPr/>
          <p:nvPr/>
        </p:nvSpPr>
        <p:spPr>
          <a:xfrm>
            <a:off x="1774547" y="3894669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8" name="Google Shape;1398;p36"/>
          <p:cNvGrpSpPr/>
          <p:nvPr/>
        </p:nvGrpSpPr>
        <p:grpSpPr>
          <a:xfrm flipH="1">
            <a:off x="1297042" y="666084"/>
            <a:ext cx="493113" cy="494034"/>
            <a:chOff x="1043098" y="1863325"/>
            <a:chExt cx="373599" cy="374297"/>
          </a:xfrm>
        </p:grpSpPr>
        <p:sp>
          <p:nvSpPr>
            <p:cNvPr id="1399" name="Google Shape;1399;p36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6"/>
          <p:cNvGrpSpPr/>
          <p:nvPr/>
        </p:nvGrpSpPr>
        <p:grpSpPr>
          <a:xfrm>
            <a:off x="8155108" y="5345019"/>
            <a:ext cx="1316708" cy="1316708"/>
            <a:chOff x="816892" y="5549683"/>
            <a:chExt cx="1563600" cy="1563600"/>
          </a:xfrm>
        </p:grpSpPr>
        <p:sp>
          <p:nvSpPr>
            <p:cNvPr id="1402" name="Google Shape;1402;p36"/>
            <p:cNvSpPr/>
            <p:nvPr/>
          </p:nvSpPr>
          <p:spPr>
            <a:xfrm rot="-663420" flipH="1">
              <a:off x="932322" y="5665113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" name="Google Shape;1403;p36"/>
            <p:cNvGrpSpPr/>
            <p:nvPr/>
          </p:nvGrpSpPr>
          <p:grpSpPr>
            <a:xfrm>
              <a:off x="1061563" y="5794353"/>
              <a:ext cx="1074258" cy="1074258"/>
              <a:chOff x="733263" y="3664213"/>
              <a:chExt cx="1214400" cy="1214400"/>
            </a:xfrm>
          </p:grpSpPr>
          <p:sp>
            <p:nvSpPr>
              <p:cNvPr id="1404" name="Google Shape;1404;p36"/>
              <p:cNvSpPr/>
              <p:nvPr/>
            </p:nvSpPr>
            <p:spPr>
              <a:xfrm>
                <a:off x="733263" y="36642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992803" y="4265913"/>
                <a:ext cx="767209" cy="336018"/>
              </a:xfrm>
              <a:custGeom>
                <a:avLst/>
                <a:gdLst/>
                <a:ahLst/>
                <a:cxnLst/>
                <a:rect l="l" t="t" r="r" b="b"/>
                <a:pathLst>
                  <a:path w="29867" h="13081" extrusionOk="0">
                    <a:moveTo>
                      <a:pt x="14430" y="0"/>
                    </a:moveTo>
                    <a:cubicBezTo>
                      <a:pt x="7481" y="0"/>
                      <a:pt x="1793" y="2392"/>
                      <a:pt x="650" y="5639"/>
                    </a:cubicBezTo>
                    <a:cubicBezTo>
                      <a:pt x="1" y="10750"/>
                      <a:pt x="5956" y="13080"/>
                      <a:pt x="12658" y="13080"/>
                    </a:cubicBezTo>
                    <a:cubicBezTo>
                      <a:pt x="20553" y="13080"/>
                      <a:pt x="29485" y="9845"/>
                      <a:pt x="29867" y="4114"/>
                    </a:cubicBezTo>
                    <a:cubicBezTo>
                      <a:pt x="24864" y="1191"/>
                      <a:pt x="19333" y="0"/>
                      <a:pt x="14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989874" y="4256152"/>
                <a:ext cx="791920" cy="36368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4158" extrusionOk="0">
                    <a:moveTo>
                      <a:pt x="22578" y="13197"/>
                    </a:moveTo>
                    <a:cubicBezTo>
                      <a:pt x="21165" y="13281"/>
                      <a:pt x="19752" y="13423"/>
                      <a:pt x="18339" y="13479"/>
                    </a:cubicBezTo>
                    <a:cubicBezTo>
                      <a:pt x="17152" y="13536"/>
                      <a:pt x="15966" y="13507"/>
                      <a:pt x="14779" y="13564"/>
                    </a:cubicBezTo>
                    <a:cubicBezTo>
                      <a:pt x="13394" y="13649"/>
                      <a:pt x="12066" y="13790"/>
                      <a:pt x="10682" y="13903"/>
                    </a:cubicBezTo>
                    <a:cubicBezTo>
                      <a:pt x="10314" y="13931"/>
                      <a:pt x="9947" y="13903"/>
                      <a:pt x="9580" y="13875"/>
                    </a:cubicBezTo>
                    <a:cubicBezTo>
                      <a:pt x="8110" y="13818"/>
                      <a:pt x="6613" y="14157"/>
                      <a:pt x="5115" y="13734"/>
                    </a:cubicBezTo>
                    <a:cubicBezTo>
                      <a:pt x="2911" y="13112"/>
                      <a:pt x="1159" y="12010"/>
                      <a:pt x="396" y="9693"/>
                    </a:cubicBezTo>
                    <a:cubicBezTo>
                      <a:pt x="1" y="8506"/>
                      <a:pt x="1" y="7291"/>
                      <a:pt x="255" y="6104"/>
                    </a:cubicBezTo>
                    <a:cubicBezTo>
                      <a:pt x="396" y="5483"/>
                      <a:pt x="848" y="4889"/>
                      <a:pt x="1216" y="4296"/>
                    </a:cubicBezTo>
                    <a:cubicBezTo>
                      <a:pt x="2063" y="2911"/>
                      <a:pt x="3250" y="1951"/>
                      <a:pt x="4889" y="1527"/>
                    </a:cubicBezTo>
                    <a:cubicBezTo>
                      <a:pt x="6132" y="1216"/>
                      <a:pt x="7376" y="933"/>
                      <a:pt x="8647" y="820"/>
                    </a:cubicBezTo>
                    <a:cubicBezTo>
                      <a:pt x="10710" y="623"/>
                      <a:pt x="12773" y="340"/>
                      <a:pt x="14835" y="199"/>
                    </a:cubicBezTo>
                    <a:cubicBezTo>
                      <a:pt x="15994" y="114"/>
                      <a:pt x="17152" y="1"/>
                      <a:pt x="18311" y="283"/>
                    </a:cubicBezTo>
                    <a:cubicBezTo>
                      <a:pt x="18735" y="396"/>
                      <a:pt x="19187" y="340"/>
                      <a:pt x="19611" y="368"/>
                    </a:cubicBezTo>
                    <a:cubicBezTo>
                      <a:pt x="20713" y="425"/>
                      <a:pt x="21815" y="368"/>
                      <a:pt x="22888" y="566"/>
                    </a:cubicBezTo>
                    <a:cubicBezTo>
                      <a:pt x="24810" y="933"/>
                      <a:pt x="26816" y="1075"/>
                      <a:pt x="28285" y="2629"/>
                    </a:cubicBezTo>
                    <a:cubicBezTo>
                      <a:pt x="28794" y="3166"/>
                      <a:pt x="29331" y="3731"/>
                      <a:pt x="29839" y="4296"/>
                    </a:cubicBezTo>
                    <a:cubicBezTo>
                      <a:pt x="29839" y="4324"/>
                      <a:pt x="29868" y="4324"/>
                      <a:pt x="29868" y="4352"/>
                    </a:cubicBezTo>
                    <a:cubicBezTo>
                      <a:pt x="30292" y="6048"/>
                      <a:pt x="30828" y="7828"/>
                      <a:pt x="29585" y="9382"/>
                    </a:cubicBezTo>
                    <a:cubicBezTo>
                      <a:pt x="28794" y="10371"/>
                      <a:pt x="28116" y="11501"/>
                      <a:pt x="26816" y="11982"/>
                    </a:cubicBezTo>
                    <a:cubicBezTo>
                      <a:pt x="26081" y="12264"/>
                      <a:pt x="25347" y="12547"/>
                      <a:pt x="24584" y="12773"/>
                    </a:cubicBezTo>
                    <a:cubicBezTo>
                      <a:pt x="23934" y="12999"/>
                      <a:pt x="23256" y="13112"/>
                      <a:pt x="22606" y="13281"/>
                    </a:cubicBezTo>
                    <a:lnTo>
                      <a:pt x="22578" y="13197"/>
                    </a:lnTo>
                    <a:moveTo>
                      <a:pt x="18706" y="6189"/>
                    </a:moveTo>
                    <a:cubicBezTo>
                      <a:pt x="19074" y="6161"/>
                      <a:pt x="19469" y="6104"/>
                      <a:pt x="19865" y="6104"/>
                    </a:cubicBezTo>
                    <a:cubicBezTo>
                      <a:pt x="20317" y="6076"/>
                      <a:pt x="20458" y="5878"/>
                      <a:pt x="20458" y="5426"/>
                    </a:cubicBezTo>
                    <a:cubicBezTo>
                      <a:pt x="20458" y="4352"/>
                      <a:pt x="20515" y="3279"/>
                      <a:pt x="20571" y="2205"/>
                    </a:cubicBezTo>
                    <a:cubicBezTo>
                      <a:pt x="20600" y="1838"/>
                      <a:pt x="20430" y="1668"/>
                      <a:pt x="20091" y="1668"/>
                    </a:cubicBezTo>
                    <a:cubicBezTo>
                      <a:pt x="19469" y="1696"/>
                      <a:pt x="18819" y="1781"/>
                      <a:pt x="18198" y="1725"/>
                    </a:cubicBezTo>
                    <a:cubicBezTo>
                      <a:pt x="17604" y="1696"/>
                      <a:pt x="17350" y="1979"/>
                      <a:pt x="17350" y="2487"/>
                    </a:cubicBezTo>
                    <a:cubicBezTo>
                      <a:pt x="17322" y="3363"/>
                      <a:pt x="17350" y="4211"/>
                      <a:pt x="17378" y="5059"/>
                    </a:cubicBezTo>
                    <a:cubicBezTo>
                      <a:pt x="17407" y="5426"/>
                      <a:pt x="17350" y="5935"/>
                      <a:pt x="17548" y="6076"/>
                    </a:cubicBezTo>
                    <a:cubicBezTo>
                      <a:pt x="17830" y="6274"/>
                      <a:pt x="18311" y="6161"/>
                      <a:pt x="18706" y="6189"/>
                    </a:cubicBezTo>
                    <a:moveTo>
                      <a:pt x="5285" y="2968"/>
                    </a:moveTo>
                    <a:cubicBezTo>
                      <a:pt x="5313" y="3618"/>
                      <a:pt x="5398" y="4126"/>
                      <a:pt x="5398" y="4635"/>
                    </a:cubicBezTo>
                    <a:cubicBezTo>
                      <a:pt x="5398" y="5172"/>
                      <a:pt x="5341" y="5709"/>
                      <a:pt x="5285" y="6217"/>
                    </a:cubicBezTo>
                    <a:cubicBezTo>
                      <a:pt x="5256" y="6924"/>
                      <a:pt x="5454" y="7150"/>
                      <a:pt x="6132" y="7150"/>
                    </a:cubicBezTo>
                    <a:cubicBezTo>
                      <a:pt x="6613" y="7121"/>
                      <a:pt x="7093" y="7150"/>
                      <a:pt x="7573" y="7121"/>
                    </a:cubicBezTo>
                    <a:cubicBezTo>
                      <a:pt x="8025" y="7093"/>
                      <a:pt x="8308" y="6895"/>
                      <a:pt x="8336" y="6359"/>
                    </a:cubicBezTo>
                    <a:cubicBezTo>
                      <a:pt x="8421" y="5370"/>
                      <a:pt x="8478" y="4352"/>
                      <a:pt x="8591" y="3363"/>
                    </a:cubicBezTo>
                    <a:cubicBezTo>
                      <a:pt x="8732" y="2403"/>
                      <a:pt x="8732" y="2374"/>
                      <a:pt x="7771" y="2600"/>
                    </a:cubicBezTo>
                    <a:cubicBezTo>
                      <a:pt x="7602" y="2629"/>
                      <a:pt x="7404" y="2657"/>
                      <a:pt x="7234" y="2685"/>
                    </a:cubicBezTo>
                    <a:cubicBezTo>
                      <a:pt x="6584" y="2770"/>
                      <a:pt x="5963" y="2883"/>
                      <a:pt x="5285" y="2968"/>
                    </a:cubicBezTo>
                    <a:moveTo>
                      <a:pt x="18480" y="7432"/>
                    </a:moveTo>
                    <a:cubicBezTo>
                      <a:pt x="18480" y="7432"/>
                      <a:pt x="18480" y="7376"/>
                      <a:pt x="18452" y="7376"/>
                    </a:cubicBezTo>
                    <a:cubicBezTo>
                      <a:pt x="18396" y="7376"/>
                      <a:pt x="18311" y="7404"/>
                      <a:pt x="18254" y="7404"/>
                    </a:cubicBezTo>
                    <a:cubicBezTo>
                      <a:pt x="17124" y="7432"/>
                      <a:pt x="17124" y="7432"/>
                      <a:pt x="17152" y="8563"/>
                    </a:cubicBezTo>
                    <a:cubicBezTo>
                      <a:pt x="17152" y="9439"/>
                      <a:pt x="17152" y="10343"/>
                      <a:pt x="17124" y="11219"/>
                    </a:cubicBezTo>
                    <a:cubicBezTo>
                      <a:pt x="17124" y="11586"/>
                      <a:pt x="17322" y="11727"/>
                      <a:pt x="17633" y="11699"/>
                    </a:cubicBezTo>
                    <a:cubicBezTo>
                      <a:pt x="18367" y="11671"/>
                      <a:pt x="19102" y="11643"/>
                      <a:pt x="19808" y="11558"/>
                    </a:cubicBezTo>
                    <a:cubicBezTo>
                      <a:pt x="19950" y="11558"/>
                      <a:pt x="20147" y="11332"/>
                      <a:pt x="20147" y="11190"/>
                    </a:cubicBezTo>
                    <a:cubicBezTo>
                      <a:pt x="20176" y="10880"/>
                      <a:pt x="20034" y="10541"/>
                      <a:pt x="20063" y="10230"/>
                    </a:cubicBezTo>
                    <a:cubicBezTo>
                      <a:pt x="20147" y="9410"/>
                      <a:pt x="20289" y="8619"/>
                      <a:pt x="20374" y="7828"/>
                    </a:cubicBezTo>
                    <a:cubicBezTo>
                      <a:pt x="20430" y="7404"/>
                      <a:pt x="20147" y="7206"/>
                      <a:pt x="19724" y="7263"/>
                    </a:cubicBezTo>
                    <a:cubicBezTo>
                      <a:pt x="19300" y="7291"/>
                      <a:pt x="18904" y="7376"/>
                      <a:pt x="18480" y="7404"/>
                    </a:cubicBezTo>
                    <a:moveTo>
                      <a:pt x="13422" y="4974"/>
                    </a:moveTo>
                    <a:cubicBezTo>
                      <a:pt x="13422" y="4974"/>
                      <a:pt x="13394" y="4946"/>
                      <a:pt x="13366" y="4946"/>
                    </a:cubicBezTo>
                    <a:cubicBezTo>
                      <a:pt x="13366" y="5370"/>
                      <a:pt x="13309" y="5793"/>
                      <a:pt x="13338" y="6189"/>
                    </a:cubicBezTo>
                    <a:cubicBezTo>
                      <a:pt x="13366" y="6330"/>
                      <a:pt x="13620" y="6528"/>
                      <a:pt x="13762" y="6528"/>
                    </a:cubicBezTo>
                    <a:cubicBezTo>
                      <a:pt x="14242" y="6556"/>
                      <a:pt x="14694" y="6500"/>
                      <a:pt x="15174" y="6415"/>
                    </a:cubicBezTo>
                    <a:cubicBezTo>
                      <a:pt x="15909" y="6302"/>
                      <a:pt x="16050" y="6161"/>
                      <a:pt x="16079" y="5370"/>
                    </a:cubicBezTo>
                    <a:cubicBezTo>
                      <a:pt x="16135" y="4324"/>
                      <a:pt x="16163" y="3279"/>
                      <a:pt x="16220" y="2233"/>
                    </a:cubicBezTo>
                    <a:cubicBezTo>
                      <a:pt x="16248" y="1809"/>
                      <a:pt x="16022" y="1753"/>
                      <a:pt x="15711" y="1781"/>
                    </a:cubicBezTo>
                    <a:cubicBezTo>
                      <a:pt x="14977" y="1838"/>
                      <a:pt x="14270" y="1922"/>
                      <a:pt x="13535" y="2007"/>
                    </a:cubicBezTo>
                    <a:cubicBezTo>
                      <a:pt x="13140" y="2035"/>
                      <a:pt x="13055" y="2261"/>
                      <a:pt x="13168" y="2629"/>
                    </a:cubicBezTo>
                    <a:cubicBezTo>
                      <a:pt x="13225" y="2798"/>
                      <a:pt x="13196" y="2996"/>
                      <a:pt x="13225" y="3194"/>
                    </a:cubicBezTo>
                    <a:cubicBezTo>
                      <a:pt x="13309" y="3787"/>
                      <a:pt x="13366" y="4381"/>
                      <a:pt x="13451" y="4974"/>
                    </a:cubicBezTo>
                    <a:moveTo>
                      <a:pt x="12264" y="2148"/>
                    </a:moveTo>
                    <a:cubicBezTo>
                      <a:pt x="11360" y="2205"/>
                      <a:pt x="10653" y="2233"/>
                      <a:pt x="9975" y="2318"/>
                    </a:cubicBezTo>
                    <a:cubicBezTo>
                      <a:pt x="9777" y="2346"/>
                      <a:pt x="9467" y="2516"/>
                      <a:pt x="9467" y="2657"/>
                    </a:cubicBezTo>
                    <a:cubicBezTo>
                      <a:pt x="9382" y="3166"/>
                      <a:pt x="9438" y="3674"/>
                      <a:pt x="9410" y="4211"/>
                    </a:cubicBezTo>
                    <a:cubicBezTo>
                      <a:pt x="9382" y="4889"/>
                      <a:pt x="9354" y="5596"/>
                      <a:pt x="9325" y="6302"/>
                    </a:cubicBezTo>
                    <a:cubicBezTo>
                      <a:pt x="9269" y="6782"/>
                      <a:pt x="9467" y="7008"/>
                      <a:pt x="9947" y="6952"/>
                    </a:cubicBezTo>
                    <a:cubicBezTo>
                      <a:pt x="10484" y="6895"/>
                      <a:pt x="10992" y="6754"/>
                      <a:pt x="11501" y="6726"/>
                    </a:cubicBezTo>
                    <a:cubicBezTo>
                      <a:pt x="11897" y="6726"/>
                      <a:pt x="12066" y="6528"/>
                      <a:pt x="12094" y="6217"/>
                    </a:cubicBezTo>
                    <a:cubicBezTo>
                      <a:pt x="12179" y="4861"/>
                      <a:pt x="12207" y="3505"/>
                      <a:pt x="12264" y="2148"/>
                    </a:cubicBezTo>
                    <a:moveTo>
                      <a:pt x="8252" y="8308"/>
                    </a:moveTo>
                    <a:cubicBezTo>
                      <a:pt x="7489" y="8252"/>
                      <a:pt x="6867" y="8167"/>
                      <a:pt x="6245" y="8110"/>
                    </a:cubicBezTo>
                    <a:cubicBezTo>
                      <a:pt x="5511" y="8054"/>
                      <a:pt x="5256" y="8308"/>
                      <a:pt x="5228" y="9043"/>
                    </a:cubicBezTo>
                    <a:cubicBezTo>
                      <a:pt x="5228" y="9128"/>
                      <a:pt x="5200" y="9184"/>
                      <a:pt x="5200" y="9269"/>
                    </a:cubicBezTo>
                    <a:cubicBezTo>
                      <a:pt x="5200" y="9947"/>
                      <a:pt x="5200" y="10625"/>
                      <a:pt x="5256" y="11303"/>
                    </a:cubicBezTo>
                    <a:cubicBezTo>
                      <a:pt x="5285" y="11473"/>
                      <a:pt x="5539" y="11756"/>
                      <a:pt x="5708" y="11756"/>
                    </a:cubicBezTo>
                    <a:cubicBezTo>
                      <a:pt x="6528" y="11869"/>
                      <a:pt x="7376" y="11897"/>
                      <a:pt x="8252" y="11982"/>
                    </a:cubicBezTo>
                    <a:lnTo>
                      <a:pt x="8252" y="8308"/>
                    </a:lnTo>
                    <a:close/>
                    <a:moveTo>
                      <a:pt x="22634" y="1781"/>
                    </a:moveTo>
                    <a:cubicBezTo>
                      <a:pt x="21589" y="1781"/>
                      <a:pt x="21560" y="1781"/>
                      <a:pt x="21589" y="2713"/>
                    </a:cubicBezTo>
                    <a:cubicBezTo>
                      <a:pt x="21617" y="3561"/>
                      <a:pt x="21673" y="4381"/>
                      <a:pt x="21815" y="5228"/>
                    </a:cubicBezTo>
                    <a:cubicBezTo>
                      <a:pt x="21899" y="5963"/>
                      <a:pt x="22097" y="6076"/>
                      <a:pt x="22888" y="5935"/>
                    </a:cubicBezTo>
                    <a:cubicBezTo>
                      <a:pt x="23171" y="5906"/>
                      <a:pt x="23482" y="5793"/>
                      <a:pt x="23764" y="5822"/>
                    </a:cubicBezTo>
                    <a:cubicBezTo>
                      <a:pt x="24216" y="5850"/>
                      <a:pt x="24386" y="5652"/>
                      <a:pt x="24386" y="5257"/>
                    </a:cubicBezTo>
                    <a:cubicBezTo>
                      <a:pt x="24386" y="4578"/>
                      <a:pt x="24329" y="3900"/>
                      <a:pt x="24358" y="3250"/>
                    </a:cubicBezTo>
                    <a:cubicBezTo>
                      <a:pt x="24442" y="2148"/>
                      <a:pt x="24386" y="2007"/>
                      <a:pt x="23284" y="1809"/>
                    </a:cubicBezTo>
                    <a:cubicBezTo>
                      <a:pt x="23086" y="1781"/>
                      <a:pt x="22860" y="1781"/>
                      <a:pt x="22634" y="1781"/>
                    </a:cubicBezTo>
                    <a:moveTo>
                      <a:pt x="21419" y="11501"/>
                    </a:moveTo>
                    <a:cubicBezTo>
                      <a:pt x="22154" y="11388"/>
                      <a:pt x="22917" y="11303"/>
                      <a:pt x="23680" y="11190"/>
                    </a:cubicBezTo>
                    <a:cubicBezTo>
                      <a:pt x="23821" y="11162"/>
                      <a:pt x="24075" y="10964"/>
                      <a:pt x="24075" y="10823"/>
                    </a:cubicBezTo>
                    <a:cubicBezTo>
                      <a:pt x="24160" y="9721"/>
                      <a:pt x="24216" y="8619"/>
                      <a:pt x="24245" y="7545"/>
                    </a:cubicBezTo>
                    <a:cubicBezTo>
                      <a:pt x="24245" y="7404"/>
                      <a:pt x="23962" y="7150"/>
                      <a:pt x="23793" y="7150"/>
                    </a:cubicBezTo>
                    <a:cubicBezTo>
                      <a:pt x="23256" y="7093"/>
                      <a:pt x="22747" y="7121"/>
                      <a:pt x="22210" y="7178"/>
                    </a:cubicBezTo>
                    <a:cubicBezTo>
                      <a:pt x="22069" y="7206"/>
                      <a:pt x="21843" y="7404"/>
                      <a:pt x="21843" y="7574"/>
                    </a:cubicBezTo>
                    <a:cubicBezTo>
                      <a:pt x="21730" y="8139"/>
                      <a:pt x="21702" y="8704"/>
                      <a:pt x="21673" y="9269"/>
                    </a:cubicBezTo>
                    <a:cubicBezTo>
                      <a:pt x="21589" y="9975"/>
                      <a:pt x="21504" y="10682"/>
                      <a:pt x="21447" y="11501"/>
                    </a:cubicBezTo>
                    <a:moveTo>
                      <a:pt x="13309" y="7828"/>
                    </a:moveTo>
                    <a:cubicBezTo>
                      <a:pt x="13309" y="9099"/>
                      <a:pt x="13309" y="10314"/>
                      <a:pt x="13338" y="11501"/>
                    </a:cubicBezTo>
                    <a:cubicBezTo>
                      <a:pt x="13338" y="11614"/>
                      <a:pt x="13592" y="11812"/>
                      <a:pt x="13733" y="11840"/>
                    </a:cubicBezTo>
                    <a:cubicBezTo>
                      <a:pt x="14242" y="11869"/>
                      <a:pt x="14750" y="11812"/>
                      <a:pt x="15287" y="11840"/>
                    </a:cubicBezTo>
                    <a:cubicBezTo>
                      <a:pt x="15598" y="11840"/>
                      <a:pt x="15768" y="11727"/>
                      <a:pt x="15739" y="11388"/>
                    </a:cubicBezTo>
                    <a:cubicBezTo>
                      <a:pt x="15739" y="10258"/>
                      <a:pt x="15768" y="9156"/>
                      <a:pt x="15768" y="8054"/>
                    </a:cubicBezTo>
                    <a:cubicBezTo>
                      <a:pt x="15768" y="7715"/>
                      <a:pt x="15626" y="7630"/>
                      <a:pt x="15316" y="7687"/>
                    </a:cubicBezTo>
                    <a:cubicBezTo>
                      <a:pt x="14666" y="7743"/>
                      <a:pt x="14016" y="7771"/>
                      <a:pt x="13309" y="7828"/>
                    </a:cubicBezTo>
                    <a:moveTo>
                      <a:pt x="9608" y="11897"/>
                    </a:moveTo>
                    <a:cubicBezTo>
                      <a:pt x="10314" y="11897"/>
                      <a:pt x="11021" y="11925"/>
                      <a:pt x="11727" y="11897"/>
                    </a:cubicBezTo>
                    <a:cubicBezTo>
                      <a:pt x="11812" y="11897"/>
                      <a:pt x="11981" y="11671"/>
                      <a:pt x="11981" y="11558"/>
                    </a:cubicBezTo>
                    <a:cubicBezTo>
                      <a:pt x="11981" y="10427"/>
                      <a:pt x="11981" y="9297"/>
                      <a:pt x="11953" y="8195"/>
                    </a:cubicBezTo>
                    <a:cubicBezTo>
                      <a:pt x="11953" y="8110"/>
                      <a:pt x="11812" y="7941"/>
                      <a:pt x="11727" y="7941"/>
                    </a:cubicBezTo>
                    <a:cubicBezTo>
                      <a:pt x="10936" y="7969"/>
                      <a:pt x="10145" y="8026"/>
                      <a:pt x="9269" y="8082"/>
                    </a:cubicBezTo>
                    <a:cubicBezTo>
                      <a:pt x="9410" y="9410"/>
                      <a:pt x="9495" y="10654"/>
                      <a:pt x="9608" y="11897"/>
                    </a:cubicBezTo>
                    <a:moveTo>
                      <a:pt x="26590" y="6924"/>
                    </a:moveTo>
                    <a:cubicBezTo>
                      <a:pt x="26364" y="7065"/>
                      <a:pt x="25770" y="6754"/>
                      <a:pt x="25686" y="7348"/>
                    </a:cubicBezTo>
                    <a:cubicBezTo>
                      <a:pt x="25601" y="8308"/>
                      <a:pt x="25601" y="9241"/>
                      <a:pt x="25573" y="10201"/>
                    </a:cubicBezTo>
                    <a:cubicBezTo>
                      <a:pt x="25573" y="10314"/>
                      <a:pt x="25629" y="10484"/>
                      <a:pt x="25714" y="10512"/>
                    </a:cubicBezTo>
                    <a:cubicBezTo>
                      <a:pt x="25799" y="10569"/>
                      <a:pt x="25968" y="10484"/>
                      <a:pt x="26053" y="10427"/>
                    </a:cubicBezTo>
                    <a:cubicBezTo>
                      <a:pt x="26562" y="10004"/>
                      <a:pt x="27127" y="9636"/>
                      <a:pt x="27579" y="9128"/>
                    </a:cubicBezTo>
                    <a:cubicBezTo>
                      <a:pt x="28003" y="8619"/>
                      <a:pt x="28342" y="7997"/>
                      <a:pt x="28681" y="7404"/>
                    </a:cubicBezTo>
                    <a:cubicBezTo>
                      <a:pt x="28794" y="7206"/>
                      <a:pt x="28822" y="6924"/>
                      <a:pt x="28398" y="6924"/>
                    </a:cubicBezTo>
                    <a:cubicBezTo>
                      <a:pt x="27833" y="6924"/>
                      <a:pt x="27268" y="6924"/>
                      <a:pt x="26590" y="6924"/>
                    </a:cubicBezTo>
                    <a:moveTo>
                      <a:pt x="28681" y="5709"/>
                    </a:moveTo>
                    <a:cubicBezTo>
                      <a:pt x="28624" y="4352"/>
                      <a:pt x="27042" y="2827"/>
                      <a:pt x="25573" y="2770"/>
                    </a:cubicBezTo>
                    <a:cubicBezTo>
                      <a:pt x="25573" y="2798"/>
                      <a:pt x="25516" y="2827"/>
                      <a:pt x="25544" y="2855"/>
                    </a:cubicBezTo>
                    <a:cubicBezTo>
                      <a:pt x="25544" y="3731"/>
                      <a:pt x="25544" y="4607"/>
                      <a:pt x="25573" y="5454"/>
                    </a:cubicBezTo>
                    <a:cubicBezTo>
                      <a:pt x="25573" y="5567"/>
                      <a:pt x="25770" y="5709"/>
                      <a:pt x="25884" y="5709"/>
                    </a:cubicBezTo>
                    <a:cubicBezTo>
                      <a:pt x="26816" y="5737"/>
                      <a:pt x="27748" y="5709"/>
                      <a:pt x="28681" y="5709"/>
                    </a:cubicBezTo>
                    <a:moveTo>
                      <a:pt x="4493" y="3589"/>
                    </a:moveTo>
                    <a:cubicBezTo>
                      <a:pt x="4465" y="3533"/>
                      <a:pt x="4465" y="3476"/>
                      <a:pt x="4437" y="3420"/>
                    </a:cubicBezTo>
                    <a:cubicBezTo>
                      <a:pt x="4296" y="3476"/>
                      <a:pt x="4154" y="3505"/>
                      <a:pt x="4041" y="3589"/>
                    </a:cubicBezTo>
                    <a:cubicBezTo>
                      <a:pt x="3957" y="3646"/>
                      <a:pt x="3900" y="3759"/>
                      <a:pt x="3787" y="3815"/>
                    </a:cubicBezTo>
                    <a:cubicBezTo>
                      <a:pt x="3533" y="4013"/>
                      <a:pt x="3165" y="4126"/>
                      <a:pt x="2968" y="4381"/>
                    </a:cubicBezTo>
                    <a:cubicBezTo>
                      <a:pt x="2487" y="5031"/>
                      <a:pt x="2063" y="5737"/>
                      <a:pt x="1668" y="6472"/>
                    </a:cubicBezTo>
                    <a:cubicBezTo>
                      <a:pt x="1583" y="6641"/>
                      <a:pt x="1668" y="6924"/>
                      <a:pt x="1668" y="7065"/>
                    </a:cubicBezTo>
                    <a:cubicBezTo>
                      <a:pt x="2346" y="7150"/>
                      <a:pt x="2968" y="7178"/>
                      <a:pt x="3561" y="7291"/>
                    </a:cubicBezTo>
                    <a:cubicBezTo>
                      <a:pt x="4041" y="7376"/>
                      <a:pt x="4154" y="7150"/>
                      <a:pt x="4126" y="6754"/>
                    </a:cubicBezTo>
                    <a:cubicBezTo>
                      <a:pt x="4098" y="6387"/>
                      <a:pt x="4098" y="6048"/>
                      <a:pt x="4098" y="5680"/>
                    </a:cubicBezTo>
                    <a:cubicBezTo>
                      <a:pt x="4098" y="5454"/>
                      <a:pt x="4211" y="5172"/>
                      <a:pt x="4126" y="5002"/>
                    </a:cubicBezTo>
                    <a:cubicBezTo>
                      <a:pt x="3900" y="4409"/>
                      <a:pt x="4098" y="3985"/>
                      <a:pt x="4493" y="3589"/>
                    </a:cubicBezTo>
                    <a:moveTo>
                      <a:pt x="1724" y="8308"/>
                    </a:moveTo>
                    <a:cubicBezTo>
                      <a:pt x="1837" y="9749"/>
                      <a:pt x="2742" y="10936"/>
                      <a:pt x="3674" y="10993"/>
                    </a:cubicBezTo>
                    <a:cubicBezTo>
                      <a:pt x="3787" y="10286"/>
                      <a:pt x="3872" y="9580"/>
                      <a:pt x="4013" y="8873"/>
                    </a:cubicBezTo>
                    <a:cubicBezTo>
                      <a:pt x="4098" y="8308"/>
                      <a:pt x="3957" y="8082"/>
                      <a:pt x="3363" y="8110"/>
                    </a:cubicBezTo>
                    <a:cubicBezTo>
                      <a:pt x="2826" y="8139"/>
                      <a:pt x="2289" y="8252"/>
                      <a:pt x="1724" y="83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1026890" y="3997762"/>
                <a:ext cx="193838" cy="206168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8026" extrusionOk="0">
                    <a:moveTo>
                      <a:pt x="3561" y="1"/>
                    </a:moveTo>
                    <a:cubicBezTo>
                      <a:pt x="4607" y="142"/>
                      <a:pt x="5454" y="29"/>
                      <a:pt x="6104" y="679"/>
                    </a:cubicBezTo>
                    <a:cubicBezTo>
                      <a:pt x="6245" y="820"/>
                      <a:pt x="6387" y="990"/>
                      <a:pt x="6443" y="1159"/>
                    </a:cubicBezTo>
                    <a:cubicBezTo>
                      <a:pt x="6754" y="2035"/>
                      <a:pt x="7037" y="2883"/>
                      <a:pt x="7291" y="3759"/>
                    </a:cubicBezTo>
                    <a:cubicBezTo>
                      <a:pt x="7545" y="4663"/>
                      <a:pt x="7460" y="5482"/>
                      <a:pt x="6782" y="6189"/>
                    </a:cubicBezTo>
                    <a:cubicBezTo>
                      <a:pt x="6358" y="6641"/>
                      <a:pt x="5963" y="7149"/>
                      <a:pt x="5454" y="7517"/>
                    </a:cubicBezTo>
                    <a:cubicBezTo>
                      <a:pt x="4776" y="8025"/>
                      <a:pt x="4041" y="7912"/>
                      <a:pt x="3222" y="7658"/>
                    </a:cubicBezTo>
                    <a:cubicBezTo>
                      <a:pt x="2148" y="7347"/>
                      <a:pt x="1272" y="6697"/>
                      <a:pt x="651" y="5906"/>
                    </a:cubicBezTo>
                    <a:cubicBezTo>
                      <a:pt x="227" y="5369"/>
                      <a:pt x="1" y="4465"/>
                      <a:pt x="57" y="3787"/>
                    </a:cubicBezTo>
                    <a:cubicBezTo>
                      <a:pt x="227" y="2261"/>
                      <a:pt x="877" y="961"/>
                      <a:pt x="2403" y="311"/>
                    </a:cubicBezTo>
                    <a:cubicBezTo>
                      <a:pt x="2826" y="142"/>
                      <a:pt x="3307" y="57"/>
                      <a:pt x="356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1498692" y="3977443"/>
                <a:ext cx="170591" cy="199618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7771" extrusionOk="0">
                    <a:moveTo>
                      <a:pt x="85" y="4211"/>
                    </a:moveTo>
                    <a:cubicBezTo>
                      <a:pt x="113" y="3645"/>
                      <a:pt x="57" y="3052"/>
                      <a:pt x="226" y="2543"/>
                    </a:cubicBezTo>
                    <a:cubicBezTo>
                      <a:pt x="537" y="1724"/>
                      <a:pt x="1046" y="989"/>
                      <a:pt x="1837" y="509"/>
                    </a:cubicBezTo>
                    <a:cubicBezTo>
                      <a:pt x="2741" y="0"/>
                      <a:pt x="3532" y="85"/>
                      <a:pt x="4324" y="707"/>
                    </a:cubicBezTo>
                    <a:cubicBezTo>
                      <a:pt x="4832" y="1102"/>
                      <a:pt x="5426" y="1357"/>
                      <a:pt x="5849" y="1809"/>
                    </a:cubicBezTo>
                    <a:cubicBezTo>
                      <a:pt x="6415" y="2459"/>
                      <a:pt x="6499" y="3278"/>
                      <a:pt x="6556" y="4126"/>
                    </a:cubicBezTo>
                    <a:cubicBezTo>
                      <a:pt x="6641" y="5313"/>
                      <a:pt x="6076" y="6189"/>
                      <a:pt x="5397" y="6980"/>
                    </a:cubicBezTo>
                    <a:cubicBezTo>
                      <a:pt x="5030" y="7432"/>
                      <a:pt x="4408" y="7771"/>
                      <a:pt x="3702" y="7658"/>
                    </a:cubicBezTo>
                    <a:cubicBezTo>
                      <a:pt x="2261" y="7432"/>
                      <a:pt x="1131" y="6754"/>
                      <a:pt x="339" y="5595"/>
                    </a:cubicBezTo>
                    <a:cubicBezTo>
                      <a:pt x="85" y="5228"/>
                      <a:pt x="113" y="4691"/>
                      <a:pt x="0" y="4211"/>
                    </a:cubicBezTo>
                    <a:cubicBezTo>
                      <a:pt x="29" y="4211"/>
                      <a:pt x="57" y="4211"/>
                      <a:pt x="85" y="4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9" name="Google Shape;1409;p36"/>
          <p:cNvGrpSpPr/>
          <p:nvPr/>
        </p:nvGrpSpPr>
        <p:grpSpPr>
          <a:xfrm flipH="1">
            <a:off x="4664355" y="816649"/>
            <a:ext cx="1485444" cy="662951"/>
            <a:chOff x="1475947" y="6126287"/>
            <a:chExt cx="1485444" cy="662951"/>
          </a:xfrm>
        </p:grpSpPr>
        <p:sp>
          <p:nvSpPr>
            <p:cNvPr id="1410" name="Google Shape;1410;p36"/>
            <p:cNvSpPr/>
            <p:nvPr/>
          </p:nvSpPr>
          <p:spPr>
            <a:xfrm>
              <a:off x="1475947" y="6152877"/>
              <a:ext cx="1418640" cy="634884"/>
            </a:xfrm>
            <a:custGeom>
              <a:avLst/>
              <a:gdLst/>
              <a:ahLst/>
              <a:cxnLst/>
              <a:rect l="l" t="t" r="r" b="b"/>
              <a:pathLst>
                <a:path w="8643" h="3868" extrusionOk="0">
                  <a:moveTo>
                    <a:pt x="5846" y="0"/>
                  </a:moveTo>
                  <a:cubicBezTo>
                    <a:pt x="5748" y="0"/>
                    <a:pt x="5649" y="4"/>
                    <a:pt x="5549" y="12"/>
                  </a:cubicBezTo>
                  <a:cubicBezTo>
                    <a:pt x="5170" y="26"/>
                    <a:pt x="5332" y="1040"/>
                    <a:pt x="5738" y="1256"/>
                  </a:cubicBezTo>
                  <a:cubicBezTo>
                    <a:pt x="5357" y="1269"/>
                    <a:pt x="4964" y="1326"/>
                    <a:pt x="4642" y="1326"/>
                  </a:cubicBezTo>
                  <a:cubicBezTo>
                    <a:pt x="4610" y="1326"/>
                    <a:pt x="4579" y="1325"/>
                    <a:pt x="4548" y="1324"/>
                  </a:cubicBezTo>
                  <a:cubicBezTo>
                    <a:pt x="3209" y="1324"/>
                    <a:pt x="1870" y="1243"/>
                    <a:pt x="532" y="1108"/>
                  </a:cubicBezTo>
                  <a:cubicBezTo>
                    <a:pt x="520" y="1106"/>
                    <a:pt x="510" y="1106"/>
                    <a:pt x="499" y="1106"/>
                  </a:cubicBezTo>
                  <a:cubicBezTo>
                    <a:pt x="1" y="1106"/>
                    <a:pt x="243" y="2339"/>
                    <a:pt x="680" y="2392"/>
                  </a:cubicBezTo>
                  <a:cubicBezTo>
                    <a:pt x="1776" y="2500"/>
                    <a:pt x="2871" y="2582"/>
                    <a:pt x="3980" y="2609"/>
                  </a:cubicBezTo>
                  <a:cubicBezTo>
                    <a:pt x="4156" y="2609"/>
                    <a:pt x="5130" y="2541"/>
                    <a:pt x="5873" y="2528"/>
                  </a:cubicBezTo>
                  <a:lnTo>
                    <a:pt x="5873" y="2528"/>
                  </a:lnTo>
                  <a:cubicBezTo>
                    <a:pt x="5806" y="2568"/>
                    <a:pt x="5752" y="2595"/>
                    <a:pt x="5698" y="2636"/>
                  </a:cubicBezTo>
                  <a:cubicBezTo>
                    <a:pt x="5357" y="2842"/>
                    <a:pt x="5661" y="3868"/>
                    <a:pt x="6060" y="3868"/>
                  </a:cubicBezTo>
                  <a:cubicBezTo>
                    <a:pt x="6105" y="3868"/>
                    <a:pt x="6151" y="3855"/>
                    <a:pt x="6198" y="3826"/>
                  </a:cubicBezTo>
                  <a:cubicBezTo>
                    <a:pt x="6387" y="3718"/>
                    <a:pt x="6577" y="3596"/>
                    <a:pt x="6766" y="3488"/>
                  </a:cubicBezTo>
                  <a:cubicBezTo>
                    <a:pt x="7226" y="3217"/>
                    <a:pt x="7699" y="2974"/>
                    <a:pt x="8186" y="2757"/>
                  </a:cubicBezTo>
                  <a:cubicBezTo>
                    <a:pt x="8643" y="2542"/>
                    <a:pt x="8325" y="1473"/>
                    <a:pt x="7843" y="1473"/>
                  </a:cubicBezTo>
                  <a:cubicBezTo>
                    <a:pt x="7840" y="1473"/>
                    <a:pt x="7837" y="1473"/>
                    <a:pt x="7834" y="1473"/>
                  </a:cubicBezTo>
                  <a:lnTo>
                    <a:pt x="7780" y="1473"/>
                  </a:lnTo>
                  <a:cubicBezTo>
                    <a:pt x="7915" y="1175"/>
                    <a:pt x="7767" y="513"/>
                    <a:pt x="7496" y="377"/>
                  </a:cubicBezTo>
                  <a:cubicBezTo>
                    <a:pt x="6964" y="134"/>
                    <a:pt x="6423" y="0"/>
                    <a:pt x="5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576399" y="6307987"/>
              <a:ext cx="830372" cy="44481"/>
            </a:xfrm>
            <a:custGeom>
              <a:avLst/>
              <a:gdLst/>
              <a:ahLst/>
              <a:cxnLst/>
              <a:rect l="l" t="t" r="r" b="b"/>
              <a:pathLst>
                <a:path w="5059" h="271" extrusionOk="0">
                  <a:moveTo>
                    <a:pt x="4937" y="0"/>
                  </a:moveTo>
                  <a:cubicBezTo>
                    <a:pt x="3327" y="27"/>
                    <a:pt x="1732" y="54"/>
                    <a:pt x="122" y="81"/>
                  </a:cubicBezTo>
                  <a:cubicBezTo>
                    <a:pt x="1" y="81"/>
                    <a:pt x="1" y="271"/>
                    <a:pt x="122" y="271"/>
                  </a:cubicBezTo>
                  <a:cubicBezTo>
                    <a:pt x="1732" y="244"/>
                    <a:pt x="3327" y="217"/>
                    <a:pt x="4937" y="190"/>
                  </a:cubicBezTo>
                  <a:cubicBezTo>
                    <a:pt x="5059" y="190"/>
                    <a:pt x="5059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583129" y="6543196"/>
              <a:ext cx="823642" cy="31350"/>
            </a:xfrm>
            <a:custGeom>
              <a:avLst/>
              <a:gdLst/>
              <a:ahLst/>
              <a:cxnLst/>
              <a:rect l="l" t="t" r="r" b="b"/>
              <a:pathLst>
                <a:path w="5018" h="191" extrusionOk="0">
                  <a:moveTo>
                    <a:pt x="122" y="1"/>
                  </a:moveTo>
                  <a:cubicBezTo>
                    <a:pt x="0" y="1"/>
                    <a:pt x="0" y="190"/>
                    <a:pt x="122" y="190"/>
                  </a:cubicBezTo>
                  <a:lnTo>
                    <a:pt x="4896" y="190"/>
                  </a:lnTo>
                  <a:cubicBezTo>
                    <a:pt x="5018" y="190"/>
                    <a:pt x="5018" y="1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2375585" y="6128749"/>
              <a:ext cx="35618" cy="212066"/>
            </a:xfrm>
            <a:custGeom>
              <a:avLst/>
              <a:gdLst/>
              <a:ahLst/>
              <a:cxnLst/>
              <a:rect l="l" t="t" r="r" b="b"/>
              <a:pathLst>
                <a:path w="217" h="1292" extrusionOk="0">
                  <a:moveTo>
                    <a:pt x="122" y="0"/>
                  </a:moveTo>
                  <a:cubicBezTo>
                    <a:pt x="75" y="0"/>
                    <a:pt x="27" y="31"/>
                    <a:pt x="27" y="92"/>
                  </a:cubicBezTo>
                  <a:cubicBezTo>
                    <a:pt x="14" y="470"/>
                    <a:pt x="14" y="835"/>
                    <a:pt x="0" y="1200"/>
                  </a:cubicBezTo>
                  <a:cubicBezTo>
                    <a:pt x="0" y="1261"/>
                    <a:pt x="48" y="1292"/>
                    <a:pt x="95" y="1292"/>
                  </a:cubicBezTo>
                  <a:cubicBezTo>
                    <a:pt x="142" y="1292"/>
                    <a:pt x="190" y="1261"/>
                    <a:pt x="190" y="1200"/>
                  </a:cubicBezTo>
                  <a:cubicBezTo>
                    <a:pt x="203" y="835"/>
                    <a:pt x="203" y="470"/>
                    <a:pt x="217" y="92"/>
                  </a:cubicBezTo>
                  <a:cubicBezTo>
                    <a:pt x="217" y="3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2371153" y="6543853"/>
              <a:ext cx="31186" cy="243088"/>
            </a:xfrm>
            <a:custGeom>
              <a:avLst/>
              <a:gdLst/>
              <a:ahLst/>
              <a:cxnLst/>
              <a:rect l="l" t="t" r="r" b="b"/>
              <a:pathLst>
                <a:path w="190" h="1481" extrusionOk="0">
                  <a:moveTo>
                    <a:pt x="95" y="0"/>
                  </a:moveTo>
                  <a:cubicBezTo>
                    <a:pt x="47" y="0"/>
                    <a:pt x="0" y="31"/>
                    <a:pt x="0" y="91"/>
                  </a:cubicBezTo>
                  <a:lnTo>
                    <a:pt x="0" y="1390"/>
                  </a:lnTo>
                  <a:cubicBezTo>
                    <a:pt x="0" y="1451"/>
                    <a:pt x="47" y="1481"/>
                    <a:pt x="95" y="1481"/>
                  </a:cubicBezTo>
                  <a:cubicBezTo>
                    <a:pt x="142" y="1481"/>
                    <a:pt x="189" y="1451"/>
                    <a:pt x="189" y="1390"/>
                  </a:cubicBezTo>
                  <a:lnTo>
                    <a:pt x="189" y="91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2378047" y="6126287"/>
              <a:ext cx="582852" cy="346494"/>
            </a:xfrm>
            <a:custGeom>
              <a:avLst/>
              <a:gdLst/>
              <a:ahLst/>
              <a:cxnLst/>
              <a:rect l="l" t="t" r="r" b="b"/>
              <a:pathLst>
                <a:path w="3551" h="2111" extrusionOk="0">
                  <a:moveTo>
                    <a:pt x="144" y="1"/>
                  </a:moveTo>
                  <a:cubicBezTo>
                    <a:pt x="57" y="1"/>
                    <a:pt x="0" y="128"/>
                    <a:pt x="93" y="174"/>
                  </a:cubicBezTo>
                  <a:cubicBezTo>
                    <a:pt x="648" y="445"/>
                    <a:pt x="1175" y="783"/>
                    <a:pt x="1716" y="1107"/>
                  </a:cubicBezTo>
                  <a:cubicBezTo>
                    <a:pt x="2244" y="1418"/>
                    <a:pt x="2812" y="1770"/>
                    <a:pt x="3366" y="2094"/>
                  </a:cubicBezTo>
                  <a:cubicBezTo>
                    <a:pt x="3384" y="2106"/>
                    <a:pt x="3402" y="2111"/>
                    <a:pt x="3418" y="2111"/>
                  </a:cubicBezTo>
                  <a:cubicBezTo>
                    <a:pt x="3500" y="2111"/>
                    <a:pt x="3551" y="1989"/>
                    <a:pt x="3461" y="1932"/>
                  </a:cubicBezTo>
                  <a:cubicBezTo>
                    <a:pt x="2906" y="1608"/>
                    <a:pt x="2352" y="1270"/>
                    <a:pt x="1811" y="945"/>
                  </a:cubicBezTo>
                  <a:cubicBezTo>
                    <a:pt x="1256" y="607"/>
                    <a:pt x="743" y="282"/>
                    <a:pt x="188" y="12"/>
                  </a:cubicBezTo>
                  <a:cubicBezTo>
                    <a:pt x="173" y="4"/>
                    <a:pt x="15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2369019" y="6441595"/>
              <a:ext cx="592372" cy="347643"/>
            </a:xfrm>
            <a:custGeom>
              <a:avLst/>
              <a:gdLst/>
              <a:ahLst/>
              <a:cxnLst/>
              <a:rect l="l" t="t" r="r" b="b"/>
              <a:pathLst>
                <a:path w="3609" h="2118" extrusionOk="0">
                  <a:moveTo>
                    <a:pt x="3465" y="0"/>
                  </a:moveTo>
                  <a:cubicBezTo>
                    <a:pt x="3451" y="0"/>
                    <a:pt x="3436" y="4"/>
                    <a:pt x="3421" y="11"/>
                  </a:cubicBezTo>
                  <a:cubicBezTo>
                    <a:pt x="2867" y="349"/>
                    <a:pt x="2299" y="674"/>
                    <a:pt x="1744" y="1012"/>
                  </a:cubicBezTo>
                  <a:cubicBezTo>
                    <a:pt x="1190" y="1337"/>
                    <a:pt x="662" y="1661"/>
                    <a:pt x="94" y="1945"/>
                  </a:cubicBezTo>
                  <a:cubicBezTo>
                    <a:pt x="0" y="1980"/>
                    <a:pt x="59" y="2118"/>
                    <a:pt x="147" y="2118"/>
                  </a:cubicBezTo>
                  <a:cubicBezTo>
                    <a:pt x="161" y="2118"/>
                    <a:pt x="175" y="2114"/>
                    <a:pt x="189" y="2107"/>
                  </a:cubicBezTo>
                  <a:cubicBezTo>
                    <a:pt x="757" y="1823"/>
                    <a:pt x="1298" y="1499"/>
                    <a:pt x="1839" y="1174"/>
                  </a:cubicBezTo>
                  <a:cubicBezTo>
                    <a:pt x="2380" y="850"/>
                    <a:pt x="2961" y="512"/>
                    <a:pt x="3516" y="173"/>
                  </a:cubicBezTo>
                  <a:cubicBezTo>
                    <a:pt x="3609" y="127"/>
                    <a:pt x="3552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1567536" y="6323416"/>
              <a:ext cx="48092" cy="248997"/>
            </a:xfrm>
            <a:custGeom>
              <a:avLst/>
              <a:gdLst/>
              <a:ahLst/>
              <a:cxnLst/>
              <a:rect l="l" t="t" r="r" b="b"/>
              <a:pathLst>
                <a:path w="293" h="1517" extrusionOk="0">
                  <a:moveTo>
                    <a:pt x="149" y="1"/>
                  </a:moveTo>
                  <a:cubicBezTo>
                    <a:pt x="95" y="1"/>
                    <a:pt x="55" y="42"/>
                    <a:pt x="55" y="96"/>
                  </a:cubicBezTo>
                  <a:cubicBezTo>
                    <a:pt x="1" y="542"/>
                    <a:pt x="14" y="1002"/>
                    <a:pt x="95" y="1448"/>
                  </a:cubicBezTo>
                  <a:cubicBezTo>
                    <a:pt x="106" y="1496"/>
                    <a:pt x="140" y="1517"/>
                    <a:pt x="176" y="1517"/>
                  </a:cubicBezTo>
                  <a:cubicBezTo>
                    <a:pt x="231" y="1517"/>
                    <a:pt x="293" y="1468"/>
                    <a:pt x="285" y="1394"/>
                  </a:cubicBezTo>
                  <a:cubicBezTo>
                    <a:pt x="203" y="961"/>
                    <a:pt x="190" y="528"/>
                    <a:pt x="244" y="96"/>
                  </a:cubicBezTo>
                  <a:cubicBezTo>
                    <a:pt x="244" y="42"/>
                    <a:pt x="190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1572296" y="6322924"/>
              <a:ext cx="188594" cy="180223"/>
            </a:xfrm>
            <a:custGeom>
              <a:avLst/>
              <a:gdLst/>
              <a:ahLst/>
              <a:cxnLst/>
              <a:rect l="l" t="t" r="r" b="b"/>
              <a:pathLst>
                <a:path w="1149" h="1098" extrusionOk="0">
                  <a:moveTo>
                    <a:pt x="1040" y="1"/>
                  </a:moveTo>
                  <a:cubicBezTo>
                    <a:pt x="1016" y="1"/>
                    <a:pt x="993" y="11"/>
                    <a:pt x="972" y="31"/>
                  </a:cubicBezTo>
                  <a:cubicBezTo>
                    <a:pt x="648" y="315"/>
                    <a:pt x="256" y="572"/>
                    <a:pt x="39" y="951"/>
                  </a:cubicBezTo>
                  <a:cubicBezTo>
                    <a:pt x="1" y="1028"/>
                    <a:pt x="72" y="1098"/>
                    <a:pt x="135" y="1098"/>
                  </a:cubicBezTo>
                  <a:cubicBezTo>
                    <a:pt x="161" y="1098"/>
                    <a:pt x="186" y="1086"/>
                    <a:pt x="201" y="1059"/>
                  </a:cubicBezTo>
                  <a:cubicBezTo>
                    <a:pt x="418" y="680"/>
                    <a:pt x="797" y="437"/>
                    <a:pt x="1108" y="166"/>
                  </a:cubicBezTo>
                  <a:cubicBezTo>
                    <a:pt x="1148" y="126"/>
                    <a:pt x="1148" y="58"/>
                    <a:pt x="1108" y="31"/>
                  </a:cubicBezTo>
                  <a:cubicBezTo>
                    <a:pt x="1087" y="11"/>
                    <a:pt x="1064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1657319" y="6323744"/>
              <a:ext cx="270991" cy="244893"/>
            </a:xfrm>
            <a:custGeom>
              <a:avLst/>
              <a:gdLst/>
              <a:ahLst/>
              <a:cxnLst/>
              <a:rect l="l" t="t" r="r" b="b"/>
              <a:pathLst>
                <a:path w="1651" h="1492" extrusionOk="0">
                  <a:moveTo>
                    <a:pt x="1506" y="1"/>
                  </a:moveTo>
                  <a:cubicBezTo>
                    <a:pt x="1485" y="1"/>
                    <a:pt x="1462" y="8"/>
                    <a:pt x="1442" y="26"/>
                  </a:cubicBezTo>
                  <a:cubicBezTo>
                    <a:pt x="968" y="445"/>
                    <a:pt x="508" y="864"/>
                    <a:pt x="62" y="1324"/>
                  </a:cubicBezTo>
                  <a:cubicBezTo>
                    <a:pt x="0" y="1396"/>
                    <a:pt x="64" y="1492"/>
                    <a:pt x="133" y="1492"/>
                  </a:cubicBezTo>
                  <a:cubicBezTo>
                    <a:pt x="155" y="1492"/>
                    <a:pt x="178" y="1482"/>
                    <a:pt x="197" y="1459"/>
                  </a:cubicBezTo>
                  <a:cubicBezTo>
                    <a:pt x="644" y="1000"/>
                    <a:pt x="1103" y="580"/>
                    <a:pt x="1577" y="161"/>
                  </a:cubicBezTo>
                  <a:cubicBezTo>
                    <a:pt x="1651" y="98"/>
                    <a:pt x="1584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839347" y="6320462"/>
              <a:ext cx="217975" cy="254906"/>
            </a:xfrm>
            <a:custGeom>
              <a:avLst/>
              <a:gdLst/>
              <a:ahLst/>
              <a:cxnLst/>
              <a:rect l="l" t="t" r="r" b="b"/>
              <a:pathLst>
                <a:path w="1328" h="1553" extrusionOk="0">
                  <a:moveTo>
                    <a:pt x="1195" y="0"/>
                  </a:moveTo>
                  <a:cubicBezTo>
                    <a:pt x="1173" y="0"/>
                    <a:pt x="1150" y="10"/>
                    <a:pt x="1130" y="32"/>
                  </a:cubicBezTo>
                  <a:cubicBezTo>
                    <a:pt x="765" y="465"/>
                    <a:pt x="427" y="939"/>
                    <a:pt x="62" y="1385"/>
                  </a:cubicBezTo>
                  <a:cubicBezTo>
                    <a:pt x="0" y="1457"/>
                    <a:pt x="64" y="1552"/>
                    <a:pt x="133" y="1552"/>
                  </a:cubicBezTo>
                  <a:cubicBezTo>
                    <a:pt x="155" y="1552"/>
                    <a:pt x="178" y="1543"/>
                    <a:pt x="197" y="1520"/>
                  </a:cubicBezTo>
                  <a:cubicBezTo>
                    <a:pt x="562" y="1074"/>
                    <a:pt x="901" y="600"/>
                    <a:pt x="1266" y="154"/>
                  </a:cubicBezTo>
                  <a:cubicBezTo>
                    <a:pt x="1327" y="93"/>
                    <a:pt x="1264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1996427" y="6314881"/>
              <a:ext cx="187281" cy="251951"/>
            </a:xfrm>
            <a:custGeom>
              <a:avLst/>
              <a:gdLst/>
              <a:ahLst/>
              <a:cxnLst/>
              <a:rect l="l" t="t" r="r" b="b"/>
              <a:pathLst>
                <a:path w="1141" h="1535" extrusionOk="0">
                  <a:moveTo>
                    <a:pt x="1006" y="0"/>
                  </a:moveTo>
                  <a:cubicBezTo>
                    <a:pt x="978" y="0"/>
                    <a:pt x="951" y="12"/>
                    <a:pt x="931" y="39"/>
                  </a:cubicBezTo>
                  <a:cubicBezTo>
                    <a:pt x="647" y="499"/>
                    <a:pt x="309" y="918"/>
                    <a:pt x="38" y="1392"/>
                  </a:cubicBezTo>
                  <a:cubicBezTo>
                    <a:pt x="1" y="1466"/>
                    <a:pt x="66" y="1534"/>
                    <a:pt x="128" y="1534"/>
                  </a:cubicBezTo>
                  <a:cubicBezTo>
                    <a:pt x="156" y="1534"/>
                    <a:pt x="184" y="1520"/>
                    <a:pt x="200" y="1486"/>
                  </a:cubicBezTo>
                  <a:cubicBezTo>
                    <a:pt x="471" y="1027"/>
                    <a:pt x="809" y="594"/>
                    <a:pt x="1093" y="134"/>
                  </a:cubicBezTo>
                  <a:cubicBezTo>
                    <a:pt x="1141" y="67"/>
                    <a:pt x="1074" y="0"/>
                    <a:pt x="1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2167951" y="6314881"/>
              <a:ext cx="173986" cy="253757"/>
            </a:xfrm>
            <a:custGeom>
              <a:avLst/>
              <a:gdLst/>
              <a:ahLst/>
              <a:cxnLst/>
              <a:rect l="l" t="t" r="r" b="b"/>
              <a:pathLst>
                <a:path w="1060" h="1546" extrusionOk="0">
                  <a:moveTo>
                    <a:pt x="922" y="0"/>
                  </a:moveTo>
                  <a:cubicBezTo>
                    <a:pt x="894" y="0"/>
                    <a:pt x="866" y="12"/>
                    <a:pt x="846" y="39"/>
                  </a:cubicBezTo>
                  <a:cubicBezTo>
                    <a:pt x="562" y="486"/>
                    <a:pt x="305" y="945"/>
                    <a:pt x="48" y="1405"/>
                  </a:cubicBezTo>
                  <a:cubicBezTo>
                    <a:pt x="1" y="1472"/>
                    <a:pt x="67" y="1545"/>
                    <a:pt x="134" y="1545"/>
                  </a:cubicBezTo>
                  <a:cubicBezTo>
                    <a:pt x="162" y="1545"/>
                    <a:pt x="190" y="1532"/>
                    <a:pt x="210" y="1500"/>
                  </a:cubicBezTo>
                  <a:cubicBezTo>
                    <a:pt x="467" y="1040"/>
                    <a:pt x="724" y="580"/>
                    <a:pt x="1022" y="134"/>
                  </a:cubicBezTo>
                  <a:cubicBezTo>
                    <a:pt x="1060" y="67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2321091" y="6228216"/>
              <a:ext cx="255562" cy="339436"/>
            </a:xfrm>
            <a:custGeom>
              <a:avLst/>
              <a:gdLst/>
              <a:ahLst/>
              <a:cxnLst/>
              <a:rect l="l" t="t" r="r" b="b"/>
              <a:pathLst>
                <a:path w="1557" h="2068" extrusionOk="0">
                  <a:moveTo>
                    <a:pt x="1411" y="1"/>
                  </a:moveTo>
                  <a:cubicBezTo>
                    <a:pt x="1382" y="1"/>
                    <a:pt x="1353" y="12"/>
                    <a:pt x="1333" y="40"/>
                  </a:cubicBezTo>
                  <a:cubicBezTo>
                    <a:pt x="927" y="676"/>
                    <a:pt x="494" y="1311"/>
                    <a:pt x="48" y="1933"/>
                  </a:cubicBezTo>
                  <a:cubicBezTo>
                    <a:pt x="0" y="2000"/>
                    <a:pt x="68" y="2067"/>
                    <a:pt x="135" y="2067"/>
                  </a:cubicBezTo>
                  <a:cubicBezTo>
                    <a:pt x="163" y="2067"/>
                    <a:pt x="191" y="2056"/>
                    <a:pt x="210" y="2028"/>
                  </a:cubicBezTo>
                  <a:cubicBezTo>
                    <a:pt x="657" y="1406"/>
                    <a:pt x="1090" y="784"/>
                    <a:pt x="1509" y="135"/>
                  </a:cubicBezTo>
                  <a:cubicBezTo>
                    <a:pt x="1557" y="68"/>
                    <a:pt x="148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2365572" y="6311598"/>
              <a:ext cx="368817" cy="444484"/>
            </a:xfrm>
            <a:custGeom>
              <a:avLst/>
              <a:gdLst/>
              <a:ahLst/>
              <a:cxnLst/>
              <a:rect l="l" t="t" r="r" b="b"/>
              <a:pathLst>
                <a:path w="2247" h="2708" extrusionOk="0">
                  <a:moveTo>
                    <a:pt x="2119" y="0"/>
                  </a:moveTo>
                  <a:cubicBezTo>
                    <a:pt x="2099" y="0"/>
                    <a:pt x="2079" y="10"/>
                    <a:pt x="2063" y="32"/>
                  </a:cubicBezTo>
                  <a:cubicBezTo>
                    <a:pt x="1387" y="871"/>
                    <a:pt x="751" y="1723"/>
                    <a:pt x="61" y="2548"/>
                  </a:cubicBezTo>
                  <a:cubicBezTo>
                    <a:pt x="0" y="2609"/>
                    <a:pt x="61" y="2708"/>
                    <a:pt x="130" y="2708"/>
                  </a:cubicBezTo>
                  <a:cubicBezTo>
                    <a:pt x="152" y="2708"/>
                    <a:pt x="176" y="2697"/>
                    <a:pt x="196" y="2669"/>
                  </a:cubicBezTo>
                  <a:cubicBezTo>
                    <a:pt x="873" y="1858"/>
                    <a:pt x="1522" y="1006"/>
                    <a:pt x="2184" y="168"/>
                  </a:cubicBezTo>
                  <a:cubicBezTo>
                    <a:pt x="2246" y="96"/>
                    <a:pt x="218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2634758" y="6375612"/>
              <a:ext cx="203695" cy="262948"/>
            </a:xfrm>
            <a:custGeom>
              <a:avLst/>
              <a:gdLst/>
              <a:ahLst/>
              <a:cxnLst/>
              <a:rect l="l" t="t" r="r" b="b"/>
              <a:pathLst>
                <a:path w="1241" h="1602" extrusionOk="0">
                  <a:moveTo>
                    <a:pt x="1112" y="0"/>
                  </a:moveTo>
                  <a:cubicBezTo>
                    <a:pt x="1083" y="0"/>
                    <a:pt x="1052" y="14"/>
                    <a:pt x="1031" y="48"/>
                  </a:cubicBezTo>
                  <a:cubicBezTo>
                    <a:pt x="707" y="521"/>
                    <a:pt x="382" y="995"/>
                    <a:pt x="58" y="1468"/>
                  </a:cubicBezTo>
                  <a:cubicBezTo>
                    <a:pt x="0" y="1535"/>
                    <a:pt x="65" y="1602"/>
                    <a:pt x="136" y="1602"/>
                  </a:cubicBezTo>
                  <a:cubicBezTo>
                    <a:pt x="165" y="1602"/>
                    <a:pt x="196" y="1590"/>
                    <a:pt x="220" y="1563"/>
                  </a:cubicBezTo>
                  <a:cubicBezTo>
                    <a:pt x="544" y="1089"/>
                    <a:pt x="869" y="616"/>
                    <a:pt x="1194" y="143"/>
                  </a:cubicBezTo>
                  <a:cubicBezTo>
                    <a:pt x="1240" y="68"/>
                    <a:pt x="117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47745534-2DC6-DCD9-3583-D97495509BDA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7409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3"/>
          <p:cNvSpPr/>
          <p:nvPr/>
        </p:nvSpPr>
        <p:spPr>
          <a:xfrm>
            <a:off x="1790151" y="1212550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3"/>
          <p:cNvSpPr txBox="1"/>
          <p:nvPr/>
        </p:nvSpPr>
        <p:spPr>
          <a:xfrm>
            <a:off x="2578675" y="2020487"/>
            <a:ext cx="7388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64" name="Google Shape;1664;p43"/>
          <p:cNvSpPr txBox="1"/>
          <p:nvPr/>
        </p:nvSpPr>
        <p:spPr>
          <a:xfrm>
            <a:off x="2578675" y="3446268"/>
            <a:ext cx="7388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70" name="Google Shape;1670;p43"/>
          <p:cNvSpPr txBox="1">
            <a:spLocks noGrp="1"/>
          </p:cNvSpPr>
          <p:nvPr>
            <p:ph type="title"/>
          </p:nvPr>
        </p:nvSpPr>
        <p:spPr>
          <a:xfrm>
            <a:off x="740914" y="219093"/>
            <a:ext cx="9501898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>
                <a:latin typeface="+mn-lt"/>
              </a:rPr>
              <a:t>KẾ HOẠCH VÀ PHÂN CÔNG</a:t>
            </a:r>
          </a:p>
        </p:txBody>
      </p:sp>
      <p:grpSp>
        <p:nvGrpSpPr>
          <p:cNvPr id="1707" name="Google Shape;1707;p43"/>
          <p:cNvGrpSpPr/>
          <p:nvPr/>
        </p:nvGrpSpPr>
        <p:grpSpPr>
          <a:xfrm rot="21019030" flipH="1">
            <a:off x="9718367" y="1113076"/>
            <a:ext cx="493114" cy="494036"/>
            <a:chOff x="1043098" y="1863325"/>
            <a:chExt cx="373599" cy="374297"/>
          </a:xfrm>
        </p:grpSpPr>
        <p:sp>
          <p:nvSpPr>
            <p:cNvPr id="1708" name="Google Shape;1708;p43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967;p59">
            <a:extLst>
              <a:ext uri="{FF2B5EF4-FFF2-40B4-BE49-F238E27FC236}">
                <a16:creationId xmlns:a16="http://schemas.microsoft.com/office/drawing/2014/main" id="{6A434A8F-5199-6459-3F38-6E55F0D4AA31}"/>
              </a:ext>
            </a:extLst>
          </p:cNvPr>
          <p:cNvSpPr/>
          <p:nvPr/>
        </p:nvSpPr>
        <p:spPr>
          <a:xfrm>
            <a:off x="4961550" y="7002650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21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8F36F-D5BF-E63A-4209-5F3923A0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3821"/>
              </p:ext>
            </p:extLst>
          </p:nvPr>
        </p:nvGraphicFramePr>
        <p:xfrm>
          <a:off x="1097899" y="2118620"/>
          <a:ext cx="8787928" cy="4507042"/>
        </p:xfrm>
        <a:graphic>
          <a:graphicData uri="http://schemas.openxmlformats.org/drawingml/2006/table">
            <a:tbl>
              <a:tblPr firstRow="1" firstCol="1" bandRow="1">
                <a:tableStyleId>{9035CD07-F9FA-43B2-A912-090887B23444}</a:tableStyleId>
              </a:tblPr>
              <a:tblGrid>
                <a:gridCol w="1407166">
                  <a:extLst>
                    <a:ext uri="{9D8B030D-6E8A-4147-A177-3AD203B41FA5}">
                      <a16:colId xmlns:a16="http://schemas.microsoft.com/office/drawing/2014/main" val="937624757"/>
                    </a:ext>
                  </a:extLst>
                </a:gridCol>
                <a:gridCol w="1788210">
                  <a:extLst>
                    <a:ext uri="{9D8B030D-6E8A-4147-A177-3AD203B41FA5}">
                      <a16:colId xmlns:a16="http://schemas.microsoft.com/office/drawing/2014/main" val="3134685050"/>
                    </a:ext>
                  </a:extLst>
                </a:gridCol>
                <a:gridCol w="1879041">
                  <a:extLst>
                    <a:ext uri="{9D8B030D-6E8A-4147-A177-3AD203B41FA5}">
                      <a16:colId xmlns:a16="http://schemas.microsoft.com/office/drawing/2014/main" val="3595872456"/>
                    </a:ext>
                  </a:extLst>
                </a:gridCol>
                <a:gridCol w="1848897">
                  <a:extLst>
                    <a:ext uri="{9D8B030D-6E8A-4147-A177-3AD203B41FA5}">
                      <a16:colId xmlns:a16="http://schemas.microsoft.com/office/drawing/2014/main" val="614448516"/>
                    </a:ext>
                  </a:extLst>
                </a:gridCol>
                <a:gridCol w="1864614">
                  <a:extLst>
                    <a:ext uri="{9D8B030D-6E8A-4147-A177-3AD203B41FA5}">
                      <a16:colId xmlns:a16="http://schemas.microsoft.com/office/drawing/2014/main" val="800058099"/>
                    </a:ext>
                  </a:extLst>
                </a:gridCol>
              </a:tblGrid>
              <a:tr h="5009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Lê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Minh Đức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Đinh Thị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Thu Hà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7F9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Hà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Thị Linh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Nguyễn Thị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Hoài Thu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52752"/>
                  </a:ext>
                </a:extLst>
              </a:tr>
              <a:tr h="325464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Công việc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khung cho project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Message design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Chat riêng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Chat all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Thiết kế giao diện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Làm slide báo cáo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Viết báo cáo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khung cho project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Message design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nhóm chat 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Xem danh sách nhóm chat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Mời bạn vào nhóm chat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Xem danh sách người dùng online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Thiết kế giao diện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Viết báo cáo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khung cho project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Message design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Tìm kiếm người dùng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Chat trong nhóm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Xem thông tin nhóm chat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Rời nhóm chat</a:t>
                      </a:r>
                      <a:br>
                        <a:rPr lang="en-US" sz="1600" kern="100">
                          <a:effectLst/>
                        </a:rPr>
                      </a:b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khung cho project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Message design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Tạo server và kết nối server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Đăng ký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Đăng nhập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Kích hoạt 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Đăng xuất 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Thay đổi mật khẩu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- Làm slide báo cáo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16693"/>
                  </a:ext>
                </a:extLst>
              </a:tr>
              <a:tr h="75144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0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Phần trăm đóng góp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24%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960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081C52D-F9C2-6BAC-8BC4-FE508466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2212975"/>
            <a:ext cx="106886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8"/>
          <p:cNvSpPr/>
          <p:nvPr/>
        </p:nvSpPr>
        <p:spPr>
          <a:xfrm>
            <a:off x="3832902" y="1735698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8"/>
          <p:cNvSpPr txBox="1">
            <a:spLocks noGrp="1"/>
          </p:cNvSpPr>
          <p:nvPr>
            <p:ph type="title"/>
          </p:nvPr>
        </p:nvSpPr>
        <p:spPr>
          <a:xfrm>
            <a:off x="1073413" y="3146202"/>
            <a:ext cx="85425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4800" b="1">
                <a:latin typeface="Arial"/>
              </a:rPr>
              <a:t>DEMO CHƯƠNG TRÌNH</a:t>
            </a:r>
          </a:p>
        </p:txBody>
      </p:sp>
      <p:sp>
        <p:nvSpPr>
          <p:cNvPr id="1473" name="Google Shape;1473;p38"/>
          <p:cNvSpPr txBox="1">
            <a:spLocks noGrp="1"/>
          </p:cNvSpPr>
          <p:nvPr>
            <p:ph type="title" idx="2"/>
          </p:nvPr>
        </p:nvSpPr>
        <p:spPr>
          <a:xfrm>
            <a:off x="4220113" y="1756075"/>
            <a:ext cx="22491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imes New Roman"/>
              </a:rPr>
              <a:t>IV</a:t>
            </a:r>
            <a:endParaRPr b="1">
              <a:latin typeface="Times New Roman"/>
            </a:endParaRPr>
          </a:p>
        </p:txBody>
      </p:sp>
      <p:grpSp>
        <p:nvGrpSpPr>
          <p:cNvPr id="1475" name="Google Shape;1475;p38"/>
          <p:cNvGrpSpPr/>
          <p:nvPr/>
        </p:nvGrpSpPr>
        <p:grpSpPr>
          <a:xfrm>
            <a:off x="1435942" y="6287959"/>
            <a:ext cx="493113" cy="494034"/>
            <a:chOff x="1043098" y="1863325"/>
            <a:chExt cx="373599" cy="374297"/>
          </a:xfrm>
        </p:grpSpPr>
        <p:sp>
          <p:nvSpPr>
            <p:cNvPr id="1476" name="Google Shape;1476;p38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38"/>
          <p:cNvGrpSpPr/>
          <p:nvPr/>
        </p:nvGrpSpPr>
        <p:grpSpPr>
          <a:xfrm rot="580970">
            <a:off x="9498505" y="643765"/>
            <a:ext cx="493114" cy="494036"/>
            <a:chOff x="1043098" y="1863325"/>
            <a:chExt cx="373599" cy="374297"/>
          </a:xfrm>
        </p:grpSpPr>
        <p:sp>
          <p:nvSpPr>
            <p:cNvPr id="1479" name="Google Shape;1479;p38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1308925" y="821965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8"/>
          <p:cNvSpPr/>
          <p:nvPr/>
        </p:nvSpPr>
        <p:spPr>
          <a:xfrm>
            <a:off x="8173242" y="5958588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8"/>
          <p:cNvSpPr/>
          <p:nvPr/>
        </p:nvSpPr>
        <p:spPr>
          <a:xfrm>
            <a:off x="1790151" y="4634551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4" name="Google Shape;1484;p38"/>
          <p:cNvGrpSpPr/>
          <p:nvPr/>
        </p:nvGrpSpPr>
        <p:grpSpPr>
          <a:xfrm>
            <a:off x="4686309" y="5077344"/>
            <a:ext cx="1316708" cy="1316708"/>
            <a:chOff x="7780892" y="4791158"/>
            <a:chExt cx="1563600" cy="1563600"/>
          </a:xfrm>
        </p:grpSpPr>
        <p:sp>
          <p:nvSpPr>
            <p:cNvPr id="1485" name="Google Shape;1485;p38"/>
            <p:cNvSpPr/>
            <p:nvPr/>
          </p:nvSpPr>
          <p:spPr>
            <a:xfrm rot="-663420" flipH="1">
              <a:off x="7896322" y="490658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8"/>
            <p:cNvGrpSpPr/>
            <p:nvPr/>
          </p:nvGrpSpPr>
          <p:grpSpPr>
            <a:xfrm>
              <a:off x="8006740" y="5016945"/>
              <a:ext cx="1111905" cy="1112026"/>
              <a:chOff x="8216075" y="5406063"/>
              <a:chExt cx="1214400" cy="1214400"/>
            </a:xfrm>
          </p:grpSpPr>
          <p:sp>
            <p:nvSpPr>
              <p:cNvPr id="1487" name="Google Shape;1487;p38"/>
              <p:cNvSpPr/>
              <p:nvPr/>
            </p:nvSpPr>
            <p:spPr>
              <a:xfrm>
                <a:off x="8216075" y="54060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8434375" y="6132750"/>
                <a:ext cx="777800" cy="3179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12717" extrusionOk="0">
                    <a:moveTo>
                      <a:pt x="1" y="2827"/>
                    </a:moveTo>
                    <a:cubicBezTo>
                      <a:pt x="764" y="3053"/>
                      <a:pt x="1301" y="3420"/>
                      <a:pt x="1555" y="4098"/>
                    </a:cubicBezTo>
                    <a:cubicBezTo>
                      <a:pt x="1611" y="4239"/>
                      <a:pt x="1724" y="4381"/>
                      <a:pt x="1837" y="4437"/>
                    </a:cubicBezTo>
                    <a:cubicBezTo>
                      <a:pt x="3081" y="5115"/>
                      <a:pt x="4380" y="5765"/>
                      <a:pt x="5596" y="6472"/>
                    </a:cubicBezTo>
                    <a:cubicBezTo>
                      <a:pt x="6302" y="6895"/>
                      <a:pt x="6924" y="7432"/>
                      <a:pt x="7602" y="7856"/>
                    </a:cubicBezTo>
                    <a:cubicBezTo>
                      <a:pt x="8336" y="8337"/>
                      <a:pt x="9099" y="8845"/>
                      <a:pt x="9890" y="9241"/>
                    </a:cubicBezTo>
                    <a:cubicBezTo>
                      <a:pt x="10710" y="9608"/>
                      <a:pt x="11558" y="9919"/>
                      <a:pt x="12405" y="10117"/>
                    </a:cubicBezTo>
                    <a:cubicBezTo>
                      <a:pt x="13479" y="10343"/>
                      <a:pt x="14609" y="10541"/>
                      <a:pt x="15711" y="10484"/>
                    </a:cubicBezTo>
                    <a:cubicBezTo>
                      <a:pt x="17265" y="10371"/>
                      <a:pt x="18876" y="10201"/>
                      <a:pt x="20374" y="9749"/>
                    </a:cubicBezTo>
                    <a:cubicBezTo>
                      <a:pt x="22069" y="9269"/>
                      <a:pt x="23595" y="8308"/>
                      <a:pt x="24895" y="7065"/>
                    </a:cubicBezTo>
                    <a:cubicBezTo>
                      <a:pt x="25658" y="6359"/>
                      <a:pt x="26251" y="5454"/>
                      <a:pt x="27070" y="4804"/>
                    </a:cubicBezTo>
                    <a:cubicBezTo>
                      <a:pt x="27862" y="4155"/>
                      <a:pt x="28116" y="3166"/>
                      <a:pt x="28794" y="2459"/>
                    </a:cubicBezTo>
                    <a:cubicBezTo>
                      <a:pt x="28935" y="2318"/>
                      <a:pt x="28964" y="2035"/>
                      <a:pt x="28992" y="1809"/>
                    </a:cubicBezTo>
                    <a:cubicBezTo>
                      <a:pt x="29077" y="1103"/>
                      <a:pt x="29274" y="453"/>
                      <a:pt x="29953" y="1"/>
                    </a:cubicBezTo>
                    <a:cubicBezTo>
                      <a:pt x="30207" y="368"/>
                      <a:pt x="30461" y="764"/>
                      <a:pt x="30744" y="1159"/>
                    </a:cubicBezTo>
                    <a:cubicBezTo>
                      <a:pt x="30715" y="1216"/>
                      <a:pt x="30574" y="1385"/>
                      <a:pt x="30631" y="1442"/>
                    </a:cubicBezTo>
                    <a:cubicBezTo>
                      <a:pt x="31111" y="2233"/>
                      <a:pt x="30715" y="2996"/>
                      <a:pt x="30433" y="3674"/>
                    </a:cubicBezTo>
                    <a:cubicBezTo>
                      <a:pt x="30037" y="4635"/>
                      <a:pt x="29472" y="5539"/>
                      <a:pt x="28992" y="6472"/>
                    </a:cubicBezTo>
                    <a:cubicBezTo>
                      <a:pt x="28794" y="6839"/>
                      <a:pt x="28596" y="7178"/>
                      <a:pt x="28398" y="7545"/>
                    </a:cubicBezTo>
                    <a:cubicBezTo>
                      <a:pt x="28370" y="7574"/>
                      <a:pt x="28370" y="7630"/>
                      <a:pt x="28342" y="7630"/>
                    </a:cubicBezTo>
                    <a:cubicBezTo>
                      <a:pt x="27579" y="7828"/>
                      <a:pt x="27551" y="8676"/>
                      <a:pt x="27042" y="9071"/>
                    </a:cubicBezTo>
                    <a:cubicBezTo>
                      <a:pt x="26816" y="9241"/>
                      <a:pt x="26590" y="9382"/>
                      <a:pt x="26392" y="9552"/>
                    </a:cubicBezTo>
                    <a:cubicBezTo>
                      <a:pt x="25968" y="9862"/>
                      <a:pt x="25601" y="10230"/>
                      <a:pt x="25177" y="10541"/>
                    </a:cubicBezTo>
                    <a:cubicBezTo>
                      <a:pt x="24273" y="11162"/>
                      <a:pt x="23284" y="11614"/>
                      <a:pt x="22154" y="11756"/>
                    </a:cubicBezTo>
                    <a:cubicBezTo>
                      <a:pt x="21786" y="11812"/>
                      <a:pt x="21391" y="11953"/>
                      <a:pt x="21024" y="12123"/>
                    </a:cubicBezTo>
                    <a:cubicBezTo>
                      <a:pt x="20430" y="12377"/>
                      <a:pt x="19837" y="12462"/>
                      <a:pt x="19159" y="12377"/>
                    </a:cubicBezTo>
                    <a:cubicBezTo>
                      <a:pt x="18452" y="12292"/>
                      <a:pt x="17718" y="12434"/>
                      <a:pt x="17011" y="12490"/>
                    </a:cubicBezTo>
                    <a:cubicBezTo>
                      <a:pt x="16305" y="12547"/>
                      <a:pt x="15598" y="12716"/>
                      <a:pt x="14892" y="12632"/>
                    </a:cubicBezTo>
                    <a:cubicBezTo>
                      <a:pt x="13762" y="12490"/>
                      <a:pt x="12631" y="12236"/>
                      <a:pt x="11529" y="11897"/>
                    </a:cubicBezTo>
                    <a:cubicBezTo>
                      <a:pt x="10456" y="11530"/>
                      <a:pt x="9382" y="11077"/>
                      <a:pt x="8365" y="10512"/>
                    </a:cubicBezTo>
                    <a:cubicBezTo>
                      <a:pt x="7206" y="9862"/>
                      <a:pt x="6076" y="9099"/>
                      <a:pt x="5002" y="8308"/>
                    </a:cubicBezTo>
                    <a:cubicBezTo>
                      <a:pt x="3872" y="7461"/>
                      <a:pt x="2911" y="6387"/>
                      <a:pt x="1724" y="5652"/>
                    </a:cubicBezTo>
                    <a:cubicBezTo>
                      <a:pt x="651" y="4946"/>
                      <a:pt x="453" y="3900"/>
                      <a:pt x="1" y="28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436500" y="5775325"/>
                <a:ext cx="3066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4296" extrusionOk="0">
                    <a:moveTo>
                      <a:pt x="11755" y="3532"/>
                    </a:moveTo>
                    <a:cubicBezTo>
                      <a:pt x="11077" y="3334"/>
                      <a:pt x="10371" y="3250"/>
                      <a:pt x="9749" y="2967"/>
                    </a:cubicBezTo>
                    <a:cubicBezTo>
                      <a:pt x="8251" y="2232"/>
                      <a:pt x="6697" y="2176"/>
                      <a:pt x="5143" y="2374"/>
                    </a:cubicBezTo>
                    <a:cubicBezTo>
                      <a:pt x="4352" y="2487"/>
                      <a:pt x="3617" y="2882"/>
                      <a:pt x="2883" y="3165"/>
                    </a:cubicBezTo>
                    <a:cubicBezTo>
                      <a:pt x="1922" y="3504"/>
                      <a:pt x="1018" y="3871"/>
                      <a:pt x="1" y="4295"/>
                    </a:cubicBezTo>
                    <a:cubicBezTo>
                      <a:pt x="481" y="2967"/>
                      <a:pt x="1187" y="1978"/>
                      <a:pt x="2148" y="1215"/>
                    </a:cubicBezTo>
                    <a:cubicBezTo>
                      <a:pt x="2544" y="876"/>
                      <a:pt x="3080" y="650"/>
                      <a:pt x="3589" y="509"/>
                    </a:cubicBezTo>
                    <a:cubicBezTo>
                      <a:pt x="5341" y="0"/>
                      <a:pt x="7149" y="226"/>
                      <a:pt x="8873" y="480"/>
                    </a:cubicBezTo>
                    <a:cubicBezTo>
                      <a:pt x="9777" y="593"/>
                      <a:pt x="10568" y="1498"/>
                      <a:pt x="11388" y="2063"/>
                    </a:cubicBezTo>
                    <a:cubicBezTo>
                      <a:pt x="11868" y="2402"/>
                      <a:pt x="12264" y="2826"/>
                      <a:pt x="11727" y="3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902025" y="5771775"/>
                <a:ext cx="27835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3675" extrusionOk="0">
                    <a:moveTo>
                      <a:pt x="0" y="3505"/>
                    </a:moveTo>
                    <a:cubicBezTo>
                      <a:pt x="537" y="2685"/>
                      <a:pt x="1102" y="1866"/>
                      <a:pt x="1555" y="1018"/>
                    </a:cubicBezTo>
                    <a:cubicBezTo>
                      <a:pt x="1837" y="509"/>
                      <a:pt x="2233" y="368"/>
                      <a:pt x="2713" y="312"/>
                    </a:cubicBezTo>
                    <a:cubicBezTo>
                      <a:pt x="5313" y="1"/>
                      <a:pt x="7799" y="199"/>
                      <a:pt x="10145" y="1470"/>
                    </a:cubicBezTo>
                    <a:cubicBezTo>
                      <a:pt x="10597" y="1724"/>
                      <a:pt x="11134" y="2855"/>
                      <a:pt x="10964" y="3335"/>
                    </a:cubicBezTo>
                    <a:cubicBezTo>
                      <a:pt x="10907" y="3476"/>
                      <a:pt x="10568" y="3646"/>
                      <a:pt x="10455" y="3589"/>
                    </a:cubicBezTo>
                    <a:cubicBezTo>
                      <a:pt x="9890" y="3363"/>
                      <a:pt x="9353" y="3053"/>
                      <a:pt x="8845" y="2770"/>
                    </a:cubicBezTo>
                    <a:cubicBezTo>
                      <a:pt x="8025" y="2346"/>
                      <a:pt x="7234" y="2120"/>
                      <a:pt x="6302" y="2346"/>
                    </a:cubicBezTo>
                    <a:cubicBezTo>
                      <a:pt x="5906" y="2431"/>
                      <a:pt x="5482" y="2261"/>
                      <a:pt x="5087" y="2318"/>
                    </a:cubicBezTo>
                    <a:cubicBezTo>
                      <a:pt x="4239" y="2403"/>
                      <a:pt x="3420" y="2459"/>
                      <a:pt x="2600" y="2939"/>
                    </a:cubicBezTo>
                    <a:cubicBezTo>
                      <a:pt x="1865" y="3363"/>
                      <a:pt x="933" y="3448"/>
                      <a:pt x="85" y="3674"/>
                    </a:cubicBezTo>
                    <a:lnTo>
                      <a:pt x="0" y="350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1B62006B-499E-4E3F-B0D1-7821D39C1C6F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>
            <a:off x="4114369" y="2624157"/>
            <a:ext cx="2485500" cy="2485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>
            <a:off x="3845363" y="3313699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40"/>
          <p:cNvGrpSpPr/>
          <p:nvPr/>
        </p:nvGrpSpPr>
        <p:grpSpPr>
          <a:xfrm>
            <a:off x="4686309" y="4454144"/>
            <a:ext cx="1316708" cy="1316708"/>
            <a:chOff x="9354280" y="3187308"/>
            <a:chExt cx="1563600" cy="1563600"/>
          </a:xfrm>
        </p:grpSpPr>
        <p:sp>
          <p:nvSpPr>
            <p:cNvPr id="1560" name="Google Shape;1560;p40"/>
            <p:cNvSpPr/>
            <p:nvPr/>
          </p:nvSpPr>
          <p:spPr>
            <a:xfrm rot="-663420" flipH="1">
              <a:off x="9469710" y="330273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1" name="Google Shape;1561;p40"/>
            <p:cNvGrpSpPr/>
            <p:nvPr/>
          </p:nvGrpSpPr>
          <p:grpSpPr>
            <a:xfrm>
              <a:off x="9583406" y="3416373"/>
              <a:ext cx="1105347" cy="1105468"/>
              <a:chOff x="11822113" y="3170763"/>
              <a:chExt cx="1214400" cy="1214400"/>
            </a:xfrm>
          </p:grpSpPr>
          <p:sp>
            <p:nvSpPr>
              <p:cNvPr id="1562" name="Google Shape;1562;p40"/>
              <p:cNvSpPr/>
              <p:nvPr/>
            </p:nvSpPr>
            <p:spPr>
              <a:xfrm>
                <a:off x="11822113" y="31707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2130500" y="3807263"/>
                <a:ext cx="66827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13535" extrusionOk="0">
                    <a:moveTo>
                      <a:pt x="26731" y="0"/>
                    </a:moveTo>
                    <a:lnTo>
                      <a:pt x="24018" y="820"/>
                    </a:lnTo>
                    <a:lnTo>
                      <a:pt x="18621" y="820"/>
                    </a:lnTo>
                    <a:lnTo>
                      <a:pt x="10370" y="1300"/>
                    </a:lnTo>
                    <a:lnTo>
                      <a:pt x="0" y="1300"/>
                    </a:lnTo>
                    <a:lnTo>
                      <a:pt x="1667" y="6245"/>
                    </a:lnTo>
                    <a:lnTo>
                      <a:pt x="4606" y="8703"/>
                    </a:lnTo>
                    <a:lnTo>
                      <a:pt x="8844" y="10116"/>
                    </a:lnTo>
                    <a:lnTo>
                      <a:pt x="10144" y="13535"/>
                    </a:lnTo>
                    <a:lnTo>
                      <a:pt x="18141" y="13535"/>
                    </a:lnTo>
                    <a:lnTo>
                      <a:pt x="19667" y="10596"/>
                    </a:lnTo>
                    <a:lnTo>
                      <a:pt x="23199" y="9183"/>
                    </a:lnTo>
                    <a:lnTo>
                      <a:pt x="25318" y="6782"/>
                    </a:lnTo>
                    <a:lnTo>
                      <a:pt x="26731" y="4012"/>
                    </a:lnTo>
                    <a:lnTo>
                      <a:pt x="26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2292975" y="3827738"/>
                <a:ext cx="341200" cy="50582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20233" extrusionOk="0">
                    <a:moveTo>
                      <a:pt x="13648" y="1"/>
                    </a:moveTo>
                    <a:lnTo>
                      <a:pt x="8392" y="114"/>
                    </a:lnTo>
                    <a:lnTo>
                      <a:pt x="933" y="481"/>
                    </a:lnTo>
                    <a:lnTo>
                      <a:pt x="707" y="5058"/>
                    </a:lnTo>
                    <a:lnTo>
                      <a:pt x="0" y="11416"/>
                    </a:lnTo>
                    <a:lnTo>
                      <a:pt x="1328" y="17491"/>
                    </a:lnTo>
                    <a:lnTo>
                      <a:pt x="5708" y="20232"/>
                    </a:lnTo>
                    <a:lnTo>
                      <a:pt x="9636" y="18961"/>
                    </a:lnTo>
                    <a:lnTo>
                      <a:pt x="11303" y="15655"/>
                    </a:lnTo>
                    <a:lnTo>
                      <a:pt x="12405" y="11388"/>
                    </a:ln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12111425" y="3795238"/>
                <a:ext cx="701475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28059" h="22154" extrusionOk="0">
                    <a:moveTo>
                      <a:pt x="6753" y="10653"/>
                    </a:moveTo>
                    <a:cubicBezTo>
                      <a:pt x="6188" y="10569"/>
                      <a:pt x="5595" y="10653"/>
                      <a:pt x="5228" y="10427"/>
                    </a:cubicBezTo>
                    <a:cubicBezTo>
                      <a:pt x="4521" y="10004"/>
                      <a:pt x="3871" y="9438"/>
                      <a:pt x="3334" y="8845"/>
                    </a:cubicBezTo>
                    <a:cubicBezTo>
                      <a:pt x="2685" y="8139"/>
                      <a:pt x="2119" y="7347"/>
                      <a:pt x="1583" y="6556"/>
                    </a:cubicBezTo>
                    <a:cubicBezTo>
                      <a:pt x="763" y="5398"/>
                      <a:pt x="141" y="4126"/>
                      <a:pt x="28" y="2685"/>
                    </a:cubicBezTo>
                    <a:cubicBezTo>
                      <a:pt x="0" y="2261"/>
                      <a:pt x="198" y="1837"/>
                      <a:pt x="339" y="1414"/>
                    </a:cubicBezTo>
                    <a:cubicBezTo>
                      <a:pt x="368" y="1329"/>
                      <a:pt x="565" y="1244"/>
                      <a:pt x="707" y="1244"/>
                    </a:cubicBezTo>
                    <a:cubicBezTo>
                      <a:pt x="2091" y="1187"/>
                      <a:pt x="3476" y="1131"/>
                      <a:pt x="4832" y="1074"/>
                    </a:cubicBezTo>
                    <a:cubicBezTo>
                      <a:pt x="5425" y="1046"/>
                      <a:pt x="6019" y="1018"/>
                      <a:pt x="6612" y="990"/>
                    </a:cubicBezTo>
                    <a:cubicBezTo>
                      <a:pt x="8308" y="877"/>
                      <a:pt x="10003" y="735"/>
                      <a:pt x="11698" y="622"/>
                    </a:cubicBezTo>
                    <a:cubicBezTo>
                      <a:pt x="12631" y="566"/>
                      <a:pt x="13563" y="594"/>
                      <a:pt x="14496" y="538"/>
                    </a:cubicBezTo>
                    <a:cubicBezTo>
                      <a:pt x="15202" y="481"/>
                      <a:pt x="15909" y="312"/>
                      <a:pt x="16615" y="283"/>
                    </a:cubicBezTo>
                    <a:cubicBezTo>
                      <a:pt x="17293" y="255"/>
                      <a:pt x="17971" y="340"/>
                      <a:pt x="18678" y="340"/>
                    </a:cubicBezTo>
                    <a:cubicBezTo>
                      <a:pt x="18932" y="340"/>
                      <a:pt x="19186" y="227"/>
                      <a:pt x="19469" y="227"/>
                    </a:cubicBezTo>
                    <a:cubicBezTo>
                      <a:pt x="21984" y="142"/>
                      <a:pt x="24470" y="57"/>
                      <a:pt x="26985" y="29"/>
                    </a:cubicBezTo>
                    <a:cubicBezTo>
                      <a:pt x="27918" y="1"/>
                      <a:pt x="28059" y="283"/>
                      <a:pt x="27918" y="1216"/>
                    </a:cubicBezTo>
                    <a:cubicBezTo>
                      <a:pt x="27805" y="2007"/>
                      <a:pt x="27861" y="2826"/>
                      <a:pt x="27748" y="3618"/>
                    </a:cubicBezTo>
                    <a:cubicBezTo>
                      <a:pt x="27635" y="4465"/>
                      <a:pt x="27409" y="5256"/>
                      <a:pt x="27183" y="6048"/>
                    </a:cubicBezTo>
                    <a:cubicBezTo>
                      <a:pt x="27042" y="6443"/>
                      <a:pt x="26703" y="6754"/>
                      <a:pt x="26618" y="7150"/>
                    </a:cubicBezTo>
                    <a:cubicBezTo>
                      <a:pt x="26335" y="8393"/>
                      <a:pt x="25233" y="9043"/>
                      <a:pt x="24583" y="10004"/>
                    </a:cubicBezTo>
                    <a:cubicBezTo>
                      <a:pt x="24499" y="10173"/>
                      <a:pt x="24188" y="10173"/>
                      <a:pt x="23990" y="10286"/>
                    </a:cubicBezTo>
                    <a:cubicBezTo>
                      <a:pt x="23792" y="10399"/>
                      <a:pt x="23623" y="10540"/>
                      <a:pt x="23397" y="10710"/>
                    </a:cubicBezTo>
                    <a:cubicBezTo>
                      <a:pt x="23142" y="10766"/>
                      <a:pt x="22803" y="10879"/>
                      <a:pt x="22436" y="10936"/>
                    </a:cubicBezTo>
                    <a:cubicBezTo>
                      <a:pt x="21984" y="11049"/>
                      <a:pt x="21560" y="11162"/>
                      <a:pt x="21079" y="11190"/>
                    </a:cubicBezTo>
                    <a:cubicBezTo>
                      <a:pt x="20712" y="11247"/>
                      <a:pt x="20401" y="11332"/>
                      <a:pt x="20345" y="11784"/>
                    </a:cubicBezTo>
                    <a:cubicBezTo>
                      <a:pt x="20317" y="12349"/>
                      <a:pt x="20288" y="12886"/>
                      <a:pt x="20204" y="13423"/>
                    </a:cubicBezTo>
                    <a:cubicBezTo>
                      <a:pt x="20006" y="14496"/>
                      <a:pt x="19808" y="15570"/>
                      <a:pt x="19610" y="16616"/>
                    </a:cubicBezTo>
                    <a:cubicBezTo>
                      <a:pt x="19582" y="16757"/>
                      <a:pt x="19497" y="16926"/>
                      <a:pt x="19497" y="17039"/>
                    </a:cubicBezTo>
                    <a:cubicBezTo>
                      <a:pt x="19638" y="18537"/>
                      <a:pt x="18508" y="19159"/>
                      <a:pt x="17576" y="19893"/>
                    </a:cubicBezTo>
                    <a:cubicBezTo>
                      <a:pt x="17406" y="20006"/>
                      <a:pt x="17180" y="20119"/>
                      <a:pt x="17095" y="20289"/>
                    </a:cubicBezTo>
                    <a:cubicBezTo>
                      <a:pt x="16445" y="21419"/>
                      <a:pt x="15456" y="21815"/>
                      <a:pt x="14213" y="21815"/>
                    </a:cubicBezTo>
                    <a:cubicBezTo>
                      <a:pt x="13874" y="21786"/>
                      <a:pt x="13479" y="22154"/>
                      <a:pt x="13168" y="22126"/>
                    </a:cubicBezTo>
                    <a:cubicBezTo>
                      <a:pt x="12433" y="22013"/>
                      <a:pt x="11614" y="21899"/>
                      <a:pt x="11020" y="21504"/>
                    </a:cubicBezTo>
                    <a:cubicBezTo>
                      <a:pt x="9975" y="20882"/>
                      <a:pt x="9071" y="20035"/>
                      <a:pt x="8138" y="19243"/>
                    </a:cubicBezTo>
                    <a:cubicBezTo>
                      <a:pt x="7262" y="18509"/>
                      <a:pt x="7036" y="17435"/>
                      <a:pt x="6867" y="16361"/>
                    </a:cubicBezTo>
                    <a:cubicBezTo>
                      <a:pt x="6782" y="15711"/>
                      <a:pt x="6640" y="15033"/>
                      <a:pt x="6612" y="14383"/>
                    </a:cubicBezTo>
                    <a:cubicBezTo>
                      <a:pt x="6612" y="13338"/>
                      <a:pt x="6697" y="12292"/>
                      <a:pt x="6753" y="11247"/>
                    </a:cubicBezTo>
                    <a:cubicBezTo>
                      <a:pt x="6753" y="11021"/>
                      <a:pt x="6753" y="10795"/>
                      <a:pt x="6753" y="10653"/>
                    </a:cubicBezTo>
                    <a:moveTo>
                      <a:pt x="14128" y="2176"/>
                    </a:moveTo>
                    <a:cubicBezTo>
                      <a:pt x="13281" y="2176"/>
                      <a:pt x="12546" y="2148"/>
                      <a:pt x="11840" y="2176"/>
                    </a:cubicBezTo>
                    <a:cubicBezTo>
                      <a:pt x="10907" y="2233"/>
                      <a:pt x="10003" y="2403"/>
                      <a:pt x="9071" y="2431"/>
                    </a:cubicBezTo>
                    <a:cubicBezTo>
                      <a:pt x="8647" y="2459"/>
                      <a:pt x="8477" y="2572"/>
                      <a:pt x="8477" y="3024"/>
                    </a:cubicBezTo>
                    <a:cubicBezTo>
                      <a:pt x="8534" y="4126"/>
                      <a:pt x="8534" y="5228"/>
                      <a:pt x="8562" y="6330"/>
                    </a:cubicBezTo>
                    <a:cubicBezTo>
                      <a:pt x="8562" y="7178"/>
                      <a:pt x="8534" y="8054"/>
                      <a:pt x="8477" y="8901"/>
                    </a:cubicBezTo>
                    <a:cubicBezTo>
                      <a:pt x="8392" y="9721"/>
                      <a:pt x="8505" y="10540"/>
                      <a:pt x="8421" y="11360"/>
                    </a:cubicBezTo>
                    <a:cubicBezTo>
                      <a:pt x="8364" y="11840"/>
                      <a:pt x="8138" y="12321"/>
                      <a:pt x="8421" y="12857"/>
                    </a:cubicBezTo>
                    <a:cubicBezTo>
                      <a:pt x="8590" y="13140"/>
                      <a:pt x="8279" y="13649"/>
                      <a:pt x="8279" y="14044"/>
                    </a:cubicBezTo>
                    <a:cubicBezTo>
                      <a:pt x="8279" y="14807"/>
                      <a:pt x="8308" y="15542"/>
                      <a:pt x="8392" y="16305"/>
                    </a:cubicBezTo>
                    <a:cubicBezTo>
                      <a:pt x="8449" y="16700"/>
                      <a:pt x="8505" y="17265"/>
                      <a:pt x="8760" y="17463"/>
                    </a:cubicBezTo>
                    <a:cubicBezTo>
                      <a:pt x="9805" y="18311"/>
                      <a:pt x="10681" y="19413"/>
                      <a:pt x="12094" y="19808"/>
                    </a:cubicBezTo>
                    <a:cubicBezTo>
                      <a:pt x="12970" y="20063"/>
                      <a:pt x="13846" y="20232"/>
                      <a:pt x="14722" y="20035"/>
                    </a:cubicBezTo>
                    <a:cubicBezTo>
                      <a:pt x="16276" y="19667"/>
                      <a:pt x="17152" y="18396"/>
                      <a:pt x="17717" y="17124"/>
                    </a:cubicBezTo>
                    <a:cubicBezTo>
                      <a:pt x="18226" y="16022"/>
                      <a:pt x="18254" y="14722"/>
                      <a:pt x="18452" y="13507"/>
                    </a:cubicBezTo>
                    <a:cubicBezTo>
                      <a:pt x="18565" y="12631"/>
                      <a:pt x="18536" y="11755"/>
                      <a:pt x="18649" y="10908"/>
                    </a:cubicBezTo>
                    <a:cubicBezTo>
                      <a:pt x="18762" y="9947"/>
                      <a:pt x="18960" y="8986"/>
                      <a:pt x="19073" y="8026"/>
                    </a:cubicBezTo>
                    <a:cubicBezTo>
                      <a:pt x="19186" y="7008"/>
                      <a:pt x="19158" y="5963"/>
                      <a:pt x="19412" y="4974"/>
                    </a:cubicBezTo>
                    <a:cubicBezTo>
                      <a:pt x="19610" y="4098"/>
                      <a:pt x="19356" y="3137"/>
                      <a:pt x="19864" y="2318"/>
                    </a:cubicBezTo>
                    <a:cubicBezTo>
                      <a:pt x="19949" y="2176"/>
                      <a:pt x="19864" y="1950"/>
                      <a:pt x="19864" y="1753"/>
                    </a:cubicBezTo>
                    <a:cubicBezTo>
                      <a:pt x="19525" y="1781"/>
                      <a:pt x="19215" y="1837"/>
                      <a:pt x="18932" y="1866"/>
                    </a:cubicBezTo>
                    <a:cubicBezTo>
                      <a:pt x="17915" y="1894"/>
                      <a:pt x="16898" y="1866"/>
                      <a:pt x="15880" y="1922"/>
                    </a:cubicBezTo>
                    <a:cubicBezTo>
                      <a:pt x="15711" y="1950"/>
                      <a:pt x="15428" y="2233"/>
                      <a:pt x="15428" y="2403"/>
                    </a:cubicBezTo>
                    <a:cubicBezTo>
                      <a:pt x="15400" y="2855"/>
                      <a:pt x="15485" y="3335"/>
                      <a:pt x="15513" y="3787"/>
                    </a:cubicBezTo>
                    <a:cubicBezTo>
                      <a:pt x="15569" y="4776"/>
                      <a:pt x="15654" y="5737"/>
                      <a:pt x="15654" y="6697"/>
                    </a:cubicBezTo>
                    <a:cubicBezTo>
                      <a:pt x="15654" y="7686"/>
                      <a:pt x="15541" y="8647"/>
                      <a:pt x="15513" y="9636"/>
                    </a:cubicBezTo>
                    <a:cubicBezTo>
                      <a:pt x="15485" y="10032"/>
                      <a:pt x="15654" y="10456"/>
                      <a:pt x="15626" y="10851"/>
                    </a:cubicBezTo>
                    <a:cubicBezTo>
                      <a:pt x="15513" y="11642"/>
                      <a:pt x="15202" y="12377"/>
                      <a:pt x="15230" y="13168"/>
                    </a:cubicBezTo>
                    <a:cubicBezTo>
                      <a:pt x="15287" y="13988"/>
                      <a:pt x="15146" y="14807"/>
                      <a:pt x="15061" y="15627"/>
                    </a:cubicBezTo>
                    <a:cubicBezTo>
                      <a:pt x="14976" y="16220"/>
                      <a:pt x="14835" y="16785"/>
                      <a:pt x="14694" y="17407"/>
                    </a:cubicBezTo>
                    <a:cubicBezTo>
                      <a:pt x="14072" y="17209"/>
                      <a:pt x="13846" y="16729"/>
                      <a:pt x="13761" y="16248"/>
                    </a:cubicBezTo>
                    <a:cubicBezTo>
                      <a:pt x="13620" y="15174"/>
                      <a:pt x="13450" y="14101"/>
                      <a:pt x="13507" y="13027"/>
                    </a:cubicBezTo>
                    <a:cubicBezTo>
                      <a:pt x="13563" y="11840"/>
                      <a:pt x="13733" y="10682"/>
                      <a:pt x="13705" y="9467"/>
                    </a:cubicBezTo>
                    <a:cubicBezTo>
                      <a:pt x="13676" y="7941"/>
                      <a:pt x="13902" y="6387"/>
                      <a:pt x="13987" y="4833"/>
                    </a:cubicBezTo>
                    <a:cubicBezTo>
                      <a:pt x="14015" y="4465"/>
                      <a:pt x="13902" y="4098"/>
                      <a:pt x="13931" y="3731"/>
                    </a:cubicBezTo>
                    <a:cubicBezTo>
                      <a:pt x="13959" y="3194"/>
                      <a:pt x="14044" y="2685"/>
                      <a:pt x="14128" y="2176"/>
                    </a:cubicBezTo>
                    <a:moveTo>
                      <a:pt x="20825" y="3589"/>
                    </a:moveTo>
                    <a:cubicBezTo>
                      <a:pt x="20825" y="4804"/>
                      <a:pt x="20853" y="5878"/>
                      <a:pt x="20797" y="6980"/>
                    </a:cubicBezTo>
                    <a:cubicBezTo>
                      <a:pt x="20769" y="8054"/>
                      <a:pt x="20627" y="9128"/>
                      <a:pt x="20514" y="10456"/>
                    </a:cubicBezTo>
                    <a:cubicBezTo>
                      <a:pt x="21334" y="10004"/>
                      <a:pt x="21984" y="9636"/>
                      <a:pt x="22662" y="9297"/>
                    </a:cubicBezTo>
                    <a:cubicBezTo>
                      <a:pt x="23368" y="8901"/>
                      <a:pt x="23877" y="8308"/>
                      <a:pt x="24272" y="7602"/>
                    </a:cubicBezTo>
                    <a:cubicBezTo>
                      <a:pt x="24809" y="6641"/>
                      <a:pt x="25431" y="5709"/>
                      <a:pt x="25827" y="4663"/>
                    </a:cubicBezTo>
                    <a:cubicBezTo>
                      <a:pt x="26194" y="3702"/>
                      <a:pt x="26307" y="2629"/>
                      <a:pt x="26561" y="1498"/>
                    </a:cubicBezTo>
                    <a:cubicBezTo>
                      <a:pt x="24696" y="1583"/>
                      <a:pt x="22803" y="1696"/>
                      <a:pt x="20882" y="1781"/>
                    </a:cubicBezTo>
                    <a:cubicBezTo>
                      <a:pt x="20797" y="2346"/>
                      <a:pt x="20260" y="3052"/>
                      <a:pt x="21249" y="3533"/>
                    </a:cubicBezTo>
                    <a:cubicBezTo>
                      <a:pt x="21051" y="3561"/>
                      <a:pt x="20882" y="3589"/>
                      <a:pt x="20825" y="3589"/>
                    </a:cubicBezTo>
                    <a:moveTo>
                      <a:pt x="1441" y="2289"/>
                    </a:moveTo>
                    <a:cubicBezTo>
                      <a:pt x="1413" y="2346"/>
                      <a:pt x="1357" y="2374"/>
                      <a:pt x="1328" y="2431"/>
                    </a:cubicBezTo>
                    <a:cubicBezTo>
                      <a:pt x="1611" y="3137"/>
                      <a:pt x="1865" y="3844"/>
                      <a:pt x="2232" y="4522"/>
                    </a:cubicBezTo>
                    <a:cubicBezTo>
                      <a:pt x="2572" y="5172"/>
                      <a:pt x="2995" y="5765"/>
                      <a:pt x="3447" y="6358"/>
                    </a:cubicBezTo>
                    <a:cubicBezTo>
                      <a:pt x="4126" y="7206"/>
                      <a:pt x="4804" y="8082"/>
                      <a:pt x="5567" y="8845"/>
                    </a:cubicBezTo>
                    <a:cubicBezTo>
                      <a:pt x="5793" y="9071"/>
                      <a:pt x="6301" y="9156"/>
                      <a:pt x="6612" y="9071"/>
                    </a:cubicBezTo>
                    <a:cubicBezTo>
                      <a:pt x="6782" y="9043"/>
                      <a:pt x="6867" y="8534"/>
                      <a:pt x="6923" y="8195"/>
                    </a:cubicBezTo>
                    <a:cubicBezTo>
                      <a:pt x="6980" y="7969"/>
                      <a:pt x="6923" y="7715"/>
                      <a:pt x="6951" y="7460"/>
                    </a:cubicBezTo>
                    <a:cubicBezTo>
                      <a:pt x="6980" y="6782"/>
                      <a:pt x="7008" y="6132"/>
                      <a:pt x="7064" y="5454"/>
                    </a:cubicBezTo>
                    <a:cubicBezTo>
                      <a:pt x="7064" y="5256"/>
                      <a:pt x="7149" y="5030"/>
                      <a:pt x="7177" y="4804"/>
                    </a:cubicBezTo>
                    <a:cubicBezTo>
                      <a:pt x="7262" y="4183"/>
                      <a:pt x="7347" y="3533"/>
                      <a:pt x="7375" y="2911"/>
                    </a:cubicBezTo>
                    <a:cubicBezTo>
                      <a:pt x="7375" y="2826"/>
                      <a:pt x="7093" y="2657"/>
                      <a:pt x="6923" y="2629"/>
                    </a:cubicBezTo>
                    <a:cubicBezTo>
                      <a:pt x="6301" y="2600"/>
                      <a:pt x="5623" y="2544"/>
                      <a:pt x="5002" y="2657"/>
                    </a:cubicBezTo>
                    <a:cubicBezTo>
                      <a:pt x="3787" y="2855"/>
                      <a:pt x="2600" y="3024"/>
                      <a:pt x="1470" y="22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12173575" y="3449813"/>
                <a:ext cx="15190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189" extrusionOk="0">
                    <a:moveTo>
                      <a:pt x="29" y="2430"/>
                    </a:moveTo>
                    <a:cubicBezTo>
                      <a:pt x="1" y="1131"/>
                      <a:pt x="1159" y="113"/>
                      <a:pt x="2770" y="57"/>
                    </a:cubicBezTo>
                    <a:cubicBezTo>
                      <a:pt x="3674" y="0"/>
                      <a:pt x="4296" y="509"/>
                      <a:pt x="4889" y="1074"/>
                    </a:cubicBezTo>
                    <a:cubicBezTo>
                      <a:pt x="5285" y="1441"/>
                      <a:pt x="5765" y="1893"/>
                      <a:pt x="5878" y="2374"/>
                    </a:cubicBezTo>
                    <a:cubicBezTo>
                      <a:pt x="6076" y="3250"/>
                      <a:pt x="5935" y="4182"/>
                      <a:pt x="5313" y="4860"/>
                    </a:cubicBezTo>
                    <a:cubicBezTo>
                      <a:pt x="4804" y="5454"/>
                      <a:pt x="4239" y="6188"/>
                      <a:pt x="3307" y="6104"/>
                    </a:cubicBezTo>
                    <a:cubicBezTo>
                      <a:pt x="1640" y="5934"/>
                      <a:pt x="86" y="5002"/>
                      <a:pt x="29" y="24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2615100" y="3470288"/>
                <a:ext cx="15117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5879" extrusionOk="0">
                    <a:moveTo>
                      <a:pt x="6047" y="3307"/>
                    </a:moveTo>
                    <a:cubicBezTo>
                      <a:pt x="5934" y="4494"/>
                      <a:pt x="5312" y="5030"/>
                      <a:pt x="4634" y="5426"/>
                    </a:cubicBezTo>
                    <a:cubicBezTo>
                      <a:pt x="4267" y="5680"/>
                      <a:pt x="3786" y="5793"/>
                      <a:pt x="3334" y="5822"/>
                    </a:cubicBezTo>
                    <a:cubicBezTo>
                      <a:pt x="2684" y="5878"/>
                      <a:pt x="2034" y="5822"/>
                      <a:pt x="1582" y="5200"/>
                    </a:cubicBezTo>
                    <a:cubicBezTo>
                      <a:pt x="1328" y="4833"/>
                      <a:pt x="904" y="4550"/>
                      <a:pt x="622" y="4211"/>
                    </a:cubicBezTo>
                    <a:cubicBezTo>
                      <a:pt x="0" y="3420"/>
                      <a:pt x="113" y="1866"/>
                      <a:pt x="904" y="1216"/>
                    </a:cubicBezTo>
                    <a:cubicBezTo>
                      <a:pt x="1385" y="820"/>
                      <a:pt x="1950" y="509"/>
                      <a:pt x="2515" y="199"/>
                    </a:cubicBezTo>
                    <a:cubicBezTo>
                      <a:pt x="2882" y="1"/>
                      <a:pt x="4323" y="481"/>
                      <a:pt x="4578" y="820"/>
                    </a:cubicBezTo>
                    <a:cubicBezTo>
                      <a:pt x="4804" y="1103"/>
                      <a:pt x="5058" y="1329"/>
                      <a:pt x="5199" y="1611"/>
                    </a:cubicBezTo>
                    <a:cubicBezTo>
                      <a:pt x="5538" y="2233"/>
                      <a:pt x="5849" y="2883"/>
                      <a:pt x="6047" y="33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8" name="Google Shape;1568;p40"/>
          <p:cNvGrpSpPr/>
          <p:nvPr/>
        </p:nvGrpSpPr>
        <p:grpSpPr>
          <a:xfrm>
            <a:off x="3419508" y="3208269"/>
            <a:ext cx="1316708" cy="1316708"/>
            <a:chOff x="816892" y="5549683"/>
            <a:chExt cx="1563600" cy="1563600"/>
          </a:xfrm>
        </p:grpSpPr>
        <p:sp>
          <p:nvSpPr>
            <p:cNvPr id="1569" name="Google Shape;1569;p40"/>
            <p:cNvSpPr/>
            <p:nvPr/>
          </p:nvSpPr>
          <p:spPr>
            <a:xfrm rot="-663420" flipH="1">
              <a:off x="932322" y="5665113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0" name="Google Shape;1570;p40"/>
            <p:cNvGrpSpPr/>
            <p:nvPr/>
          </p:nvGrpSpPr>
          <p:grpSpPr>
            <a:xfrm>
              <a:off x="1061563" y="5794353"/>
              <a:ext cx="1074258" cy="1074258"/>
              <a:chOff x="733263" y="3664213"/>
              <a:chExt cx="1214400" cy="1214400"/>
            </a:xfrm>
          </p:grpSpPr>
          <p:sp>
            <p:nvSpPr>
              <p:cNvPr id="1571" name="Google Shape;1571;p40"/>
              <p:cNvSpPr/>
              <p:nvPr/>
            </p:nvSpPr>
            <p:spPr>
              <a:xfrm>
                <a:off x="733263" y="366421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992803" y="4265913"/>
                <a:ext cx="767209" cy="336018"/>
              </a:xfrm>
              <a:custGeom>
                <a:avLst/>
                <a:gdLst/>
                <a:ahLst/>
                <a:cxnLst/>
                <a:rect l="l" t="t" r="r" b="b"/>
                <a:pathLst>
                  <a:path w="29867" h="13081" extrusionOk="0">
                    <a:moveTo>
                      <a:pt x="14430" y="0"/>
                    </a:moveTo>
                    <a:cubicBezTo>
                      <a:pt x="7481" y="0"/>
                      <a:pt x="1793" y="2392"/>
                      <a:pt x="650" y="5639"/>
                    </a:cubicBezTo>
                    <a:cubicBezTo>
                      <a:pt x="1" y="10750"/>
                      <a:pt x="5956" y="13080"/>
                      <a:pt x="12658" y="13080"/>
                    </a:cubicBezTo>
                    <a:cubicBezTo>
                      <a:pt x="20553" y="13080"/>
                      <a:pt x="29485" y="9845"/>
                      <a:pt x="29867" y="4114"/>
                    </a:cubicBezTo>
                    <a:cubicBezTo>
                      <a:pt x="24864" y="1191"/>
                      <a:pt x="19333" y="0"/>
                      <a:pt x="14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989874" y="4256152"/>
                <a:ext cx="791920" cy="36368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4158" extrusionOk="0">
                    <a:moveTo>
                      <a:pt x="22578" y="13197"/>
                    </a:moveTo>
                    <a:cubicBezTo>
                      <a:pt x="21165" y="13281"/>
                      <a:pt x="19752" y="13423"/>
                      <a:pt x="18339" y="13479"/>
                    </a:cubicBezTo>
                    <a:cubicBezTo>
                      <a:pt x="17152" y="13536"/>
                      <a:pt x="15966" y="13507"/>
                      <a:pt x="14779" y="13564"/>
                    </a:cubicBezTo>
                    <a:cubicBezTo>
                      <a:pt x="13394" y="13649"/>
                      <a:pt x="12066" y="13790"/>
                      <a:pt x="10682" y="13903"/>
                    </a:cubicBezTo>
                    <a:cubicBezTo>
                      <a:pt x="10314" y="13931"/>
                      <a:pt x="9947" y="13903"/>
                      <a:pt x="9580" y="13875"/>
                    </a:cubicBezTo>
                    <a:cubicBezTo>
                      <a:pt x="8110" y="13818"/>
                      <a:pt x="6613" y="14157"/>
                      <a:pt x="5115" y="13734"/>
                    </a:cubicBezTo>
                    <a:cubicBezTo>
                      <a:pt x="2911" y="13112"/>
                      <a:pt x="1159" y="12010"/>
                      <a:pt x="396" y="9693"/>
                    </a:cubicBezTo>
                    <a:cubicBezTo>
                      <a:pt x="1" y="8506"/>
                      <a:pt x="1" y="7291"/>
                      <a:pt x="255" y="6104"/>
                    </a:cubicBezTo>
                    <a:cubicBezTo>
                      <a:pt x="396" y="5483"/>
                      <a:pt x="848" y="4889"/>
                      <a:pt x="1216" y="4296"/>
                    </a:cubicBezTo>
                    <a:cubicBezTo>
                      <a:pt x="2063" y="2911"/>
                      <a:pt x="3250" y="1951"/>
                      <a:pt x="4889" y="1527"/>
                    </a:cubicBezTo>
                    <a:cubicBezTo>
                      <a:pt x="6132" y="1216"/>
                      <a:pt x="7376" y="933"/>
                      <a:pt x="8647" y="820"/>
                    </a:cubicBezTo>
                    <a:cubicBezTo>
                      <a:pt x="10710" y="623"/>
                      <a:pt x="12773" y="340"/>
                      <a:pt x="14835" y="199"/>
                    </a:cubicBezTo>
                    <a:cubicBezTo>
                      <a:pt x="15994" y="114"/>
                      <a:pt x="17152" y="1"/>
                      <a:pt x="18311" y="283"/>
                    </a:cubicBezTo>
                    <a:cubicBezTo>
                      <a:pt x="18735" y="396"/>
                      <a:pt x="19187" y="340"/>
                      <a:pt x="19611" y="368"/>
                    </a:cubicBezTo>
                    <a:cubicBezTo>
                      <a:pt x="20713" y="425"/>
                      <a:pt x="21815" y="368"/>
                      <a:pt x="22888" y="566"/>
                    </a:cubicBezTo>
                    <a:cubicBezTo>
                      <a:pt x="24810" y="933"/>
                      <a:pt x="26816" y="1075"/>
                      <a:pt x="28285" y="2629"/>
                    </a:cubicBezTo>
                    <a:cubicBezTo>
                      <a:pt x="28794" y="3166"/>
                      <a:pt x="29331" y="3731"/>
                      <a:pt x="29839" y="4296"/>
                    </a:cubicBezTo>
                    <a:cubicBezTo>
                      <a:pt x="29839" y="4324"/>
                      <a:pt x="29868" y="4324"/>
                      <a:pt x="29868" y="4352"/>
                    </a:cubicBezTo>
                    <a:cubicBezTo>
                      <a:pt x="30292" y="6048"/>
                      <a:pt x="30828" y="7828"/>
                      <a:pt x="29585" y="9382"/>
                    </a:cubicBezTo>
                    <a:cubicBezTo>
                      <a:pt x="28794" y="10371"/>
                      <a:pt x="28116" y="11501"/>
                      <a:pt x="26816" y="11982"/>
                    </a:cubicBezTo>
                    <a:cubicBezTo>
                      <a:pt x="26081" y="12264"/>
                      <a:pt x="25347" y="12547"/>
                      <a:pt x="24584" y="12773"/>
                    </a:cubicBezTo>
                    <a:cubicBezTo>
                      <a:pt x="23934" y="12999"/>
                      <a:pt x="23256" y="13112"/>
                      <a:pt x="22606" y="13281"/>
                    </a:cubicBezTo>
                    <a:lnTo>
                      <a:pt x="22578" y="13197"/>
                    </a:lnTo>
                    <a:moveTo>
                      <a:pt x="18706" y="6189"/>
                    </a:moveTo>
                    <a:cubicBezTo>
                      <a:pt x="19074" y="6161"/>
                      <a:pt x="19469" y="6104"/>
                      <a:pt x="19865" y="6104"/>
                    </a:cubicBezTo>
                    <a:cubicBezTo>
                      <a:pt x="20317" y="6076"/>
                      <a:pt x="20458" y="5878"/>
                      <a:pt x="20458" y="5426"/>
                    </a:cubicBezTo>
                    <a:cubicBezTo>
                      <a:pt x="20458" y="4352"/>
                      <a:pt x="20515" y="3279"/>
                      <a:pt x="20571" y="2205"/>
                    </a:cubicBezTo>
                    <a:cubicBezTo>
                      <a:pt x="20600" y="1838"/>
                      <a:pt x="20430" y="1668"/>
                      <a:pt x="20091" y="1668"/>
                    </a:cubicBezTo>
                    <a:cubicBezTo>
                      <a:pt x="19469" y="1696"/>
                      <a:pt x="18819" y="1781"/>
                      <a:pt x="18198" y="1725"/>
                    </a:cubicBezTo>
                    <a:cubicBezTo>
                      <a:pt x="17604" y="1696"/>
                      <a:pt x="17350" y="1979"/>
                      <a:pt x="17350" y="2487"/>
                    </a:cubicBezTo>
                    <a:cubicBezTo>
                      <a:pt x="17322" y="3363"/>
                      <a:pt x="17350" y="4211"/>
                      <a:pt x="17378" y="5059"/>
                    </a:cubicBezTo>
                    <a:cubicBezTo>
                      <a:pt x="17407" y="5426"/>
                      <a:pt x="17350" y="5935"/>
                      <a:pt x="17548" y="6076"/>
                    </a:cubicBezTo>
                    <a:cubicBezTo>
                      <a:pt x="17830" y="6274"/>
                      <a:pt x="18311" y="6161"/>
                      <a:pt x="18706" y="6189"/>
                    </a:cubicBezTo>
                    <a:moveTo>
                      <a:pt x="5285" y="2968"/>
                    </a:moveTo>
                    <a:cubicBezTo>
                      <a:pt x="5313" y="3618"/>
                      <a:pt x="5398" y="4126"/>
                      <a:pt x="5398" y="4635"/>
                    </a:cubicBezTo>
                    <a:cubicBezTo>
                      <a:pt x="5398" y="5172"/>
                      <a:pt x="5341" y="5709"/>
                      <a:pt x="5285" y="6217"/>
                    </a:cubicBezTo>
                    <a:cubicBezTo>
                      <a:pt x="5256" y="6924"/>
                      <a:pt x="5454" y="7150"/>
                      <a:pt x="6132" y="7150"/>
                    </a:cubicBezTo>
                    <a:cubicBezTo>
                      <a:pt x="6613" y="7121"/>
                      <a:pt x="7093" y="7150"/>
                      <a:pt x="7573" y="7121"/>
                    </a:cubicBezTo>
                    <a:cubicBezTo>
                      <a:pt x="8025" y="7093"/>
                      <a:pt x="8308" y="6895"/>
                      <a:pt x="8336" y="6359"/>
                    </a:cubicBezTo>
                    <a:cubicBezTo>
                      <a:pt x="8421" y="5370"/>
                      <a:pt x="8478" y="4352"/>
                      <a:pt x="8591" y="3363"/>
                    </a:cubicBezTo>
                    <a:cubicBezTo>
                      <a:pt x="8732" y="2403"/>
                      <a:pt x="8732" y="2374"/>
                      <a:pt x="7771" y="2600"/>
                    </a:cubicBezTo>
                    <a:cubicBezTo>
                      <a:pt x="7602" y="2629"/>
                      <a:pt x="7404" y="2657"/>
                      <a:pt x="7234" y="2685"/>
                    </a:cubicBezTo>
                    <a:cubicBezTo>
                      <a:pt x="6584" y="2770"/>
                      <a:pt x="5963" y="2883"/>
                      <a:pt x="5285" y="2968"/>
                    </a:cubicBezTo>
                    <a:moveTo>
                      <a:pt x="18480" y="7432"/>
                    </a:moveTo>
                    <a:cubicBezTo>
                      <a:pt x="18480" y="7432"/>
                      <a:pt x="18480" y="7376"/>
                      <a:pt x="18452" y="7376"/>
                    </a:cubicBezTo>
                    <a:cubicBezTo>
                      <a:pt x="18396" y="7376"/>
                      <a:pt x="18311" y="7404"/>
                      <a:pt x="18254" y="7404"/>
                    </a:cubicBezTo>
                    <a:cubicBezTo>
                      <a:pt x="17124" y="7432"/>
                      <a:pt x="17124" y="7432"/>
                      <a:pt x="17152" y="8563"/>
                    </a:cubicBezTo>
                    <a:cubicBezTo>
                      <a:pt x="17152" y="9439"/>
                      <a:pt x="17152" y="10343"/>
                      <a:pt x="17124" y="11219"/>
                    </a:cubicBezTo>
                    <a:cubicBezTo>
                      <a:pt x="17124" y="11586"/>
                      <a:pt x="17322" y="11727"/>
                      <a:pt x="17633" y="11699"/>
                    </a:cubicBezTo>
                    <a:cubicBezTo>
                      <a:pt x="18367" y="11671"/>
                      <a:pt x="19102" y="11643"/>
                      <a:pt x="19808" y="11558"/>
                    </a:cubicBezTo>
                    <a:cubicBezTo>
                      <a:pt x="19950" y="11558"/>
                      <a:pt x="20147" y="11332"/>
                      <a:pt x="20147" y="11190"/>
                    </a:cubicBezTo>
                    <a:cubicBezTo>
                      <a:pt x="20176" y="10880"/>
                      <a:pt x="20034" y="10541"/>
                      <a:pt x="20063" y="10230"/>
                    </a:cubicBezTo>
                    <a:cubicBezTo>
                      <a:pt x="20147" y="9410"/>
                      <a:pt x="20289" y="8619"/>
                      <a:pt x="20374" y="7828"/>
                    </a:cubicBezTo>
                    <a:cubicBezTo>
                      <a:pt x="20430" y="7404"/>
                      <a:pt x="20147" y="7206"/>
                      <a:pt x="19724" y="7263"/>
                    </a:cubicBezTo>
                    <a:cubicBezTo>
                      <a:pt x="19300" y="7291"/>
                      <a:pt x="18904" y="7376"/>
                      <a:pt x="18480" y="7404"/>
                    </a:cubicBezTo>
                    <a:moveTo>
                      <a:pt x="13422" y="4974"/>
                    </a:moveTo>
                    <a:cubicBezTo>
                      <a:pt x="13422" y="4974"/>
                      <a:pt x="13394" y="4946"/>
                      <a:pt x="13366" y="4946"/>
                    </a:cubicBezTo>
                    <a:cubicBezTo>
                      <a:pt x="13366" y="5370"/>
                      <a:pt x="13309" y="5793"/>
                      <a:pt x="13338" y="6189"/>
                    </a:cubicBezTo>
                    <a:cubicBezTo>
                      <a:pt x="13366" y="6330"/>
                      <a:pt x="13620" y="6528"/>
                      <a:pt x="13762" y="6528"/>
                    </a:cubicBezTo>
                    <a:cubicBezTo>
                      <a:pt x="14242" y="6556"/>
                      <a:pt x="14694" y="6500"/>
                      <a:pt x="15174" y="6415"/>
                    </a:cubicBezTo>
                    <a:cubicBezTo>
                      <a:pt x="15909" y="6302"/>
                      <a:pt x="16050" y="6161"/>
                      <a:pt x="16079" y="5370"/>
                    </a:cubicBezTo>
                    <a:cubicBezTo>
                      <a:pt x="16135" y="4324"/>
                      <a:pt x="16163" y="3279"/>
                      <a:pt x="16220" y="2233"/>
                    </a:cubicBezTo>
                    <a:cubicBezTo>
                      <a:pt x="16248" y="1809"/>
                      <a:pt x="16022" y="1753"/>
                      <a:pt x="15711" y="1781"/>
                    </a:cubicBezTo>
                    <a:cubicBezTo>
                      <a:pt x="14977" y="1838"/>
                      <a:pt x="14270" y="1922"/>
                      <a:pt x="13535" y="2007"/>
                    </a:cubicBezTo>
                    <a:cubicBezTo>
                      <a:pt x="13140" y="2035"/>
                      <a:pt x="13055" y="2261"/>
                      <a:pt x="13168" y="2629"/>
                    </a:cubicBezTo>
                    <a:cubicBezTo>
                      <a:pt x="13225" y="2798"/>
                      <a:pt x="13196" y="2996"/>
                      <a:pt x="13225" y="3194"/>
                    </a:cubicBezTo>
                    <a:cubicBezTo>
                      <a:pt x="13309" y="3787"/>
                      <a:pt x="13366" y="4381"/>
                      <a:pt x="13451" y="4974"/>
                    </a:cubicBezTo>
                    <a:moveTo>
                      <a:pt x="12264" y="2148"/>
                    </a:moveTo>
                    <a:cubicBezTo>
                      <a:pt x="11360" y="2205"/>
                      <a:pt x="10653" y="2233"/>
                      <a:pt x="9975" y="2318"/>
                    </a:cubicBezTo>
                    <a:cubicBezTo>
                      <a:pt x="9777" y="2346"/>
                      <a:pt x="9467" y="2516"/>
                      <a:pt x="9467" y="2657"/>
                    </a:cubicBezTo>
                    <a:cubicBezTo>
                      <a:pt x="9382" y="3166"/>
                      <a:pt x="9438" y="3674"/>
                      <a:pt x="9410" y="4211"/>
                    </a:cubicBezTo>
                    <a:cubicBezTo>
                      <a:pt x="9382" y="4889"/>
                      <a:pt x="9354" y="5596"/>
                      <a:pt x="9325" y="6302"/>
                    </a:cubicBezTo>
                    <a:cubicBezTo>
                      <a:pt x="9269" y="6782"/>
                      <a:pt x="9467" y="7008"/>
                      <a:pt x="9947" y="6952"/>
                    </a:cubicBezTo>
                    <a:cubicBezTo>
                      <a:pt x="10484" y="6895"/>
                      <a:pt x="10992" y="6754"/>
                      <a:pt x="11501" y="6726"/>
                    </a:cubicBezTo>
                    <a:cubicBezTo>
                      <a:pt x="11897" y="6726"/>
                      <a:pt x="12066" y="6528"/>
                      <a:pt x="12094" y="6217"/>
                    </a:cubicBezTo>
                    <a:cubicBezTo>
                      <a:pt x="12179" y="4861"/>
                      <a:pt x="12207" y="3505"/>
                      <a:pt x="12264" y="2148"/>
                    </a:cubicBezTo>
                    <a:moveTo>
                      <a:pt x="8252" y="8308"/>
                    </a:moveTo>
                    <a:cubicBezTo>
                      <a:pt x="7489" y="8252"/>
                      <a:pt x="6867" y="8167"/>
                      <a:pt x="6245" y="8110"/>
                    </a:cubicBezTo>
                    <a:cubicBezTo>
                      <a:pt x="5511" y="8054"/>
                      <a:pt x="5256" y="8308"/>
                      <a:pt x="5228" y="9043"/>
                    </a:cubicBezTo>
                    <a:cubicBezTo>
                      <a:pt x="5228" y="9128"/>
                      <a:pt x="5200" y="9184"/>
                      <a:pt x="5200" y="9269"/>
                    </a:cubicBezTo>
                    <a:cubicBezTo>
                      <a:pt x="5200" y="9947"/>
                      <a:pt x="5200" y="10625"/>
                      <a:pt x="5256" y="11303"/>
                    </a:cubicBezTo>
                    <a:cubicBezTo>
                      <a:pt x="5285" y="11473"/>
                      <a:pt x="5539" y="11756"/>
                      <a:pt x="5708" y="11756"/>
                    </a:cubicBezTo>
                    <a:cubicBezTo>
                      <a:pt x="6528" y="11869"/>
                      <a:pt x="7376" y="11897"/>
                      <a:pt x="8252" y="11982"/>
                    </a:cubicBezTo>
                    <a:lnTo>
                      <a:pt x="8252" y="8308"/>
                    </a:lnTo>
                    <a:close/>
                    <a:moveTo>
                      <a:pt x="22634" y="1781"/>
                    </a:moveTo>
                    <a:cubicBezTo>
                      <a:pt x="21589" y="1781"/>
                      <a:pt x="21560" y="1781"/>
                      <a:pt x="21589" y="2713"/>
                    </a:cubicBezTo>
                    <a:cubicBezTo>
                      <a:pt x="21617" y="3561"/>
                      <a:pt x="21673" y="4381"/>
                      <a:pt x="21815" y="5228"/>
                    </a:cubicBezTo>
                    <a:cubicBezTo>
                      <a:pt x="21899" y="5963"/>
                      <a:pt x="22097" y="6076"/>
                      <a:pt x="22888" y="5935"/>
                    </a:cubicBezTo>
                    <a:cubicBezTo>
                      <a:pt x="23171" y="5906"/>
                      <a:pt x="23482" y="5793"/>
                      <a:pt x="23764" y="5822"/>
                    </a:cubicBezTo>
                    <a:cubicBezTo>
                      <a:pt x="24216" y="5850"/>
                      <a:pt x="24386" y="5652"/>
                      <a:pt x="24386" y="5257"/>
                    </a:cubicBezTo>
                    <a:cubicBezTo>
                      <a:pt x="24386" y="4578"/>
                      <a:pt x="24329" y="3900"/>
                      <a:pt x="24358" y="3250"/>
                    </a:cubicBezTo>
                    <a:cubicBezTo>
                      <a:pt x="24442" y="2148"/>
                      <a:pt x="24386" y="2007"/>
                      <a:pt x="23284" y="1809"/>
                    </a:cubicBezTo>
                    <a:cubicBezTo>
                      <a:pt x="23086" y="1781"/>
                      <a:pt x="22860" y="1781"/>
                      <a:pt x="22634" y="1781"/>
                    </a:cubicBezTo>
                    <a:moveTo>
                      <a:pt x="21419" y="11501"/>
                    </a:moveTo>
                    <a:cubicBezTo>
                      <a:pt x="22154" y="11388"/>
                      <a:pt x="22917" y="11303"/>
                      <a:pt x="23680" y="11190"/>
                    </a:cubicBezTo>
                    <a:cubicBezTo>
                      <a:pt x="23821" y="11162"/>
                      <a:pt x="24075" y="10964"/>
                      <a:pt x="24075" y="10823"/>
                    </a:cubicBezTo>
                    <a:cubicBezTo>
                      <a:pt x="24160" y="9721"/>
                      <a:pt x="24216" y="8619"/>
                      <a:pt x="24245" y="7545"/>
                    </a:cubicBezTo>
                    <a:cubicBezTo>
                      <a:pt x="24245" y="7404"/>
                      <a:pt x="23962" y="7150"/>
                      <a:pt x="23793" y="7150"/>
                    </a:cubicBezTo>
                    <a:cubicBezTo>
                      <a:pt x="23256" y="7093"/>
                      <a:pt x="22747" y="7121"/>
                      <a:pt x="22210" y="7178"/>
                    </a:cubicBezTo>
                    <a:cubicBezTo>
                      <a:pt x="22069" y="7206"/>
                      <a:pt x="21843" y="7404"/>
                      <a:pt x="21843" y="7574"/>
                    </a:cubicBezTo>
                    <a:cubicBezTo>
                      <a:pt x="21730" y="8139"/>
                      <a:pt x="21702" y="8704"/>
                      <a:pt x="21673" y="9269"/>
                    </a:cubicBezTo>
                    <a:cubicBezTo>
                      <a:pt x="21589" y="9975"/>
                      <a:pt x="21504" y="10682"/>
                      <a:pt x="21447" y="11501"/>
                    </a:cubicBezTo>
                    <a:moveTo>
                      <a:pt x="13309" y="7828"/>
                    </a:moveTo>
                    <a:cubicBezTo>
                      <a:pt x="13309" y="9099"/>
                      <a:pt x="13309" y="10314"/>
                      <a:pt x="13338" y="11501"/>
                    </a:cubicBezTo>
                    <a:cubicBezTo>
                      <a:pt x="13338" y="11614"/>
                      <a:pt x="13592" y="11812"/>
                      <a:pt x="13733" y="11840"/>
                    </a:cubicBezTo>
                    <a:cubicBezTo>
                      <a:pt x="14242" y="11869"/>
                      <a:pt x="14750" y="11812"/>
                      <a:pt x="15287" y="11840"/>
                    </a:cubicBezTo>
                    <a:cubicBezTo>
                      <a:pt x="15598" y="11840"/>
                      <a:pt x="15768" y="11727"/>
                      <a:pt x="15739" y="11388"/>
                    </a:cubicBezTo>
                    <a:cubicBezTo>
                      <a:pt x="15739" y="10258"/>
                      <a:pt x="15768" y="9156"/>
                      <a:pt x="15768" y="8054"/>
                    </a:cubicBezTo>
                    <a:cubicBezTo>
                      <a:pt x="15768" y="7715"/>
                      <a:pt x="15626" y="7630"/>
                      <a:pt x="15316" y="7687"/>
                    </a:cubicBezTo>
                    <a:cubicBezTo>
                      <a:pt x="14666" y="7743"/>
                      <a:pt x="14016" y="7771"/>
                      <a:pt x="13309" y="7828"/>
                    </a:cubicBezTo>
                    <a:moveTo>
                      <a:pt x="9608" y="11897"/>
                    </a:moveTo>
                    <a:cubicBezTo>
                      <a:pt x="10314" y="11897"/>
                      <a:pt x="11021" y="11925"/>
                      <a:pt x="11727" y="11897"/>
                    </a:cubicBezTo>
                    <a:cubicBezTo>
                      <a:pt x="11812" y="11897"/>
                      <a:pt x="11981" y="11671"/>
                      <a:pt x="11981" y="11558"/>
                    </a:cubicBezTo>
                    <a:cubicBezTo>
                      <a:pt x="11981" y="10427"/>
                      <a:pt x="11981" y="9297"/>
                      <a:pt x="11953" y="8195"/>
                    </a:cubicBezTo>
                    <a:cubicBezTo>
                      <a:pt x="11953" y="8110"/>
                      <a:pt x="11812" y="7941"/>
                      <a:pt x="11727" y="7941"/>
                    </a:cubicBezTo>
                    <a:cubicBezTo>
                      <a:pt x="10936" y="7969"/>
                      <a:pt x="10145" y="8026"/>
                      <a:pt x="9269" y="8082"/>
                    </a:cubicBezTo>
                    <a:cubicBezTo>
                      <a:pt x="9410" y="9410"/>
                      <a:pt x="9495" y="10654"/>
                      <a:pt x="9608" y="11897"/>
                    </a:cubicBezTo>
                    <a:moveTo>
                      <a:pt x="26590" y="6924"/>
                    </a:moveTo>
                    <a:cubicBezTo>
                      <a:pt x="26364" y="7065"/>
                      <a:pt x="25770" y="6754"/>
                      <a:pt x="25686" y="7348"/>
                    </a:cubicBezTo>
                    <a:cubicBezTo>
                      <a:pt x="25601" y="8308"/>
                      <a:pt x="25601" y="9241"/>
                      <a:pt x="25573" y="10201"/>
                    </a:cubicBezTo>
                    <a:cubicBezTo>
                      <a:pt x="25573" y="10314"/>
                      <a:pt x="25629" y="10484"/>
                      <a:pt x="25714" y="10512"/>
                    </a:cubicBezTo>
                    <a:cubicBezTo>
                      <a:pt x="25799" y="10569"/>
                      <a:pt x="25968" y="10484"/>
                      <a:pt x="26053" y="10427"/>
                    </a:cubicBezTo>
                    <a:cubicBezTo>
                      <a:pt x="26562" y="10004"/>
                      <a:pt x="27127" y="9636"/>
                      <a:pt x="27579" y="9128"/>
                    </a:cubicBezTo>
                    <a:cubicBezTo>
                      <a:pt x="28003" y="8619"/>
                      <a:pt x="28342" y="7997"/>
                      <a:pt x="28681" y="7404"/>
                    </a:cubicBezTo>
                    <a:cubicBezTo>
                      <a:pt x="28794" y="7206"/>
                      <a:pt x="28822" y="6924"/>
                      <a:pt x="28398" y="6924"/>
                    </a:cubicBezTo>
                    <a:cubicBezTo>
                      <a:pt x="27833" y="6924"/>
                      <a:pt x="27268" y="6924"/>
                      <a:pt x="26590" y="6924"/>
                    </a:cubicBezTo>
                    <a:moveTo>
                      <a:pt x="28681" y="5709"/>
                    </a:moveTo>
                    <a:cubicBezTo>
                      <a:pt x="28624" y="4352"/>
                      <a:pt x="27042" y="2827"/>
                      <a:pt x="25573" y="2770"/>
                    </a:cubicBezTo>
                    <a:cubicBezTo>
                      <a:pt x="25573" y="2798"/>
                      <a:pt x="25516" y="2827"/>
                      <a:pt x="25544" y="2855"/>
                    </a:cubicBezTo>
                    <a:cubicBezTo>
                      <a:pt x="25544" y="3731"/>
                      <a:pt x="25544" y="4607"/>
                      <a:pt x="25573" y="5454"/>
                    </a:cubicBezTo>
                    <a:cubicBezTo>
                      <a:pt x="25573" y="5567"/>
                      <a:pt x="25770" y="5709"/>
                      <a:pt x="25884" y="5709"/>
                    </a:cubicBezTo>
                    <a:cubicBezTo>
                      <a:pt x="26816" y="5737"/>
                      <a:pt x="27748" y="5709"/>
                      <a:pt x="28681" y="5709"/>
                    </a:cubicBezTo>
                    <a:moveTo>
                      <a:pt x="4493" y="3589"/>
                    </a:moveTo>
                    <a:cubicBezTo>
                      <a:pt x="4465" y="3533"/>
                      <a:pt x="4465" y="3476"/>
                      <a:pt x="4437" y="3420"/>
                    </a:cubicBezTo>
                    <a:cubicBezTo>
                      <a:pt x="4296" y="3476"/>
                      <a:pt x="4154" y="3505"/>
                      <a:pt x="4041" y="3589"/>
                    </a:cubicBezTo>
                    <a:cubicBezTo>
                      <a:pt x="3957" y="3646"/>
                      <a:pt x="3900" y="3759"/>
                      <a:pt x="3787" y="3815"/>
                    </a:cubicBezTo>
                    <a:cubicBezTo>
                      <a:pt x="3533" y="4013"/>
                      <a:pt x="3165" y="4126"/>
                      <a:pt x="2968" y="4381"/>
                    </a:cubicBezTo>
                    <a:cubicBezTo>
                      <a:pt x="2487" y="5031"/>
                      <a:pt x="2063" y="5737"/>
                      <a:pt x="1668" y="6472"/>
                    </a:cubicBezTo>
                    <a:cubicBezTo>
                      <a:pt x="1583" y="6641"/>
                      <a:pt x="1668" y="6924"/>
                      <a:pt x="1668" y="7065"/>
                    </a:cubicBezTo>
                    <a:cubicBezTo>
                      <a:pt x="2346" y="7150"/>
                      <a:pt x="2968" y="7178"/>
                      <a:pt x="3561" y="7291"/>
                    </a:cubicBezTo>
                    <a:cubicBezTo>
                      <a:pt x="4041" y="7376"/>
                      <a:pt x="4154" y="7150"/>
                      <a:pt x="4126" y="6754"/>
                    </a:cubicBezTo>
                    <a:cubicBezTo>
                      <a:pt x="4098" y="6387"/>
                      <a:pt x="4098" y="6048"/>
                      <a:pt x="4098" y="5680"/>
                    </a:cubicBezTo>
                    <a:cubicBezTo>
                      <a:pt x="4098" y="5454"/>
                      <a:pt x="4211" y="5172"/>
                      <a:pt x="4126" y="5002"/>
                    </a:cubicBezTo>
                    <a:cubicBezTo>
                      <a:pt x="3900" y="4409"/>
                      <a:pt x="4098" y="3985"/>
                      <a:pt x="4493" y="3589"/>
                    </a:cubicBezTo>
                    <a:moveTo>
                      <a:pt x="1724" y="8308"/>
                    </a:moveTo>
                    <a:cubicBezTo>
                      <a:pt x="1837" y="9749"/>
                      <a:pt x="2742" y="10936"/>
                      <a:pt x="3674" y="10993"/>
                    </a:cubicBezTo>
                    <a:cubicBezTo>
                      <a:pt x="3787" y="10286"/>
                      <a:pt x="3872" y="9580"/>
                      <a:pt x="4013" y="8873"/>
                    </a:cubicBezTo>
                    <a:cubicBezTo>
                      <a:pt x="4098" y="8308"/>
                      <a:pt x="3957" y="8082"/>
                      <a:pt x="3363" y="8110"/>
                    </a:cubicBezTo>
                    <a:cubicBezTo>
                      <a:pt x="2826" y="8139"/>
                      <a:pt x="2289" y="8252"/>
                      <a:pt x="1724" y="83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026890" y="3997762"/>
                <a:ext cx="193838" cy="206168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8026" extrusionOk="0">
                    <a:moveTo>
                      <a:pt x="3561" y="1"/>
                    </a:moveTo>
                    <a:cubicBezTo>
                      <a:pt x="4607" y="142"/>
                      <a:pt x="5454" y="29"/>
                      <a:pt x="6104" y="679"/>
                    </a:cubicBezTo>
                    <a:cubicBezTo>
                      <a:pt x="6245" y="820"/>
                      <a:pt x="6387" y="990"/>
                      <a:pt x="6443" y="1159"/>
                    </a:cubicBezTo>
                    <a:cubicBezTo>
                      <a:pt x="6754" y="2035"/>
                      <a:pt x="7037" y="2883"/>
                      <a:pt x="7291" y="3759"/>
                    </a:cubicBezTo>
                    <a:cubicBezTo>
                      <a:pt x="7545" y="4663"/>
                      <a:pt x="7460" y="5482"/>
                      <a:pt x="6782" y="6189"/>
                    </a:cubicBezTo>
                    <a:cubicBezTo>
                      <a:pt x="6358" y="6641"/>
                      <a:pt x="5963" y="7149"/>
                      <a:pt x="5454" y="7517"/>
                    </a:cubicBezTo>
                    <a:cubicBezTo>
                      <a:pt x="4776" y="8025"/>
                      <a:pt x="4041" y="7912"/>
                      <a:pt x="3222" y="7658"/>
                    </a:cubicBezTo>
                    <a:cubicBezTo>
                      <a:pt x="2148" y="7347"/>
                      <a:pt x="1272" y="6697"/>
                      <a:pt x="651" y="5906"/>
                    </a:cubicBezTo>
                    <a:cubicBezTo>
                      <a:pt x="227" y="5369"/>
                      <a:pt x="1" y="4465"/>
                      <a:pt x="57" y="3787"/>
                    </a:cubicBezTo>
                    <a:cubicBezTo>
                      <a:pt x="227" y="2261"/>
                      <a:pt x="877" y="961"/>
                      <a:pt x="2403" y="311"/>
                    </a:cubicBezTo>
                    <a:cubicBezTo>
                      <a:pt x="2826" y="142"/>
                      <a:pt x="3307" y="57"/>
                      <a:pt x="356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498692" y="3977443"/>
                <a:ext cx="170591" cy="199618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7771" extrusionOk="0">
                    <a:moveTo>
                      <a:pt x="85" y="4211"/>
                    </a:moveTo>
                    <a:cubicBezTo>
                      <a:pt x="113" y="3645"/>
                      <a:pt x="57" y="3052"/>
                      <a:pt x="226" y="2543"/>
                    </a:cubicBezTo>
                    <a:cubicBezTo>
                      <a:pt x="537" y="1724"/>
                      <a:pt x="1046" y="989"/>
                      <a:pt x="1837" y="509"/>
                    </a:cubicBezTo>
                    <a:cubicBezTo>
                      <a:pt x="2741" y="0"/>
                      <a:pt x="3532" y="85"/>
                      <a:pt x="4324" y="707"/>
                    </a:cubicBezTo>
                    <a:cubicBezTo>
                      <a:pt x="4832" y="1102"/>
                      <a:pt x="5426" y="1357"/>
                      <a:pt x="5849" y="1809"/>
                    </a:cubicBezTo>
                    <a:cubicBezTo>
                      <a:pt x="6415" y="2459"/>
                      <a:pt x="6499" y="3278"/>
                      <a:pt x="6556" y="4126"/>
                    </a:cubicBezTo>
                    <a:cubicBezTo>
                      <a:pt x="6641" y="5313"/>
                      <a:pt x="6076" y="6189"/>
                      <a:pt x="5397" y="6980"/>
                    </a:cubicBezTo>
                    <a:cubicBezTo>
                      <a:pt x="5030" y="7432"/>
                      <a:pt x="4408" y="7771"/>
                      <a:pt x="3702" y="7658"/>
                    </a:cubicBezTo>
                    <a:cubicBezTo>
                      <a:pt x="2261" y="7432"/>
                      <a:pt x="1131" y="6754"/>
                      <a:pt x="339" y="5595"/>
                    </a:cubicBezTo>
                    <a:cubicBezTo>
                      <a:pt x="85" y="5228"/>
                      <a:pt x="113" y="4691"/>
                      <a:pt x="0" y="4211"/>
                    </a:cubicBezTo>
                    <a:cubicBezTo>
                      <a:pt x="29" y="4211"/>
                      <a:pt x="57" y="4211"/>
                      <a:pt x="85" y="4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6" name="Google Shape;1576;p40"/>
          <p:cNvGrpSpPr/>
          <p:nvPr/>
        </p:nvGrpSpPr>
        <p:grpSpPr>
          <a:xfrm>
            <a:off x="4686309" y="2058586"/>
            <a:ext cx="1316708" cy="1316708"/>
            <a:chOff x="8040767" y="4053433"/>
            <a:chExt cx="1563600" cy="1563600"/>
          </a:xfrm>
        </p:grpSpPr>
        <p:sp>
          <p:nvSpPr>
            <p:cNvPr id="1577" name="Google Shape;1577;p40"/>
            <p:cNvSpPr/>
            <p:nvPr/>
          </p:nvSpPr>
          <p:spPr>
            <a:xfrm rot="-663420" flipH="1">
              <a:off x="8156197" y="4168863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8" name="Google Shape;1578;p40"/>
            <p:cNvGrpSpPr/>
            <p:nvPr/>
          </p:nvGrpSpPr>
          <p:grpSpPr>
            <a:xfrm>
              <a:off x="8282159" y="4294825"/>
              <a:ext cx="1080816" cy="1080816"/>
              <a:chOff x="2371350" y="5155263"/>
              <a:chExt cx="1214400" cy="1214400"/>
            </a:xfrm>
          </p:grpSpPr>
          <p:sp>
            <p:nvSpPr>
              <p:cNvPr id="1579" name="Google Shape;1579;p40"/>
              <p:cNvSpPr/>
              <p:nvPr/>
            </p:nvSpPr>
            <p:spPr>
              <a:xfrm>
                <a:off x="2371350" y="51552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2614775" y="5702827"/>
                <a:ext cx="156502" cy="292845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11897" extrusionOk="0">
                    <a:moveTo>
                      <a:pt x="3871" y="1"/>
                    </a:moveTo>
                    <a:lnTo>
                      <a:pt x="1922" y="2487"/>
                    </a:lnTo>
                    <a:lnTo>
                      <a:pt x="0" y="6415"/>
                    </a:lnTo>
                    <a:lnTo>
                      <a:pt x="339" y="10173"/>
                    </a:lnTo>
                    <a:lnTo>
                      <a:pt x="1950" y="11897"/>
                    </a:lnTo>
                    <a:lnTo>
                      <a:pt x="4889" y="11897"/>
                    </a:lnTo>
                    <a:lnTo>
                      <a:pt x="6047" y="10229"/>
                    </a:lnTo>
                    <a:lnTo>
                      <a:pt x="6358" y="5963"/>
                    </a:lnTo>
                    <a:lnTo>
                      <a:pt x="4973" y="3391"/>
                    </a:lnTo>
                    <a:lnTo>
                      <a:pt x="3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119727" y="5447570"/>
                <a:ext cx="182249" cy="199652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8111" extrusionOk="0">
                    <a:moveTo>
                      <a:pt x="3448" y="7941"/>
                    </a:moveTo>
                    <a:cubicBezTo>
                      <a:pt x="1809" y="7969"/>
                      <a:pt x="876" y="7206"/>
                      <a:pt x="368" y="5595"/>
                    </a:cubicBezTo>
                    <a:cubicBezTo>
                      <a:pt x="0" y="4352"/>
                      <a:pt x="113" y="3193"/>
                      <a:pt x="735" y="2063"/>
                    </a:cubicBezTo>
                    <a:cubicBezTo>
                      <a:pt x="1357" y="961"/>
                      <a:pt x="3193" y="0"/>
                      <a:pt x="4578" y="396"/>
                    </a:cubicBezTo>
                    <a:cubicBezTo>
                      <a:pt x="4776" y="453"/>
                      <a:pt x="5002" y="566"/>
                      <a:pt x="5115" y="707"/>
                    </a:cubicBezTo>
                    <a:cubicBezTo>
                      <a:pt x="5765" y="1611"/>
                      <a:pt x="6443" y="2459"/>
                      <a:pt x="6951" y="3420"/>
                    </a:cubicBezTo>
                    <a:cubicBezTo>
                      <a:pt x="7347" y="4154"/>
                      <a:pt x="7404" y="5002"/>
                      <a:pt x="6951" y="5793"/>
                    </a:cubicBezTo>
                    <a:cubicBezTo>
                      <a:pt x="6697" y="6273"/>
                      <a:pt x="6499" y="6923"/>
                      <a:pt x="6076" y="7178"/>
                    </a:cubicBezTo>
                    <a:cubicBezTo>
                      <a:pt x="5284" y="7601"/>
                      <a:pt x="4380" y="7799"/>
                      <a:pt x="3504" y="8110"/>
                    </a:cubicBezTo>
                    <a:cubicBezTo>
                      <a:pt x="3504" y="8054"/>
                      <a:pt x="3476" y="7997"/>
                      <a:pt x="3448" y="79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2651624" y="5458696"/>
                <a:ext cx="182963" cy="185031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7517" extrusionOk="0">
                    <a:moveTo>
                      <a:pt x="3900" y="7432"/>
                    </a:moveTo>
                    <a:cubicBezTo>
                      <a:pt x="2177" y="7517"/>
                      <a:pt x="622" y="6245"/>
                      <a:pt x="199" y="4550"/>
                    </a:cubicBezTo>
                    <a:cubicBezTo>
                      <a:pt x="1" y="3815"/>
                      <a:pt x="114" y="3109"/>
                      <a:pt x="199" y="2402"/>
                    </a:cubicBezTo>
                    <a:cubicBezTo>
                      <a:pt x="255" y="1979"/>
                      <a:pt x="538" y="1555"/>
                      <a:pt x="849" y="1216"/>
                    </a:cubicBezTo>
                    <a:cubicBezTo>
                      <a:pt x="1527" y="481"/>
                      <a:pt x="2403" y="1"/>
                      <a:pt x="3448" y="114"/>
                    </a:cubicBezTo>
                    <a:cubicBezTo>
                      <a:pt x="3900" y="170"/>
                      <a:pt x="4381" y="340"/>
                      <a:pt x="4776" y="566"/>
                    </a:cubicBezTo>
                    <a:cubicBezTo>
                      <a:pt x="5596" y="1046"/>
                      <a:pt x="6387" y="1639"/>
                      <a:pt x="6641" y="2600"/>
                    </a:cubicBezTo>
                    <a:cubicBezTo>
                      <a:pt x="6867" y="3391"/>
                      <a:pt x="7432" y="4154"/>
                      <a:pt x="7065" y="5087"/>
                    </a:cubicBezTo>
                    <a:cubicBezTo>
                      <a:pt x="6613" y="6245"/>
                      <a:pt x="5143" y="7347"/>
                      <a:pt x="3900" y="74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2591120" y="5681954"/>
                <a:ext cx="201031" cy="325533"/>
              </a:xfrm>
              <a:custGeom>
                <a:avLst/>
                <a:gdLst/>
                <a:ahLst/>
                <a:cxnLst/>
                <a:rect l="l" t="t" r="r" b="b"/>
                <a:pathLst>
                  <a:path w="8167" h="13225" extrusionOk="0">
                    <a:moveTo>
                      <a:pt x="4041" y="13197"/>
                    </a:moveTo>
                    <a:cubicBezTo>
                      <a:pt x="3165" y="12999"/>
                      <a:pt x="2063" y="12688"/>
                      <a:pt x="1357" y="11699"/>
                    </a:cubicBezTo>
                    <a:cubicBezTo>
                      <a:pt x="29" y="9862"/>
                      <a:pt x="1" y="7348"/>
                      <a:pt x="1187" y="5398"/>
                    </a:cubicBezTo>
                    <a:cubicBezTo>
                      <a:pt x="1526" y="4805"/>
                      <a:pt x="1752" y="4126"/>
                      <a:pt x="2091" y="3533"/>
                    </a:cubicBezTo>
                    <a:cubicBezTo>
                      <a:pt x="2318" y="3166"/>
                      <a:pt x="2657" y="2855"/>
                      <a:pt x="2883" y="2487"/>
                    </a:cubicBezTo>
                    <a:cubicBezTo>
                      <a:pt x="3222" y="1866"/>
                      <a:pt x="3504" y="1188"/>
                      <a:pt x="3815" y="538"/>
                    </a:cubicBezTo>
                    <a:cubicBezTo>
                      <a:pt x="4013" y="114"/>
                      <a:pt x="4267" y="1"/>
                      <a:pt x="4691" y="340"/>
                    </a:cubicBezTo>
                    <a:cubicBezTo>
                      <a:pt x="5171" y="736"/>
                      <a:pt x="5624" y="1103"/>
                      <a:pt x="5793" y="1753"/>
                    </a:cubicBezTo>
                    <a:cubicBezTo>
                      <a:pt x="5934" y="2346"/>
                      <a:pt x="6330" y="2855"/>
                      <a:pt x="6528" y="3420"/>
                    </a:cubicBezTo>
                    <a:cubicBezTo>
                      <a:pt x="6782" y="4042"/>
                      <a:pt x="6980" y="4663"/>
                      <a:pt x="7121" y="5313"/>
                    </a:cubicBezTo>
                    <a:cubicBezTo>
                      <a:pt x="7432" y="6698"/>
                      <a:pt x="7658" y="8054"/>
                      <a:pt x="7969" y="9439"/>
                    </a:cubicBezTo>
                    <a:cubicBezTo>
                      <a:pt x="8167" y="10230"/>
                      <a:pt x="7432" y="11756"/>
                      <a:pt x="6669" y="12095"/>
                    </a:cubicBezTo>
                    <a:cubicBezTo>
                      <a:pt x="6386" y="12208"/>
                      <a:pt x="6076" y="12321"/>
                      <a:pt x="5934" y="12547"/>
                    </a:cubicBezTo>
                    <a:cubicBezTo>
                      <a:pt x="5539" y="13168"/>
                      <a:pt x="4945" y="13225"/>
                      <a:pt x="4041" y="13197"/>
                    </a:cubicBezTo>
                    <a:moveTo>
                      <a:pt x="4663" y="1781"/>
                    </a:moveTo>
                    <a:lnTo>
                      <a:pt x="4437" y="1781"/>
                    </a:lnTo>
                    <a:cubicBezTo>
                      <a:pt x="4295" y="2064"/>
                      <a:pt x="4098" y="2346"/>
                      <a:pt x="3956" y="2629"/>
                    </a:cubicBezTo>
                    <a:cubicBezTo>
                      <a:pt x="3730" y="3081"/>
                      <a:pt x="3533" y="3533"/>
                      <a:pt x="3307" y="3985"/>
                    </a:cubicBezTo>
                    <a:cubicBezTo>
                      <a:pt x="2487" y="5624"/>
                      <a:pt x="1668" y="7263"/>
                      <a:pt x="1639" y="9156"/>
                    </a:cubicBezTo>
                    <a:cubicBezTo>
                      <a:pt x="1639" y="10428"/>
                      <a:pt x="3476" y="11869"/>
                      <a:pt x="4663" y="11417"/>
                    </a:cubicBezTo>
                    <a:cubicBezTo>
                      <a:pt x="4945" y="11303"/>
                      <a:pt x="5115" y="10908"/>
                      <a:pt x="5397" y="10738"/>
                    </a:cubicBezTo>
                    <a:cubicBezTo>
                      <a:pt x="6245" y="10286"/>
                      <a:pt x="6302" y="9608"/>
                      <a:pt x="6160" y="8760"/>
                    </a:cubicBezTo>
                    <a:cubicBezTo>
                      <a:pt x="5963" y="7574"/>
                      <a:pt x="5878" y="6387"/>
                      <a:pt x="5624" y="5228"/>
                    </a:cubicBezTo>
                    <a:cubicBezTo>
                      <a:pt x="5397" y="4070"/>
                      <a:pt x="5002" y="2940"/>
                      <a:pt x="4663" y="17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2805344" y="5953211"/>
                <a:ext cx="432633" cy="161401"/>
              </a:xfrm>
              <a:custGeom>
                <a:avLst/>
                <a:gdLst/>
                <a:ahLst/>
                <a:cxnLst/>
                <a:rect l="l" t="t" r="r" b="b"/>
                <a:pathLst>
                  <a:path w="17576" h="6557" extrusionOk="0">
                    <a:moveTo>
                      <a:pt x="17322" y="4550"/>
                    </a:moveTo>
                    <a:cubicBezTo>
                      <a:pt x="16954" y="4296"/>
                      <a:pt x="16700" y="4013"/>
                      <a:pt x="16389" y="3900"/>
                    </a:cubicBezTo>
                    <a:cubicBezTo>
                      <a:pt x="15231" y="3476"/>
                      <a:pt x="14044" y="3109"/>
                      <a:pt x="12857" y="2685"/>
                    </a:cubicBezTo>
                    <a:cubicBezTo>
                      <a:pt x="11275" y="2092"/>
                      <a:pt x="9664" y="2290"/>
                      <a:pt x="8082" y="2714"/>
                    </a:cubicBezTo>
                    <a:cubicBezTo>
                      <a:pt x="7262" y="2940"/>
                      <a:pt x="6499" y="3420"/>
                      <a:pt x="5708" y="3703"/>
                    </a:cubicBezTo>
                    <a:cubicBezTo>
                      <a:pt x="4154" y="4296"/>
                      <a:pt x="2770" y="5115"/>
                      <a:pt x="1526" y="6246"/>
                    </a:cubicBezTo>
                    <a:cubicBezTo>
                      <a:pt x="1300" y="6443"/>
                      <a:pt x="876" y="6528"/>
                      <a:pt x="537" y="6528"/>
                    </a:cubicBezTo>
                    <a:cubicBezTo>
                      <a:pt x="114" y="6556"/>
                      <a:pt x="0" y="6246"/>
                      <a:pt x="255" y="5878"/>
                    </a:cubicBezTo>
                    <a:cubicBezTo>
                      <a:pt x="622" y="5313"/>
                      <a:pt x="989" y="4720"/>
                      <a:pt x="1385" y="4183"/>
                    </a:cubicBezTo>
                    <a:cubicBezTo>
                      <a:pt x="1611" y="3900"/>
                      <a:pt x="1950" y="3731"/>
                      <a:pt x="2233" y="3505"/>
                    </a:cubicBezTo>
                    <a:cubicBezTo>
                      <a:pt x="4041" y="2148"/>
                      <a:pt x="5878" y="849"/>
                      <a:pt x="8138" y="397"/>
                    </a:cubicBezTo>
                    <a:cubicBezTo>
                      <a:pt x="9438" y="114"/>
                      <a:pt x="10766" y="1"/>
                      <a:pt x="12066" y="510"/>
                    </a:cubicBezTo>
                    <a:cubicBezTo>
                      <a:pt x="13451" y="1046"/>
                      <a:pt x="14863" y="1555"/>
                      <a:pt x="16248" y="2120"/>
                    </a:cubicBezTo>
                    <a:cubicBezTo>
                      <a:pt x="17011" y="2403"/>
                      <a:pt x="17406" y="3053"/>
                      <a:pt x="17548" y="3844"/>
                    </a:cubicBezTo>
                    <a:cubicBezTo>
                      <a:pt x="17576" y="4013"/>
                      <a:pt x="17435" y="4239"/>
                      <a:pt x="17322" y="45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5" name="Google Shape;1585;p40"/>
          <p:cNvGrpSpPr/>
          <p:nvPr/>
        </p:nvGrpSpPr>
        <p:grpSpPr>
          <a:xfrm>
            <a:off x="5953110" y="3208269"/>
            <a:ext cx="1316708" cy="1316708"/>
            <a:chOff x="7780892" y="4791158"/>
            <a:chExt cx="1563600" cy="1563600"/>
          </a:xfrm>
        </p:grpSpPr>
        <p:sp>
          <p:nvSpPr>
            <p:cNvPr id="1586" name="Google Shape;1586;p40"/>
            <p:cNvSpPr/>
            <p:nvPr/>
          </p:nvSpPr>
          <p:spPr>
            <a:xfrm rot="-663420" flipH="1">
              <a:off x="7896322" y="490658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40"/>
            <p:cNvGrpSpPr/>
            <p:nvPr/>
          </p:nvGrpSpPr>
          <p:grpSpPr>
            <a:xfrm>
              <a:off x="8006740" y="5016945"/>
              <a:ext cx="1111905" cy="1112026"/>
              <a:chOff x="8216075" y="5406063"/>
              <a:chExt cx="1214400" cy="12144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8216075" y="54060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8434375" y="6132750"/>
                <a:ext cx="777800" cy="3179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12717" extrusionOk="0">
                    <a:moveTo>
                      <a:pt x="1" y="2827"/>
                    </a:moveTo>
                    <a:cubicBezTo>
                      <a:pt x="764" y="3053"/>
                      <a:pt x="1301" y="3420"/>
                      <a:pt x="1555" y="4098"/>
                    </a:cubicBezTo>
                    <a:cubicBezTo>
                      <a:pt x="1611" y="4239"/>
                      <a:pt x="1724" y="4381"/>
                      <a:pt x="1837" y="4437"/>
                    </a:cubicBezTo>
                    <a:cubicBezTo>
                      <a:pt x="3081" y="5115"/>
                      <a:pt x="4380" y="5765"/>
                      <a:pt x="5596" y="6472"/>
                    </a:cubicBezTo>
                    <a:cubicBezTo>
                      <a:pt x="6302" y="6895"/>
                      <a:pt x="6924" y="7432"/>
                      <a:pt x="7602" y="7856"/>
                    </a:cubicBezTo>
                    <a:cubicBezTo>
                      <a:pt x="8336" y="8337"/>
                      <a:pt x="9099" y="8845"/>
                      <a:pt x="9890" y="9241"/>
                    </a:cubicBezTo>
                    <a:cubicBezTo>
                      <a:pt x="10710" y="9608"/>
                      <a:pt x="11558" y="9919"/>
                      <a:pt x="12405" y="10117"/>
                    </a:cubicBezTo>
                    <a:cubicBezTo>
                      <a:pt x="13479" y="10343"/>
                      <a:pt x="14609" y="10541"/>
                      <a:pt x="15711" y="10484"/>
                    </a:cubicBezTo>
                    <a:cubicBezTo>
                      <a:pt x="17265" y="10371"/>
                      <a:pt x="18876" y="10201"/>
                      <a:pt x="20374" y="9749"/>
                    </a:cubicBezTo>
                    <a:cubicBezTo>
                      <a:pt x="22069" y="9269"/>
                      <a:pt x="23595" y="8308"/>
                      <a:pt x="24895" y="7065"/>
                    </a:cubicBezTo>
                    <a:cubicBezTo>
                      <a:pt x="25658" y="6359"/>
                      <a:pt x="26251" y="5454"/>
                      <a:pt x="27070" y="4804"/>
                    </a:cubicBezTo>
                    <a:cubicBezTo>
                      <a:pt x="27862" y="4155"/>
                      <a:pt x="28116" y="3166"/>
                      <a:pt x="28794" y="2459"/>
                    </a:cubicBezTo>
                    <a:cubicBezTo>
                      <a:pt x="28935" y="2318"/>
                      <a:pt x="28964" y="2035"/>
                      <a:pt x="28992" y="1809"/>
                    </a:cubicBezTo>
                    <a:cubicBezTo>
                      <a:pt x="29077" y="1103"/>
                      <a:pt x="29274" y="453"/>
                      <a:pt x="29953" y="1"/>
                    </a:cubicBezTo>
                    <a:cubicBezTo>
                      <a:pt x="30207" y="368"/>
                      <a:pt x="30461" y="764"/>
                      <a:pt x="30744" y="1159"/>
                    </a:cubicBezTo>
                    <a:cubicBezTo>
                      <a:pt x="30715" y="1216"/>
                      <a:pt x="30574" y="1385"/>
                      <a:pt x="30631" y="1442"/>
                    </a:cubicBezTo>
                    <a:cubicBezTo>
                      <a:pt x="31111" y="2233"/>
                      <a:pt x="30715" y="2996"/>
                      <a:pt x="30433" y="3674"/>
                    </a:cubicBezTo>
                    <a:cubicBezTo>
                      <a:pt x="30037" y="4635"/>
                      <a:pt x="29472" y="5539"/>
                      <a:pt x="28992" y="6472"/>
                    </a:cubicBezTo>
                    <a:cubicBezTo>
                      <a:pt x="28794" y="6839"/>
                      <a:pt x="28596" y="7178"/>
                      <a:pt x="28398" y="7545"/>
                    </a:cubicBezTo>
                    <a:cubicBezTo>
                      <a:pt x="28370" y="7574"/>
                      <a:pt x="28370" y="7630"/>
                      <a:pt x="28342" y="7630"/>
                    </a:cubicBezTo>
                    <a:cubicBezTo>
                      <a:pt x="27579" y="7828"/>
                      <a:pt x="27551" y="8676"/>
                      <a:pt x="27042" y="9071"/>
                    </a:cubicBezTo>
                    <a:cubicBezTo>
                      <a:pt x="26816" y="9241"/>
                      <a:pt x="26590" y="9382"/>
                      <a:pt x="26392" y="9552"/>
                    </a:cubicBezTo>
                    <a:cubicBezTo>
                      <a:pt x="25968" y="9862"/>
                      <a:pt x="25601" y="10230"/>
                      <a:pt x="25177" y="10541"/>
                    </a:cubicBezTo>
                    <a:cubicBezTo>
                      <a:pt x="24273" y="11162"/>
                      <a:pt x="23284" y="11614"/>
                      <a:pt x="22154" y="11756"/>
                    </a:cubicBezTo>
                    <a:cubicBezTo>
                      <a:pt x="21786" y="11812"/>
                      <a:pt x="21391" y="11953"/>
                      <a:pt x="21024" y="12123"/>
                    </a:cubicBezTo>
                    <a:cubicBezTo>
                      <a:pt x="20430" y="12377"/>
                      <a:pt x="19837" y="12462"/>
                      <a:pt x="19159" y="12377"/>
                    </a:cubicBezTo>
                    <a:cubicBezTo>
                      <a:pt x="18452" y="12292"/>
                      <a:pt x="17718" y="12434"/>
                      <a:pt x="17011" y="12490"/>
                    </a:cubicBezTo>
                    <a:cubicBezTo>
                      <a:pt x="16305" y="12547"/>
                      <a:pt x="15598" y="12716"/>
                      <a:pt x="14892" y="12632"/>
                    </a:cubicBezTo>
                    <a:cubicBezTo>
                      <a:pt x="13762" y="12490"/>
                      <a:pt x="12631" y="12236"/>
                      <a:pt x="11529" y="11897"/>
                    </a:cubicBezTo>
                    <a:cubicBezTo>
                      <a:pt x="10456" y="11530"/>
                      <a:pt x="9382" y="11077"/>
                      <a:pt x="8365" y="10512"/>
                    </a:cubicBezTo>
                    <a:cubicBezTo>
                      <a:pt x="7206" y="9862"/>
                      <a:pt x="6076" y="9099"/>
                      <a:pt x="5002" y="8308"/>
                    </a:cubicBezTo>
                    <a:cubicBezTo>
                      <a:pt x="3872" y="7461"/>
                      <a:pt x="2911" y="6387"/>
                      <a:pt x="1724" y="5652"/>
                    </a:cubicBezTo>
                    <a:cubicBezTo>
                      <a:pt x="651" y="4946"/>
                      <a:pt x="453" y="3900"/>
                      <a:pt x="1" y="28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8436500" y="5775325"/>
                <a:ext cx="3066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4296" extrusionOk="0">
                    <a:moveTo>
                      <a:pt x="11755" y="3532"/>
                    </a:moveTo>
                    <a:cubicBezTo>
                      <a:pt x="11077" y="3334"/>
                      <a:pt x="10371" y="3250"/>
                      <a:pt x="9749" y="2967"/>
                    </a:cubicBezTo>
                    <a:cubicBezTo>
                      <a:pt x="8251" y="2232"/>
                      <a:pt x="6697" y="2176"/>
                      <a:pt x="5143" y="2374"/>
                    </a:cubicBezTo>
                    <a:cubicBezTo>
                      <a:pt x="4352" y="2487"/>
                      <a:pt x="3617" y="2882"/>
                      <a:pt x="2883" y="3165"/>
                    </a:cubicBezTo>
                    <a:cubicBezTo>
                      <a:pt x="1922" y="3504"/>
                      <a:pt x="1018" y="3871"/>
                      <a:pt x="1" y="4295"/>
                    </a:cubicBezTo>
                    <a:cubicBezTo>
                      <a:pt x="481" y="2967"/>
                      <a:pt x="1187" y="1978"/>
                      <a:pt x="2148" y="1215"/>
                    </a:cubicBezTo>
                    <a:cubicBezTo>
                      <a:pt x="2544" y="876"/>
                      <a:pt x="3080" y="650"/>
                      <a:pt x="3589" y="509"/>
                    </a:cubicBezTo>
                    <a:cubicBezTo>
                      <a:pt x="5341" y="0"/>
                      <a:pt x="7149" y="226"/>
                      <a:pt x="8873" y="480"/>
                    </a:cubicBezTo>
                    <a:cubicBezTo>
                      <a:pt x="9777" y="593"/>
                      <a:pt x="10568" y="1498"/>
                      <a:pt x="11388" y="2063"/>
                    </a:cubicBezTo>
                    <a:cubicBezTo>
                      <a:pt x="11868" y="2402"/>
                      <a:pt x="12264" y="2826"/>
                      <a:pt x="11727" y="3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8902025" y="5771775"/>
                <a:ext cx="27835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3675" extrusionOk="0">
                    <a:moveTo>
                      <a:pt x="0" y="3505"/>
                    </a:moveTo>
                    <a:cubicBezTo>
                      <a:pt x="537" y="2685"/>
                      <a:pt x="1102" y="1866"/>
                      <a:pt x="1555" y="1018"/>
                    </a:cubicBezTo>
                    <a:cubicBezTo>
                      <a:pt x="1837" y="509"/>
                      <a:pt x="2233" y="368"/>
                      <a:pt x="2713" y="312"/>
                    </a:cubicBezTo>
                    <a:cubicBezTo>
                      <a:pt x="5313" y="1"/>
                      <a:pt x="7799" y="199"/>
                      <a:pt x="10145" y="1470"/>
                    </a:cubicBezTo>
                    <a:cubicBezTo>
                      <a:pt x="10597" y="1724"/>
                      <a:pt x="11134" y="2855"/>
                      <a:pt x="10964" y="3335"/>
                    </a:cubicBezTo>
                    <a:cubicBezTo>
                      <a:pt x="10907" y="3476"/>
                      <a:pt x="10568" y="3646"/>
                      <a:pt x="10455" y="3589"/>
                    </a:cubicBezTo>
                    <a:cubicBezTo>
                      <a:pt x="9890" y="3363"/>
                      <a:pt x="9353" y="3053"/>
                      <a:pt x="8845" y="2770"/>
                    </a:cubicBezTo>
                    <a:cubicBezTo>
                      <a:pt x="8025" y="2346"/>
                      <a:pt x="7234" y="2120"/>
                      <a:pt x="6302" y="2346"/>
                    </a:cubicBezTo>
                    <a:cubicBezTo>
                      <a:pt x="5906" y="2431"/>
                      <a:pt x="5482" y="2261"/>
                      <a:pt x="5087" y="2318"/>
                    </a:cubicBezTo>
                    <a:cubicBezTo>
                      <a:pt x="4239" y="2403"/>
                      <a:pt x="3420" y="2459"/>
                      <a:pt x="2600" y="2939"/>
                    </a:cubicBezTo>
                    <a:cubicBezTo>
                      <a:pt x="1865" y="3363"/>
                      <a:pt x="933" y="3448"/>
                      <a:pt x="85" y="3674"/>
                    </a:cubicBezTo>
                    <a:lnTo>
                      <a:pt x="0" y="350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2" name="Google Shape;1592;p40"/>
          <p:cNvGrpSpPr/>
          <p:nvPr/>
        </p:nvGrpSpPr>
        <p:grpSpPr>
          <a:xfrm rot="155461" flipH="1">
            <a:off x="5062438" y="3631986"/>
            <a:ext cx="564450" cy="565467"/>
            <a:chOff x="1043098" y="1863325"/>
            <a:chExt cx="373599" cy="374297"/>
          </a:xfrm>
        </p:grpSpPr>
        <p:sp>
          <p:nvSpPr>
            <p:cNvPr id="1593" name="Google Shape;1593;p40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40"/>
          <p:cNvGrpSpPr/>
          <p:nvPr/>
        </p:nvGrpSpPr>
        <p:grpSpPr>
          <a:xfrm>
            <a:off x="9297817" y="6365334"/>
            <a:ext cx="493113" cy="494034"/>
            <a:chOff x="1043098" y="1863325"/>
            <a:chExt cx="373599" cy="374297"/>
          </a:xfrm>
        </p:grpSpPr>
        <p:sp>
          <p:nvSpPr>
            <p:cNvPr id="1596" name="Google Shape;1596;p40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8" name="Google Shape;1598;p40"/>
          <p:cNvSpPr/>
          <p:nvPr/>
        </p:nvSpPr>
        <p:spPr>
          <a:xfrm>
            <a:off x="5289966" y="1509993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0"/>
          <p:cNvSpPr/>
          <p:nvPr/>
        </p:nvSpPr>
        <p:spPr>
          <a:xfrm>
            <a:off x="5357119" y="1752034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BF3FB-62DE-A5E0-E49E-54512F0F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" y="-5650"/>
            <a:ext cx="10688638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3"/>
          <p:cNvSpPr txBox="1">
            <a:spLocks noGrp="1"/>
          </p:cNvSpPr>
          <p:nvPr>
            <p:ph type="title"/>
          </p:nvPr>
        </p:nvSpPr>
        <p:spPr>
          <a:xfrm>
            <a:off x="1614034" y="1925254"/>
            <a:ext cx="1821885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I</a:t>
            </a:r>
          </a:p>
        </p:txBody>
      </p:sp>
      <p:sp>
        <p:nvSpPr>
          <p:cNvPr id="1287" name="Google Shape;1287;p33"/>
          <p:cNvSpPr txBox="1">
            <a:spLocks noGrp="1"/>
          </p:cNvSpPr>
          <p:nvPr>
            <p:ph type="subTitle" idx="1"/>
          </p:nvPr>
        </p:nvSpPr>
        <p:spPr>
          <a:xfrm>
            <a:off x="3028692" y="1980306"/>
            <a:ext cx="6965956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" sz="2800" b="1">
                <a:latin typeface="Arial"/>
              </a:rPr>
              <a:t>MIÊU TẢ CHI TIẾT HỆ THỐNG</a:t>
            </a:r>
          </a:p>
        </p:txBody>
      </p:sp>
      <p:sp>
        <p:nvSpPr>
          <p:cNvPr id="1288" name="Google Shape;1288;p33"/>
          <p:cNvSpPr txBox="1">
            <a:spLocks noGrp="1"/>
          </p:cNvSpPr>
          <p:nvPr>
            <p:ph type="subTitle" idx="4"/>
          </p:nvPr>
        </p:nvSpPr>
        <p:spPr>
          <a:xfrm>
            <a:off x="3028692" y="3076099"/>
            <a:ext cx="6965956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" sz="2800" b="1">
                <a:latin typeface="Arial"/>
              </a:rPr>
              <a:t>KHÍA CẠNH LIÊN QUAN </a:t>
            </a:r>
          </a:p>
        </p:txBody>
      </p:sp>
      <p:sp>
        <p:nvSpPr>
          <p:cNvPr id="1289" name="Google Shape;1289;p33"/>
          <p:cNvSpPr txBox="1">
            <a:spLocks noGrp="1"/>
          </p:cNvSpPr>
          <p:nvPr>
            <p:ph type="subTitle" idx="5"/>
          </p:nvPr>
        </p:nvSpPr>
        <p:spPr>
          <a:xfrm>
            <a:off x="3028693" y="5277232"/>
            <a:ext cx="6965956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" sz="2800" b="1">
                <a:latin typeface="Arial"/>
              </a:rPr>
              <a:t>DEMO CHƯƠNG TRÌNH</a:t>
            </a:r>
            <a:endParaRPr lang="en-US" sz="2800"/>
          </a:p>
        </p:txBody>
      </p:sp>
      <p:grpSp>
        <p:nvGrpSpPr>
          <p:cNvPr id="1290" name="Google Shape;1290;p33"/>
          <p:cNvGrpSpPr/>
          <p:nvPr/>
        </p:nvGrpSpPr>
        <p:grpSpPr>
          <a:xfrm>
            <a:off x="1972961" y="1966375"/>
            <a:ext cx="922125" cy="758969"/>
            <a:chOff x="3707200" y="3243200"/>
            <a:chExt cx="3287932" cy="2375758"/>
          </a:xfrm>
        </p:grpSpPr>
        <p:sp>
          <p:nvSpPr>
            <p:cNvPr id="1291" name="Google Shape;1291;p33"/>
            <p:cNvSpPr/>
            <p:nvPr/>
          </p:nvSpPr>
          <p:spPr>
            <a:xfrm>
              <a:off x="5911532" y="5192309"/>
              <a:ext cx="1083600" cy="426649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3"/>
          <p:cNvGrpSpPr/>
          <p:nvPr/>
        </p:nvGrpSpPr>
        <p:grpSpPr>
          <a:xfrm>
            <a:off x="2206601" y="2526179"/>
            <a:ext cx="350423" cy="322506"/>
            <a:chOff x="1043098" y="1863325"/>
            <a:chExt cx="373599" cy="374297"/>
          </a:xfrm>
        </p:grpSpPr>
        <p:sp>
          <p:nvSpPr>
            <p:cNvPr id="1297" name="Google Shape;1297;p33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318" name="Google Shape;1318;p33"/>
          <p:cNvGrpSpPr/>
          <p:nvPr/>
        </p:nvGrpSpPr>
        <p:grpSpPr>
          <a:xfrm>
            <a:off x="9354280" y="3187308"/>
            <a:ext cx="1563600" cy="1563600"/>
            <a:chOff x="9354280" y="3187308"/>
            <a:chExt cx="1563600" cy="1563600"/>
          </a:xfrm>
        </p:grpSpPr>
        <p:sp>
          <p:nvSpPr>
            <p:cNvPr id="1319" name="Google Shape;1319;p33"/>
            <p:cNvSpPr/>
            <p:nvPr/>
          </p:nvSpPr>
          <p:spPr>
            <a:xfrm rot="-663420" flipH="1">
              <a:off x="9469710" y="330273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1320;p33"/>
            <p:cNvGrpSpPr/>
            <p:nvPr/>
          </p:nvGrpSpPr>
          <p:grpSpPr>
            <a:xfrm>
              <a:off x="9583406" y="3416373"/>
              <a:ext cx="1105347" cy="1105468"/>
              <a:chOff x="11822113" y="3170763"/>
              <a:chExt cx="1214400" cy="1214400"/>
            </a:xfrm>
          </p:grpSpPr>
          <p:sp>
            <p:nvSpPr>
              <p:cNvPr id="1321" name="Google Shape;1321;p33"/>
              <p:cNvSpPr/>
              <p:nvPr/>
            </p:nvSpPr>
            <p:spPr>
              <a:xfrm>
                <a:off x="11822113" y="31707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12130500" y="3807263"/>
                <a:ext cx="66827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13535" extrusionOk="0">
                    <a:moveTo>
                      <a:pt x="26731" y="0"/>
                    </a:moveTo>
                    <a:lnTo>
                      <a:pt x="24018" y="820"/>
                    </a:lnTo>
                    <a:lnTo>
                      <a:pt x="18621" y="820"/>
                    </a:lnTo>
                    <a:lnTo>
                      <a:pt x="10370" y="1300"/>
                    </a:lnTo>
                    <a:lnTo>
                      <a:pt x="0" y="1300"/>
                    </a:lnTo>
                    <a:lnTo>
                      <a:pt x="1667" y="6245"/>
                    </a:lnTo>
                    <a:lnTo>
                      <a:pt x="4606" y="8703"/>
                    </a:lnTo>
                    <a:lnTo>
                      <a:pt x="8844" y="10116"/>
                    </a:lnTo>
                    <a:lnTo>
                      <a:pt x="10144" y="13535"/>
                    </a:lnTo>
                    <a:lnTo>
                      <a:pt x="18141" y="13535"/>
                    </a:lnTo>
                    <a:lnTo>
                      <a:pt x="19667" y="10596"/>
                    </a:lnTo>
                    <a:lnTo>
                      <a:pt x="23199" y="9183"/>
                    </a:lnTo>
                    <a:lnTo>
                      <a:pt x="25318" y="6782"/>
                    </a:lnTo>
                    <a:lnTo>
                      <a:pt x="26731" y="4012"/>
                    </a:lnTo>
                    <a:lnTo>
                      <a:pt x="26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12292975" y="3827738"/>
                <a:ext cx="341200" cy="50582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20233" extrusionOk="0">
                    <a:moveTo>
                      <a:pt x="13648" y="1"/>
                    </a:moveTo>
                    <a:lnTo>
                      <a:pt x="8392" y="114"/>
                    </a:lnTo>
                    <a:lnTo>
                      <a:pt x="933" y="481"/>
                    </a:lnTo>
                    <a:lnTo>
                      <a:pt x="707" y="5058"/>
                    </a:lnTo>
                    <a:lnTo>
                      <a:pt x="0" y="11416"/>
                    </a:lnTo>
                    <a:lnTo>
                      <a:pt x="1328" y="17491"/>
                    </a:lnTo>
                    <a:lnTo>
                      <a:pt x="5708" y="20232"/>
                    </a:lnTo>
                    <a:lnTo>
                      <a:pt x="9636" y="18961"/>
                    </a:lnTo>
                    <a:lnTo>
                      <a:pt x="11303" y="15655"/>
                    </a:lnTo>
                    <a:lnTo>
                      <a:pt x="12405" y="11388"/>
                    </a:ln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12111425" y="3795238"/>
                <a:ext cx="701475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28059" h="22154" extrusionOk="0">
                    <a:moveTo>
                      <a:pt x="6753" y="10653"/>
                    </a:moveTo>
                    <a:cubicBezTo>
                      <a:pt x="6188" y="10569"/>
                      <a:pt x="5595" y="10653"/>
                      <a:pt x="5228" y="10427"/>
                    </a:cubicBezTo>
                    <a:cubicBezTo>
                      <a:pt x="4521" y="10004"/>
                      <a:pt x="3871" y="9438"/>
                      <a:pt x="3334" y="8845"/>
                    </a:cubicBezTo>
                    <a:cubicBezTo>
                      <a:pt x="2685" y="8139"/>
                      <a:pt x="2119" y="7347"/>
                      <a:pt x="1583" y="6556"/>
                    </a:cubicBezTo>
                    <a:cubicBezTo>
                      <a:pt x="763" y="5398"/>
                      <a:pt x="141" y="4126"/>
                      <a:pt x="28" y="2685"/>
                    </a:cubicBezTo>
                    <a:cubicBezTo>
                      <a:pt x="0" y="2261"/>
                      <a:pt x="198" y="1837"/>
                      <a:pt x="339" y="1414"/>
                    </a:cubicBezTo>
                    <a:cubicBezTo>
                      <a:pt x="368" y="1329"/>
                      <a:pt x="565" y="1244"/>
                      <a:pt x="707" y="1244"/>
                    </a:cubicBezTo>
                    <a:cubicBezTo>
                      <a:pt x="2091" y="1187"/>
                      <a:pt x="3476" y="1131"/>
                      <a:pt x="4832" y="1074"/>
                    </a:cubicBezTo>
                    <a:cubicBezTo>
                      <a:pt x="5425" y="1046"/>
                      <a:pt x="6019" y="1018"/>
                      <a:pt x="6612" y="990"/>
                    </a:cubicBezTo>
                    <a:cubicBezTo>
                      <a:pt x="8308" y="877"/>
                      <a:pt x="10003" y="735"/>
                      <a:pt x="11698" y="622"/>
                    </a:cubicBezTo>
                    <a:cubicBezTo>
                      <a:pt x="12631" y="566"/>
                      <a:pt x="13563" y="594"/>
                      <a:pt x="14496" y="538"/>
                    </a:cubicBezTo>
                    <a:cubicBezTo>
                      <a:pt x="15202" y="481"/>
                      <a:pt x="15909" y="312"/>
                      <a:pt x="16615" y="283"/>
                    </a:cubicBezTo>
                    <a:cubicBezTo>
                      <a:pt x="17293" y="255"/>
                      <a:pt x="17971" y="340"/>
                      <a:pt x="18678" y="340"/>
                    </a:cubicBezTo>
                    <a:cubicBezTo>
                      <a:pt x="18932" y="340"/>
                      <a:pt x="19186" y="227"/>
                      <a:pt x="19469" y="227"/>
                    </a:cubicBezTo>
                    <a:cubicBezTo>
                      <a:pt x="21984" y="142"/>
                      <a:pt x="24470" y="57"/>
                      <a:pt x="26985" y="29"/>
                    </a:cubicBezTo>
                    <a:cubicBezTo>
                      <a:pt x="27918" y="1"/>
                      <a:pt x="28059" y="283"/>
                      <a:pt x="27918" y="1216"/>
                    </a:cubicBezTo>
                    <a:cubicBezTo>
                      <a:pt x="27805" y="2007"/>
                      <a:pt x="27861" y="2826"/>
                      <a:pt x="27748" y="3618"/>
                    </a:cubicBezTo>
                    <a:cubicBezTo>
                      <a:pt x="27635" y="4465"/>
                      <a:pt x="27409" y="5256"/>
                      <a:pt x="27183" y="6048"/>
                    </a:cubicBezTo>
                    <a:cubicBezTo>
                      <a:pt x="27042" y="6443"/>
                      <a:pt x="26703" y="6754"/>
                      <a:pt x="26618" y="7150"/>
                    </a:cubicBezTo>
                    <a:cubicBezTo>
                      <a:pt x="26335" y="8393"/>
                      <a:pt x="25233" y="9043"/>
                      <a:pt x="24583" y="10004"/>
                    </a:cubicBezTo>
                    <a:cubicBezTo>
                      <a:pt x="24499" y="10173"/>
                      <a:pt x="24188" y="10173"/>
                      <a:pt x="23990" y="10286"/>
                    </a:cubicBezTo>
                    <a:cubicBezTo>
                      <a:pt x="23792" y="10399"/>
                      <a:pt x="23623" y="10540"/>
                      <a:pt x="23397" y="10710"/>
                    </a:cubicBezTo>
                    <a:cubicBezTo>
                      <a:pt x="23142" y="10766"/>
                      <a:pt x="22803" y="10879"/>
                      <a:pt x="22436" y="10936"/>
                    </a:cubicBezTo>
                    <a:cubicBezTo>
                      <a:pt x="21984" y="11049"/>
                      <a:pt x="21560" y="11162"/>
                      <a:pt x="21079" y="11190"/>
                    </a:cubicBezTo>
                    <a:cubicBezTo>
                      <a:pt x="20712" y="11247"/>
                      <a:pt x="20401" y="11332"/>
                      <a:pt x="20345" y="11784"/>
                    </a:cubicBezTo>
                    <a:cubicBezTo>
                      <a:pt x="20317" y="12349"/>
                      <a:pt x="20288" y="12886"/>
                      <a:pt x="20204" y="13423"/>
                    </a:cubicBezTo>
                    <a:cubicBezTo>
                      <a:pt x="20006" y="14496"/>
                      <a:pt x="19808" y="15570"/>
                      <a:pt x="19610" y="16616"/>
                    </a:cubicBezTo>
                    <a:cubicBezTo>
                      <a:pt x="19582" y="16757"/>
                      <a:pt x="19497" y="16926"/>
                      <a:pt x="19497" y="17039"/>
                    </a:cubicBezTo>
                    <a:cubicBezTo>
                      <a:pt x="19638" y="18537"/>
                      <a:pt x="18508" y="19159"/>
                      <a:pt x="17576" y="19893"/>
                    </a:cubicBezTo>
                    <a:cubicBezTo>
                      <a:pt x="17406" y="20006"/>
                      <a:pt x="17180" y="20119"/>
                      <a:pt x="17095" y="20289"/>
                    </a:cubicBezTo>
                    <a:cubicBezTo>
                      <a:pt x="16445" y="21419"/>
                      <a:pt x="15456" y="21815"/>
                      <a:pt x="14213" y="21815"/>
                    </a:cubicBezTo>
                    <a:cubicBezTo>
                      <a:pt x="13874" y="21786"/>
                      <a:pt x="13479" y="22154"/>
                      <a:pt x="13168" y="22126"/>
                    </a:cubicBezTo>
                    <a:cubicBezTo>
                      <a:pt x="12433" y="22013"/>
                      <a:pt x="11614" y="21899"/>
                      <a:pt x="11020" y="21504"/>
                    </a:cubicBezTo>
                    <a:cubicBezTo>
                      <a:pt x="9975" y="20882"/>
                      <a:pt x="9071" y="20035"/>
                      <a:pt x="8138" y="19243"/>
                    </a:cubicBezTo>
                    <a:cubicBezTo>
                      <a:pt x="7262" y="18509"/>
                      <a:pt x="7036" y="17435"/>
                      <a:pt x="6867" y="16361"/>
                    </a:cubicBezTo>
                    <a:cubicBezTo>
                      <a:pt x="6782" y="15711"/>
                      <a:pt x="6640" y="15033"/>
                      <a:pt x="6612" y="14383"/>
                    </a:cubicBezTo>
                    <a:cubicBezTo>
                      <a:pt x="6612" y="13338"/>
                      <a:pt x="6697" y="12292"/>
                      <a:pt x="6753" y="11247"/>
                    </a:cubicBezTo>
                    <a:cubicBezTo>
                      <a:pt x="6753" y="11021"/>
                      <a:pt x="6753" y="10795"/>
                      <a:pt x="6753" y="10653"/>
                    </a:cubicBezTo>
                    <a:moveTo>
                      <a:pt x="14128" y="2176"/>
                    </a:moveTo>
                    <a:cubicBezTo>
                      <a:pt x="13281" y="2176"/>
                      <a:pt x="12546" y="2148"/>
                      <a:pt x="11840" y="2176"/>
                    </a:cubicBezTo>
                    <a:cubicBezTo>
                      <a:pt x="10907" y="2233"/>
                      <a:pt x="10003" y="2403"/>
                      <a:pt x="9071" y="2431"/>
                    </a:cubicBezTo>
                    <a:cubicBezTo>
                      <a:pt x="8647" y="2459"/>
                      <a:pt x="8477" y="2572"/>
                      <a:pt x="8477" y="3024"/>
                    </a:cubicBezTo>
                    <a:cubicBezTo>
                      <a:pt x="8534" y="4126"/>
                      <a:pt x="8534" y="5228"/>
                      <a:pt x="8562" y="6330"/>
                    </a:cubicBezTo>
                    <a:cubicBezTo>
                      <a:pt x="8562" y="7178"/>
                      <a:pt x="8534" y="8054"/>
                      <a:pt x="8477" y="8901"/>
                    </a:cubicBezTo>
                    <a:cubicBezTo>
                      <a:pt x="8392" y="9721"/>
                      <a:pt x="8505" y="10540"/>
                      <a:pt x="8421" y="11360"/>
                    </a:cubicBezTo>
                    <a:cubicBezTo>
                      <a:pt x="8364" y="11840"/>
                      <a:pt x="8138" y="12321"/>
                      <a:pt x="8421" y="12857"/>
                    </a:cubicBezTo>
                    <a:cubicBezTo>
                      <a:pt x="8590" y="13140"/>
                      <a:pt x="8279" y="13649"/>
                      <a:pt x="8279" y="14044"/>
                    </a:cubicBezTo>
                    <a:cubicBezTo>
                      <a:pt x="8279" y="14807"/>
                      <a:pt x="8308" y="15542"/>
                      <a:pt x="8392" y="16305"/>
                    </a:cubicBezTo>
                    <a:cubicBezTo>
                      <a:pt x="8449" y="16700"/>
                      <a:pt x="8505" y="17265"/>
                      <a:pt x="8760" y="17463"/>
                    </a:cubicBezTo>
                    <a:cubicBezTo>
                      <a:pt x="9805" y="18311"/>
                      <a:pt x="10681" y="19413"/>
                      <a:pt x="12094" y="19808"/>
                    </a:cubicBezTo>
                    <a:cubicBezTo>
                      <a:pt x="12970" y="20063"/>
                      <a:pt x="13846" y="20232"/>
                      <a:pt x="14722" y="20035"/>
                    </a:cubicBezTo>
                    <a:cubicBezTo>
                      <a:pt x="16276" y="19667"/>
                      <a:pt x="17152" y="18396"/>
                      <a:pt x="17717" y="17124"/>
                    </a:cubicBezTo>
                    <a:cubicBezTo>
                      <a:pt x="18226" y="16022"/>
                      <a:pt x="18254" y="14722"/>
                      <a:pt x="18452" y="13507"/>
                    </a:cubicBezTo>
                    <a:cubicBezTo>
                      <a:pt x="18565" y="12631"/>
                      <a:pt x="18536" y="11755"/>
                      <a:pt x="18649" y="10908"/>
                    </a:cubicBezTo>
                    <a:cubicBezTo>
                      <a:pt x="18762" y="9947"/>
                      <a:pt x="18960" y="8986"/>
                      <a:pt x="19073" y="8026"/>
                    </a:cubicBezTo>
                    <a:cubicBezTo>
                      <a:pt x="19186" y="7008"/>
                      <a:pt x="19158" y="5963"/>
                      <a:pt x="19412" y="4974"/>
                    </a:cubicBezTo>
                    <a:cubicBezTo>
                      <a:pt x="19610" y="4098"/>
                      <a:pt x="19356" y="3137"/>
                      <a:pt x="19864" y="2318"/>
                    </a:cubicBezTo>
                    <a:cubicBezTo>
                      <a:pt x="19949" y="2176"/>
                      <a:pt x="19864" y="1950"/>
                      <a:pt x="19864" y="1753"/>
                    </a:cubicBezTo>
                    <a:cubicBezTo>
                      <a:pt x="19525" y="1781"/>
                      <a:pt x="19215" y="1837"/>
                      <a:pt x="18932" y="1866"/>
                    </a:cubicBezTo>
                    <a:cubicBezTo>
                      <a:pt x="17915" y="1894"/>
                      <a:pt x="16898" y="1866"/>
                      <a:pt x="15880" y="1922"/>
                    </a:cubicBezTo>
                    <a:cubicBezTo>
                      <a:pt x="15711" y="1950"/>
                      <a:pt x="15428" y="2233"/>
                      <a:pt x="15428" y="2403"/>
                    </a:cubicBezTo>
                    <a:cubicBezTo>
                      <a:pt x="15400" y="2855"/>
                      <a:pt x="15485" y="3335"/>
                      <a:pt x="15513" y="3787"/>
                    </a:cubicBezTo>
                    <a:cubicBezTo>
                      <a:pt x="15569" y="4776"/>
                      <a:pt x="15654" y="5737"/>
                      <a:pt x="15654" y="6697"/>
                    </a:cubicBezTo>
                    <a:cubicBezTo>
                      <a:pt x="15654" y="7686"/>
                      <a:pt x="15541" y="8647"/>
                      <a:pt x="15513" y="9636"/>
                    </a:cubicBezTo>
                    <a:cubicBezTo>
                      <a:pt x="15485" y="10032"/>
                      <a:pt x="15654" y="10456"/>
                      <a:pt x="15626" y="10851"/>
                    </a:cubicBezTo>
                    <a:cubicBezTo>
                      <a:pt x="15513" y="11642"/>
                      <a:pt x="15202" y="12377"/>
                      <a:pt x="15230" y="13168"/>
                    </a:cubicBezTo>
                    <a:cubicBezTo>
                      <a:pt x="15287" y="13988"/>
                      <a:pt x="15146" y="14807"/>
                      <a:pt x="15061" y="15627"/>
                    </a:cubicBezTo>
                    <a:cubicBezTo>
                      <a:pt x="14976" y="16220"/>
                      <a:pt x="14835" y="16785"/>
                      <a:pt x="14694" y="17407"/>
                    </a:cubicBezTo>
                    <a:cubicBezTo>
                      <a:pt x="14072" y="17209"/>
                      <a:pt x="13846" y="16729"/>
                      <a:pt x="13761" y="16248"/>
                    </a:cubicBezTo>
                    <a:cubicBezTo>
                      <a:pt x="13620" y="15174"/>
                      <a:pt x="13450" y="14101"/>
                      <a:pt x="13507" y="13027"/>
                    </a:cubicBezTo>
                    <a:cubicBezTo>
                      <a:pt x="13563" y="11840"/>
                      <a:pt x="13733" y="10682"/>
                      <a:pt x="13705" y="9467"/>
                    </a:cubicBezTo>
                    <a:cubicBezTo>
                      <a:pt x="13676" y="7941"/>
                      <a:pt x="13902" y="6387"/>
                      <a:pt x="13987" y="4833"/>
                    </a:cubicBezTo>
                    <a:cubicBezTo>
                      <a:pt x="14015" y="4465"/>
                      <a:pt x="13902" y="4098"/>
                      <a:pt x="13931" y="3731"/>
                    </a:cubicBezTo>
                    <a:cubicBezTo>
                      <a:pt x="13959" y="3194"/>
                      <a:pt x="14044" y="2685"/>
                      <a:pt x="14128" y="2176"/>
                    </a:cubicBezTo>
                    <a:moveTo>
                      <a:pt x="20825" y="3589"/>
                    </a:moveTo>
                    <a:cubicBezTo>
                      <a:pt x="20825" y="4804"/>
                      <a:pt x="20853" y="5878"/>
                      <a:pt x="20797" y="6980"/>
                    </a:cubicBezTo>
                    <a:cubicBezTo>
                      <a:pt x="20769" y="8054"/>
                      <a:pt x="20627" y="9128"/>
                      <a:pt x="20514" y="10456"/>
                    </a:cubicBezTo>
                    <a:cubicBezTo>
                      <a:pt x="21334" y="10004"/>
                      <a:pt x="21984" y="9636"/>
                      <a:pt x="22662" y="9297"/>
                    </a:cubicBezTo>
                    <a:cubicBezTo>
                      <a:pt x="23368" y="8901"/>
                      <a:pt x="23877" y="8308"/>
                      <a:pt x="24272" y="7602"/>
                    </a:cubicBezTo>
                    <a:cubicBezTo>
                      <a:pt x="24809" y="6641"/>
                      <a:pt x="25431" y="5709"/>
                      <a:pt x="25827" y="4663"/>
                    </a:cubicBezTo>
                    <a:cubicBezTo>
                      <a:pt x="26194" y="3702"/>
                      <a:pt x="26307" y="2629"/>
                      <a:pt x="26561" y="1498"/>
                    </a:cubicBezTo>
                    <a:cubicBezTo>
                      <a:pt x="24696" y="1583"/>
                      <a:pt x="22803" y="1696"/>
                      <a:pt x="20882" y="1781"/>
                    </a:cubicBezTo>
                    <a:cubicBezTo>
                      <a:pt x="20797" y="2346"/>
                      <a:pt x="20260" y="3052"/>
                      <a:pt x="21249" y="3533"/>
                    </a:cubicBezTo>
                    <a:cubicBezTo>
                      <a:pt x="21051" y="3561"/>
                      <a:pt x="20882" y="3589"/>
                      <a:pt x="20825" y="3589"/>
                    </a:cubicBezTo>
                    <a:moveTo>
                      <a:pt x="1441" y="2289"/>
                    </a:moveTo>
                    <a:cubicBezTo>
                      <a:pt x="1413" y="2346"/>
                      <a:pt x="1357" y="2374"/>
                      <a:pt x="1328" y="2431"/>
                    </a:cubicBezTo>
                    <a:cubicBezTo>
                      <a:pt x="1611" y="3137"/>
                      <a:pt x="1865" y="3844"/>
                      <a:pt x="2232" y="4522"/>
                    </a:cubicBezTo>
                    <a:cubicBezTo>
                      <a:pt x="2572" y="5172"/>
                      <a:pt x="2995" y="5765"/>
                      <a:pt x="3447" y="6358"/>
                    </a:cubicBezTo>
                    <a:cubicBezTo>
                      <a:pt x="4126" y="7206"/>
                      <a:pt x="4804" y="8082"/>
                      <a:pt x="5567" y="8845"/>
                    </a:cubicBezTo>
                    <a:cubicBezTo>
                      <a:pt x="5793" y="9071"/>
                      <a:pt x="6301" y="9156"/>
                      <a:pt x="6612" y="9071"/>
                    </a:cubicBezTo>
                    <a:cubicBezTo>
                      <a:pt x="6782" y="9043"/>
                      <a:pt x="6867" y="8534"/>
                      <a:pt x="6923" y="8195"/>
                    </a:cubicBezTo>
                    <a:cubicBezTo>
                      <a:pt x="6980" y="7969"/>
                      <a:pt x="6923" y="7715"/>
                      <a:pt x="6951" y="7460"/>
                    </a:cubicBezTo>
                    <a:cubicBezTo>
                      <a:pt x="6980" y="6782"/>
                      <a:pt x="7008" y="6132"/>
                      <a:pt x="7064" y="5454"/>
                    </a:cubicBezTo>
                    <a:cubicBezTo>
                      <a:pt x="7064" y="5256"/>
                      <a:pt x="7149" y="5030"/>
                      <a:pt x="7177" y="4804"/>
                    </a:cubicBezTo>
                    <a:cubicBezTo>
                      <a:pt x="7262" y="4183"/>
                      <a:pt x="7347" y="3533"/>
                      <a:pt x="7375" y="2911"/>
                    </a:cubicBezTo>
                    <a:cubicBezTo>
                      <a:pt x="7375" y="2826"/>
                      <a:pt x="7093" y="2657"/>
                      <a:pt x="6923" y="2629"/>
                    </a:cubicBezTo>
                    <a:cubicBezTo>
                      <a:pt x="6301" y="2600"/>
                      <a:pt x="5623" y="2544"/>
                      <a:pt x="5002" y="2657"/>
                    </a:cubicBezTo>
                    <a:cubicBezTo>
                      <a:pt x="3787" y="2855"/>
                      <a:pt x="2600" y="3024"/>
                      <a:pt x="1470" y="22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12173575" y="3449813"/>
                <a:ext cx="15190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189" extrusionOk="0">
                    <a:moveTo>
                      <a:pt x="29" y="2430"/>
                    </a:moveTo>
                    <a:cubicBezTo>
                      <a:pt x="1" y="1131"/>
                      <a:pt x="1159" y="113"/>
                      <a:pt x="2770" y="57"/>
                    </a:cubicBezTo>
                    <a:cubicBezTo>
                      <a:pt x="3674" y="0"/>
                      <a:pt x="4296" y="509"/>
                      <a:pt x="4889" y="1074"/>
                    </a:cubicBezTo>
                    <a:cubicBezTo>
                      <a:pt x="5285" y="1441"/>
                      <a:pt x="5765" y="1893"/>
                      <a:pt x="5878" y="2374"/>
                    </a:cubicBezTo>
                    <a:cubicBezTo>
                      <a:pt x="6076" y="3250"/>
                      <a:pt x="5935" y="4182"/>
                      <a:pt x="5313" y="4860"/>
                    </a:cubicBezTo>
                    <a:cubicBezTo>
                      <a:pt x="4804" y="5454"/>
                      <a:pt x="4239" y="6188"/>
                      <a:pt x="3307" y="6104"/>
                    </a:cubicBezTo>
                    <a:cubicBezTo>
                      <a:pt x="1640" y="5934"/>
                      <a:pt x="86" y="5002"/>
                      <a:pt x="29" y="24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12615100" y="3470288"/>
                <a:ext cx="15117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5879" extrusionOk="0">
                    <a:moveTo>
                      <a:pt x="6047" y="3307"/>
                    </a:moveTo>
                    <a:cubicBezTo>
                      <a:pt x="5934" y="4494"/>
                      <a:pt x="5312" y="5030"/>
                      <a:pt x="4634" y="5426"/>
                    </a:cubicBezTo>
                    <a:cubicBezTo>
                      <a:pt x="4267" y="5680"/>
                      <a:pt x="3786" y="5793"/>
                      <a:pt x="3334" y="5822"/>
                    </a:cubicBezTo>
                    <a:cubicBezTo>
                      <a:pt x="2684" y="5878"/>
                      <a:pt x="2034" y="5822"/>
                      <a:pt x="1582" y="5200"/>
                    </a:cubicBezTo>
                    <a:cubicBezTo>
                      <a:pt x="1328" y="4833"/>
                      <a:pt x="904" y="4550"/>
                      <a:pt x="622" y="4211"/>
                    </a:cubicBezTo>
                    <a:cubicBezTo>
                      <a:pt x="0" y="3420"/>
                      <a:pt x="113" y="1866"/>
                      <a:pt x="904" y="1216"/>
                    </a:cubicBezTo>
                    <a:cubicBezTo>
                      <a:pt x="1385" y="820"/>
                      <a:pt x="1950" y="509"/>
                      <a:pt x="2515" y="199"/>
                    </a:cubicBezTo>
                    <a:cubicBezTo>
                      <a:pt x="2882" y="1"/>
                      <a:pt x="4323" y="481"/>
                      <a:pt x="4578" y="820"/>
                    </a:cubicBezTo>
                    <a:cubicBezTo>
                      <a:pt x="4804" y="1103"/>
                      <a:pt x="5058" y="1329"/>
                      <a:pt x="5199" y="1611"/>
                    </a:cubicBezTo>
                    <a:cubicBezTo>
                      <a:pt x="5538" y="2233"/>
                      <a:pt x="5849" y="2883"/>
                      <a:pt x="6047" y="33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7" name="Google Shape;1327;p33"/>
          <p:cNvSpPr txBox="1">
            <a:spLocks noGrp="1"/>
          </p:cNvSpPr>
          <p:nvPr>
            <p:ph type="title" idx="6"/>
          </p:nvPr>
        </p:nvSpPr>
        <p:spPr>
          <a:xfrm>
            <a:off x="809788" y="38640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400" b="1">
                <a:latin typeface="Arial"/>
              </a:rPr>
              <a:t>NỘI DUNG</a:t>
            </a:r>
          </a:p>
        </p:txBody>
      </p:sp>
      <p:sp>
        <p:nvSpPr>
          <p:cNvPr id="1328" name="Google Shape;1328;p33"/>
          <p:cNvSpPr/>
          <p:nvPr/>
        </p:nvSpPr>
        <p:spPr>
          <a:xfrm>
            <a:off x="1790151" y="1159281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3"/>
          <p:cNvSpPr/>
          <p:nvPr/>
        </p:nvSpPr>
        <p:spPr>
          <a:xfrm>
            <a:off x="8484012" y="6143575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3">
            <a:extLst>
              <a:ext uri="{FF2B5EF4-FFF2-40B4-BE49-F238E27FC236}">
                <a16:creationId xmlns:a16="http://schemas.microsoft.com/office/drawing/2014/main" id="{2114F05A-ABA8-6620-73E1-A67A8D2E1DEE}"/>
              </a:ext>
            </a:extLst>
          </p:cNvPr>
          <p:cNvSpPr txBox="1">
            <a:spLocks/>
          </p:cNvSpPr>
          <p:nvPr/>
        </p:nvSpPr>
        <p:spPr>
          <a:xfrm>
            <a:off x="2908620" y="4213458"/>
            <a:ext cx="6965956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" sz="2800" b="1">
                <a:latin typeface="Arial"/>
              </a:rPr>
              <a:t>KẾ HOẠCH &amp; PHÂN CHIA CÔNG VIỆC</a:t>
            </a:r>
          </a:p>
        </p:txBody>
      </p:sp>
      <p:grpSp>
        <p:nvGrpSpPr>
          <p:cNvPr id="7" name="Google Shape;1296;p33">
            <a:extLst>
              <a:ext uri="{FF2B5EF4-FFF2-40B4-BE49-F238E27FC236}">
                <a16:creationId xmlns:a16="http://schemas.microsoft.com/office/drawing/2014/main" id="{0B67977D-2C23-681F-1912-444A03334F7C}"/>
              </a:ext>
            </a:extLst>
          </p:cNvPr>
          <p:cNvGrpSpPr/>
          <p:nvPr/>
        </p:nvGrpSpPr>
        <p:grpSpPr>
          <a:xfrm>
            <a:off x="2172887" y="3686732"/>
            <a:ext cx="350422" cy="322506"/>
            <a:chOff x="1069606" y="1833449"/>
            <a:chExt cx="373599" cy="374297"/>
          </a:xfrm>
        </p:grpSpPr>
        <p:sp>
          <p:nvSpPr>
            <p:cNvPr id="8" name="Google Shape;1297;p33">
              <a:extLst>
                <a:ext uri="{FF2B5EF4-FFF2-40B4-BE49-F238E27FC236}">
                  <a16:creationId xmlns:a16="http://schemas.microsoft.com/office/drawing/2014/main" id="{68FDEF7D-94B4-9314-607F-1EB598DBE56C}"/>
                </a:ext>
              </a:extLst>
            </p:cNvPr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" name="Google Shape;1298;p33">
              <a:extLst>
                <a:ext uri="{FF2B5EF4-FFF2-40B4-BE49-F238E27FC236}">
                  <a16:creationId xmlns:a16="http://schemas.microsoft.com/office/drawing/2014/main" id="{530EE21D-3D4B-275D-9125-A0F227643C63}"/>
                </a:ext>
              </a:extLst>
            </p:cNvPr>
            <p:cNvSpPr/>
            <p:nvPr/>
          </p:nvSpPr>
          <p:spPr>
            <a:xfrm>
              <a:off x="1069606" y="1833449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1" name="Google Shape;1284;p33">
            <a:extLst>
              <a:ext uri="{FF2B5EF4-FFF2-40B4-BE49-F238E27FC236}">
                <a16:creationId xmlns:a16="http://schemas.microsoft.com/office/drawing/2014/main" id="{BEF5F002-6294-A0D1-CBDF-8A56184E1A3E}"/>
              </a:ext>
            </a:extLst>
          </p:cNvPr>
          <p:cNvSpPr txBox="1">
            <a:spLocks/>
          </p:cNvSpPr>
          <p:nvPr/>
        </p:nvSpPr>
        <p:spPr>
          <a:xfrm>
            <a:off x="1625999" y="5274323"/>
            <a:ext cx="1821885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s" sz="2800"/>
              <a:t>IV</a:t>
            </a:r>
          </a:p>
        </p:txBody>
      </p:sp>
      <p:sp>
        <p:nvSpPr>
          <p:cNvPr id="13" name="Google Shape;1284;p33">
            <a:extLst>
              <a:ext uri="{FF2B5EF4-FFF2-40B4-BE49-F238E27FC236}">
                <a16:creationId xmlns:a16="http://schemas.microsoft.com/office/drawing/2014/main" id="{46A6AFE7-F377-06D6-F7AB-BEDFCDA1BFA0}"/>
              </a:ext>
            </a:extLst>
          </p:cNvPr>
          <p:cNvSpPr txBox="1">
            <a:spLocks/>
          </p:cNvSpPr>
          <p:nvPr/>
        </p:nvSpPr>
        <p:spPr>
          <a:xfrm>
            <a:off x="1544342" y="4163649"/>
            <a:ext cx="1899904" cy="84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s" sz="2800"/>
              <a:t>III</a:t>
            </a:r>
          </a:p>
        </p:txBody>
      </p:sp>
      <p:sp>
        <p:nvSpPr>
          <p:cNvPr id="15" name="Google Shape;1284;p33">
            <a:extLst>
              <a:ext uri="{FF2B5EF4-FFF2-40B4-BE49-F238E27FC236}">
                <a16:creationId xmlns:a16="http://schemas.microsoft.com/office/drawing/2014/main" id="{B5D3B1D4-4EFA-35B2-5E4A-5DFDE97D7D1B}"/>
              </a:ext>
            </a:extLst>
          </p:cNvPr>
          <p:cNvSpPr txBox="1">
            <a:spLocks/>
          </p:cNvSpPr>
          <p:nvPr/>
        </p:nvSpPr>
        <p:spPr>
          <a:xfrm>
            <a:off x="1598285" y="3048272"/>
            <a:ext cx="1821885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s" sz="2800"/>
              <a:t>II</a:t>
            </a:r>
          </a:p>
        </p:txBody>
      </p:sp>
      <p:grpSp>
        <p:nvGrpSpPr>
          <p:cNvPr id="18" name="Google Shape;1290;p33">
            <a:extLst>
              <a:ext uri="{FF2B5EF4-FFF2-40B4-BE49-F238E27FC236}">
                <a16:creationId xmlns:a16="http://schemas.microsoft.com/office/drawing/2014/main" id="{3547F0DD-254A-2677-0D1C-A6D2F09D474A}"/>
              </a:ext>
            </a:extLst>
          </p:cNvPr>
          <p:cNvGrpSpPr/>
          <p:nvPr/>
        </p:nvGrpSpPr>
        <p:grpSpPr>
          <a:xfrm>
            <a:off x="1940667" y="3120591"/>
            <a:ext cx="922125" cy="758969"/>
            <a:chOff x="3707200" y="3243200"/>
            <a:chExt cx="3287932" cy="2375758"/>
          </a:xfrm>
        </p:grpSpPr>
        <p:sp>
          <p:nvSpPr>
            <p:cNvPr id="19" name="Google Shape;1291;p33">
              <a:extLst>
                <a:ext uri="{FF2B5EF4-FFF2-40B4-BE49-F238E27FC236}">
                  <a16:creationId xmlns:a16="http://schemas.microsoft.com/office/drawing/2014/main" id="{863C7E51-E248-EDB3-6122-59D7107DF8FD}"/>
                </a:ext>
              </a:extLst>
            </p:cNvPr>
            <p:cNvSpPr/>
            <p:nvPr/>
          </p:nvSpPr>
          <p:spPr>
            <a:xfrm>
              <a:off x="5911532" y="5192309"/>
              <a:ext cx="1083600" cy="426649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2;p33">
              <a:extLst>
                <a:ext uri="{FF2B5EF4-FFF2-40B4-BE49-F238E27FC236}">
                  <a16:creationId xmlns:a16="http://schemas.microsoft.com/office/drawing/2014/main" id="{06021038-3D0F-7846-5D69-72C3742BE292}"/>
                </a:ext>
              </a:extLst>
            </p:cNvPr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3;p33">
              <a:extLst>
                <a:ext uri="{FF2B5EF4-FFF2-40B4-BE49-F238E27FC236}">
                  <a16:creationId xmlns:a16="http://schemas.microsoft.com/office/drawing/2014/main" id="{746A9E44-0AB0-0870-C794-A7B21D1D5166}"/>
                </a:ext>
              </a:extLst>
            </p:cNvPr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4;p33">
              <a:extLst>
                <a:ext uri="{FF2B5EF4-FFF2-40B4-BE49-F238E27FC236}">
                  <a16:creationId xmlns:a16="http://schemas.microsoft.com/office/drawing/2014/main" id="{3E43E022-7CC2-08E5-ABA3-8C99B8081933}"/>
                </a:ext>
              </a:extLst>
            </p:cNvPr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5;p33">
              <a:extLst>
                <a:ext uri="{FF2B5EF4-FFF2-40B4-BE49-F238E27FC236}">
                  <a16:creationId xmlns:a16="http://schemas.microsoft.com/office/drawing/2014/main" id="{10C56E8D-5725-005C-60A3-9B5AB6A2DD0E}"/>
                </a:ext>
              </a:extLst>
            </p:cNvPr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290;p33">
            <a:extLst>
              <a:ext uri="{FF2B5EF4-FFF2-40B4-BE49-F238E27FC236}">
                <a16:creationId xmlns:a16="http://schemas.microsoft.com/office/drawing/2014/main" id="{91580154-A5F8-8149-CB7C-DE9AEDBC1692}"/>
              </a:ext>
            </a:extLst>
          </p:cNvPr>
          <p:cNvGrpSpPr/>
          <p:nvPr/>
        </p:nvGrpSpPr>
        <p:grpSpPr>
          <a:xfrm>
            <a:off x="1971467" y="4243027"/>
            <a:ext cx="922125" cy="758969"/>
            <a:chOff x="3707200" y="3243200"/>
            <a:chExt cx="3287932" cy="2375758"/>
          </a:xfrm>
        </p:grpSpPr>
        <p:sp>
          <p:nvSpPr>
            <p:cNvPr id="25" name="Google Shape;1291;p33">
              <a:extLst>
                <a:ext uri="{FF2B5EF4-FFF2-40B4-BE49-F238E27FC236}">
                  <a16:creationId xmlns:a16="http://schemas.microsoft.com/office/drawing/2014/main" id="{F63C9C04-477B-9659-4190-AEA088026B3A}"/>
                </a:ext>
              </a:extLst>
            </p:cNvPr>
            <p:cNvSpPr/>
            <p:nvPr/>
          </p:nvSpPr>
          <p:spPr>
            <a:xfrm>
              <a:off x="5911532" y="5192309"/>
              <a:ext cx="1083600" cy="426649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2;p33">
              <a:extLst>
                <a:ext uri="{FF2B5EF4-FFF2-40B4-BE49-F238E27FC236}">
                  <a16:creationId xmlns:a16="http://schemas.microsoft.com/office/drawing/2014/main" id="{A90345DB-F6C8-40DA-C8B7-385C152389C4}"/>
                </a:ext>
              </a:extLst>
            </p:cNvPr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3;p33">
              <a:extLst>
                <a:ext uri="{FF2B5EF4-FFF2-40B4-BE49-F238E27FC236}">
                  <a16:creationId xmlns:a16="http://schemas.microsoft.com/office/drawing/2014/main" id="{59A7D012-7B66-492F-8C31-37188C132765}"/>
                </a:ext>
              </a:extLst>
            </p:cNvPr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4;p33">
              <a:extLst>
                <a:ext uri="{FF2B5EF4-FFF2-40B4-BE49-F238E27FC236}">
                  <a16:creationId xmlns:a16="http://schemas.microsoft.com/office/drawing/2014/main" id="{659D2B8D-7123-8197-A84F-4C7F4ED2AEB4}"/>
                </a:ext>
              </a:extLst>
            </p:cNvPr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5;p33">
              <a:extLst>
                <a:ext uri="{FF2B5EF4-FFF2-40B4-BE49-F238E27FC236}">
                  <a16:creationId xmlns:a16="http://schemas.microsoft.com/office/drawing/2014/main" id="{94EC2C41-18C7-DF4F-FD61-44532537DB45}"/>
                </a:ext>
              </a:extLst>
            </p:cNvPr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90;p33">
            <a:extLst>
              <a:ext uri="{FF2B5EF4-FFF2-40B4-BE49-F238E27FC236}">
                <a16:creationId xmlns:a16="http://schemas.microsoft.com/office/drawing/2014/main" id="{5EF7DA9B-DEA0-2342-9851-BA6159908D23}"/>
              </a:ext>
            </a:extLst>
          </p:cNvPr>
          <p:cNvGrpSpPr/>
          <p:nvPr/>
        </p:nvGrpSpPr>
        <p:grpSpPr>
          <a:xfrm>
            <a:off x="1955769" y="5381352"/>
            <a:ext cx="922125" cy="758969"/>
            <a:chOff x="3707200" y="3243200"/>
            <a:chExt cx="3287932" cy="2375758"/>
          </a:xfrm>
        </p:grpSpPr>
        <p:sp>
          <p:nvSpPr>
            <p:cNvPr id="31" name="Google Shape;1291;p33">
              <a:extLst>
                <a:ext uri="{FF2B5EF4-FFF2-40B4-BE49-F238E27FC236}">
                  <a16:creationId xmlns:a16="http://schemas.microsoft.com/office/drawing/2014/main" id="{718FC29C-5357-72D7-9499-819AB52EFE69}"/>
                </a:ext>
              </a:extLst>
            </p:cNvPr>
            <p:cNvSpPr/>
            <p:nvPr/>
          </p:nvSpPr>
          <p:spPr>
            <a:xfrm>
              <a:off x="5911532" y="5192309"/>
              <a:ext cx="1083600" cy="426649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2;p33">
              <a:extLst>
                <a:ext uri="{FF2B5EF4-FFF2-40B4-BE49-F238E27FC236}">
                  <a16:creationId xmlns:a16="http://schemas.microsoft.com/office/drawing/2014/main" id="{01D5083E-9BE7-97A0-A8C8-C13D36AE9BCA}"/>
                </a:ext>
              </a:extLst>
            </p:cNvPr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3;p33">
              <a:extLst>
                <a:ext uri="{FF2B5EF4-FFF2-40B4-BE49-F238E27FC236}">
                  <a16:creationId xmlns:a16="http://schemas.microsoft.com/office/drawing/2014/main" id="{97A092C5-B3B8-0822-652B-BAB01CA8D1E9}"/>
                </a:ext>
              </a:extLst>
            </p:cNvPr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4;p33">
              <a:extLst>
                <a:ext uri="{FF2B5EF4-FFF2-40B4-BE49-F238E27FC236}">
                  <a16:creationId xmlns:a16="http://schemas.microsoft.com/office/drawing/2014/main" id="{EBBE73DF-2A30-B0DF-E33F-AF76490B378C}"/>
                </a:ext>
              </a:extLst>
            </p:cNvPr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5;p33">
              <a:extLst>
                <a:ext uri="{FF2B5EF4-FFF2-40B4-BE49-F238E27FC236}">
                  <a16:creationId xmlns:a16="http://schemas.microsoft.com/office/drawing/2014/main" id="{929AE7A6-C4BE-3260-37DE-9ADA5FD85C54}"/>
                </a:ext>
              </a:extLst>
            </p:cNvPr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296;p33">
            <a:extLst>
              <a:ext uri="{FF2B5EF4-FFF2-40B4-BE49-F238E27FC236}">
                <a16:creationId xmlns:a16="http://schemas.microsoft.com/office/drawing/2014/main" id="{C7C09DD6-5DAD-A98B-ACA8-6392AD272F8E}"/>
              </a:ext>
            </a:extLst>
          </p:cNvPr>
          <p:cNvGrpSpPr/>
          <p:nvPr/>
        </p:nvGrpSpPr>
        <p:grpSpPr>
          <a:xfrm>
            <a:off x="2189438" y="4802830"/>
            <a:ext cx="350422" cy="322506"/>
            <a:chOff x="1043098" y="1863325"/>
            <a:chExt cx="373599" cy="374297"/>
          </a:xfrm>
        </p:grpSpPr>
        <p:sp>
          <p:nvSpPr>
            <p:cNvPr id="55" name="Google Shape;1297;p33">
              <a:extLst>
                <a:ext uri="{FF2B5EF4-FFF2-40B4-BE49-F238E27FC236}">
                  <a16:creationId xmlns:a16="http://schemas.microsoft.com/office/drawing/2014/main" id="{1A467407-176C-E197-ECF9-FEC3E9304F1F}"/>
                </a:ext>
              </a:extLst>
            </p:cNvPr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6" name="Google Shape;1298;p33">
              <a:extLst>
                <a:ext uri="{FF2B5EF4-FFF2-40B4-BE49-F238E27FC236}">
                  <a16:creationId xmlns:a16="http://schemas.microsoft.com/office/drawing/2014/main" id="{F4FB92F1-4A98-192D-C187-4189D2310F8A}"/>
                </a:ext>
              </a:extLst>
            </p:cNvPr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57" name="Google Shape;1296;p33">
            <a:extLst>
              <a:ext uri="{FF2B5EF4-FFF2-40B4-BE49-F238E27FC236}">
                <a16:creationId xmlns:a16="http://schemas.microsoft.com/office/drawing/2014/main" id="{D1660B15-3533-4EDC-9BE7-9D7DAE487BBA}"/>
              </a:ext>
            </a:extLst>
          </p:cNvPr>
          <p:cNvGrpSpPr/>
          <p:nvPr/>
        </p:nvGrpSpPr>
        <p:grpSpPr>
          <a:xfrm>
            <a:off x="2204950" y="5925562"/>
            <a:ext cx="350422" cy="322506"/>
            <a:chOff x="1043099" y="1863324"/>
            <a:chExt cx="373599" cy="374297"/>
          </a:xfrm>
        </p:grpSpPr>
        <p:sp>
          <p:nvSpPr>
            <p:cNvPr id="58" name="Google Shape;1297;p33">
              <a:extLst>
                <a:ext uri="{FF2B5EF4-FFF2-40B4-BE49-F238E27FC236}">
                  <a16:creationId xmlns:a16="http://schemas.microsoft.com/office/drawing/2014/main" id="{04AB026D-1A07-E5B4-44AF-EE651001E5FB}"/>
                </a:ext>
              </a:extLst>
            </p:cNvPr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1298;p33">
              <a:extLst>
                <a:ext uri="{FF2B5EF4-FFF2-40B4-BE49-F238E27FC236}">
                  <a16:creationId xmlns:a16="http://schemas.microsoft.com/office/drawing/2014/main" id="{7970A799-A175-DA9E-66D0-63C7EA9A023D}"/>
                </a:ext>
              </a:extLst>
            </p:cNvPr>
            <p:cNvSpPr/>
            <p:nvPr/>
          </p:nvSpPr>
          <p:spPr>
            <a:xfrm>
              <a:off x="1043099" y="1863324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2" name="Google Shape;2967;p59">
            <a:extLst>
              <a:ext uri="{FF2B5EF4-FFF2-40B4-BE49-F238E27FC236}">
                <a16:creationId xmlns:a16="http://schemas.microsoft.com/office/drawing/2014/main" id="{4244A176-037D-AB55-1E16-0F11D2C79CA0}"/>
              </a:ext>
            </a:extLst>
          </p:cNvPr>
          <p:cNvSpPr/>
          <p:nvPr/>
        </p:nvSpPr>
        <p:spPr>
          <a:xfrm>
            <a:off x="4945692" y="703035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4"/>
          <p:cNvSpPr/>
          <p:nvPr/>
        </p:nvSpPr>
        <p:spPr>
          <a:xfrm>
            <a:off x="3832902" y="1941509"/>
            <a:ext cx="3023521" cy="1278246"/>
          </a:xfrm>
          <a:custGeom>
            <a:avLst/>
            <a:gdLst/>
            <a:ahLst/>
            <a:cxnLst/>
            <a:rect l="l" t="t" r="r" b="b"/>
            <a:pathLst>
              <a:path w="29806" h="21266" extrusionOk="0">
                <a:moveTo>
                  <a:pt x="16911" y="1"/>
                </a:moveTo>
                <a:cubicBezTo>
                  <a:pt x="16616" y="1"/>
                  <a:pt x="16316" y="161"/>
                  <a:pt x="15965" y="345"/>
                </a:cubicBezTo>
                <a:cubicBezTo>
                  <a:pt x="15234" y="723"/>
                  <a:pt x="14518" y="1116"/>
                  <a:pt x="13814" y="1521"/>
                </a:cubicBezTo>
                <a:cubicBezTo>
                  <a:pt x="13517" y="1697"/>
                  <a:pt x="13233" y="1873"/>
                  <a:pt x="12949" y="2049"/>
                </a:cubicBezTo>
                <a:cubicBezTo>
                  <a:pt x="12925" y="1674"/>
                  <a:pt x="12728" y="1203"/>
                  <a:pt x="12484" y="1203"/>
                </a:cubicBezTo>
                <a:cubicBezTo>
                  <a:pt x="12455" y="1203"/>
                  <a:pt x="12425" y="1209"/>
                  <a:pt x="12394" y="1224"/>
                </a:cubicBezTo>
                <a:cubicBezTo>
                  <a:pt x="10488" y="2157"/>
                  <a:pt x="8675" y="3239"/>
                  <a:pt x="6917" y="4415"/>
                </a:cubicBezTo>
                <a:cubicBezTo>
                  <a:pt x="7810" y="3617"/>
                  <a:pt x="8716" y="2833"/>
                  <a:pt x="9649" y="2062"/>
                </a:cubicBezTo>
                <a:cubicBezTo>
                  <a:pt x="9923" y="1838"/>
                  <a:pt x="9669" y="808"/>
                  <a:pt x="9320" y="808"/>
                </a:cubicBezTo>
                <a:cubicBezTo>
                  <a:pt x="9291" y="808"/>
                  <a:pt x="9260" y="816"/>
                  <a:pt x="9230" y="832"/>
                </a:cubicBezTo>
                <a:cubicBezTo>
                  <a:pt x="6255" y="2306"/>
                  <a:pt x="3442" y="4050"/>
                  <a:pt x="791" y="6038"/>
                </a:cubicBezTo>
                <a:cubicBezTo>
                  <a:pt x="478" y="6279"/>
                  <a:pt x="786" y="7278"/>
                  <a:pt x="1162" y="7278"/>
                </a:cubicBezTo>
                <a:cubicBezTo>
                  <a:pt x="1209" y="7278"/>
                  <a:pt x="1257" y="7263"/>
                  <a:pt x="1305" y="7228"/>
                </a:cubicBezTo>
                <a:cubicBezTo>
                  <a:pt x="2306" y="6471"/>
                  <a:pt x="3347" y="5754"/>
                  <a:pt x="4402" y="5064"/>
                </a:cubicBezTo>
                <a:lnTo>
                  <a:pt x="4402" y="5064"/>
                </a:lnTo>
                <a:cubicBezTo>
                  <a:pt x="2968" y="6430"/>
                  <a:pt x="1589" y="7837"/>
                  <a:pt x="250" y="9284"/>
                </a:cubicBezTo>
                <a:cubicBezTo>
                  <a:pt x="0" y="9558"/>
                  <a:pt x="242" y="10533"/>
                  <a:pt x="608" y="10533"/>
                </a:cubicBezTo>
                <a:cubicBezTo>
                  <a:pt x="658" y="10533"/>
                  <a:pt x="710" y="10515"/>
                  <a:pt x="764" y="10474"/>
                </a:cubicBezTo>
                <a:cubicBezTo>
                  <a:pt x="2225" y="9351"/>
                  <a:pt x="3712" y="8215"/>
                  <a:pt x="5213" y="7134"/>
                </a:cubicBezTo>
                <a:lnTo>
                  <a:pt x="5213" y="7134"/>
                </a:lnTo>
                <a:cubicBezTo>
                  <a:pt x="3523" y="8662"/>
                  <a:pt x="1873" y="10231"/>
                  <a:pt x="264" y="11867"/>
                </a:cubicBezTo>
                <a:cubicBezTo>
                  <a:pt x="3" y="12140"/>
                  <a:pt x="293" y="13120"/>
                  <a:pt x="633" y="13120"/>
                </a:cubicBezTo>
                <a:cubicBezTo>
                  <a:pt x="681" y="13120"/>
                  <a:pt x="729" y="13100"/>
                  <a:pt x="778" y="13057"/>
                </a:cubicBezTo>
                <a:cubicBezTo>
                  <a:pt x="3320" y="10826"/>
                  <a:pt x="5876" y="8608"/>
                  <a:pt x="8581" y="6566"/>
                </a:cubicBezTo>
                <a:cubicBezTo>
                  <a:pt x="9933" y="5551"/>
                  <a:pt x="11312" y="4578"/>
                  <a:pt x="12732" y="3685"/>
                </a:cubicBezTo>
                <a:cubicBezTo>
                  <a:pt x="13436" y="3239"/>
                  <a:pt x="14139" y="2820"/>
                  <a:pt x="14856" y="2414"/>
                </a:cubicBezTo>
                <a:lnTo>
                  <a:pt x="14856" y="2414"/>
                </a:lnTo>
                <a:lnTo>
                  <a:pt x="859" y="15856"/>
                </a:lnTo>
                <a:cubicBezTo>
                  <a:pt x="594" y="16109"/>
                  <a:pt x="842" y="17097"/>
                  <a:pt x="1223" y="17097"/>
                </a:cubicBezTo>
                <a:cubicBezTo>
                  <a:pt x="1271" y="17097"/>
                  <a:pt x="1321" y="17081"/>
                  <a:pt x="1373" y="17046"/>
                </a:cubicBezTo>
                <a:cubicBezTo>
                  <a:pt x="4199" y="15126"/>
                  <a:pt x="6485" y="12394"/>
                  <a:pt x="9027" y="10122"/>
                </a:cubicBezTo>
                <a:cubicBezTo>
                  <a:pt x="10001" y="9257"/>
                  <a:pt x="10988" y="8405"/>
                  <a:pt x="12002" y="7566"/>
                </a:cubicBezTo>
                <a:lnTo>
                  <a:pt x="12002" y="7566"/>
                </a:lnTo>
                <a:cubicBezTo>
                  <a:pt x="8486" y="10880"/>
                  <a:pt x="4875" y="14098"/>
                  <a:pt x="1738" y="17790"/>
                </a:cubicBezTo>
                <a:cubicBezTo>
                  <a:pt x="1512" y="18063"/>
                  <a:pt x="1755" y="19043"/>
                  <a:pt x="2101" y="19043"/>
                </a:cubicBezTo>
                <a:cubicBezTo>
                  <a:pt x="2149" y="19043"/>
                  <a:pt x="2200" y="19024"/>
                  <a:pt x="2252" y="18980"/>
                </a:cubicBezTo>
                <a:cubicBezTo>
                  <a:pt x="5213" y="16411"/>
                  <a:pt x="8175" y="13855"/>
                  <a:pt x="11326" y="11515"/>
                </a:cubicBezTo>
                <a:cubicBezTo>
                  <a:pt x="12841" y="10393"/>
                  <a:pt x="14409" y="9324"/>
                  <a:pt x="16019" y="8337"/>
                </a:cubicBezTo>
                <a:cubicBezTo>
                  <a:pt x="16952" y="7769"/>
                  <a:pt x="17885" y="7242"/>
                  <a:pt x="18845" y="6755"/>
                </a:cubicBezTo>
                <a:cubicBezTo>
                  <a:pt x="19400" y="6471"/>
                  <a:pt x="19968" y="6146"/>
                  <a:pt x="20563" y="5916"/>
                </a:cubicBezTo>
                <a:lnTo>
                  <a:pt x="20563" y="5916"/>
                </a:lnTo>
                <a:cubicBezTo>
                  <a:pt x="19778" y="6850"/>
                  <a:pt x="18805" y="7661"/>
                  <a:pt x="17953" y="8472"/>
                </a:cubicBezTo>
                <a:cubicBezTo>
                  <a:pt x="16600" y="9744"/>
                  <a:pt x="15221" y="11001"/>
                  <a:pt x="13855" y="12259"/>
                </a:cubicBezTo>
                <a:cubicBezTo>
                  <a:pt x="11110" y="14761"/>
                  <a:pt x="8378" y="17290"/>
                  <a:pt x="5849" y="20008"/>
                </a:cubicBezTo>
                <a:cubicBezTo>
                  <a:pt x="5590" y="20303"/>
                  <a:pt x="5906" y="21266"/>
                  <a:pt x="6224" y="21266"/>
                </a:cubicBezTo>
                <a:cubicBezTo>
                  <a:pt x="6271" y="21266"/>
                  <a:pt x="6318" y="21245"/>
                  <a:pt x="6363" y="21198"/>
                </a:cubicBezTo>
                <a:cubicBezTo>
                  <a:pt x="8838" y="18656"/>
                  <a:pt x="11434" y="16235"/>
                  <a:pt x="14166" y="13963"/>
                </a:cubicBezTo>
                <a:cubicBezTo>
                  <a:pt x="15018" y="13246"/>
                  <a:pt x="15883" y="12543"/>
                  <a:pt x="16763" y="11853"/>
                </a:cubicBezTo>
                <a:lnTo>
                  <a:pt x="16763" y="11853"/>
                </a:lnTo>
                <a:lnTo>
                  <a:pt x="11258" y="16952"/>
                </a:lnTo>
                <a:cubicBezTo>
                  <a:pt x="10962" y="17225"/>
                  <a:pt x="11279" y="18204"/>
                  <a:pt x="11617" y="18204"/>
                </a:cubicBezTo>
                <a:cubicBezTo>
                  <a:pt x="11664" y="18204"/>
                  <a:pt x="11712" y="18185"/>
                  <a:pt x="11759" y="18142"/>
                </a:cubicBezTo>
                <a:cubicBezTo>
                  <a:pt x="14071" y="16059"/>
                  <a:pt x="16370" y="13963"/>
                  <a:pt x="18832" y="12029"/>
                </a:cubicBezTo>
                <a:cubicBezTo>
                  <a:pt x="20022" y="11096"/>
                  <a:pt x="21252" y="10190"/>
                  <a:pt x="22537" y="9351"/>
                </a:cubicBezTo>
                <a:cubicBezTo>
                  <a:pt x="23294" y="8865"/>
                  <a:pt x="24065" y="8337"/>
                  <a:pt x="24890" y="7931"/>
                </a:cubicBezTo>
                <a:lnTo>
                  <a:pt x="24890" y="7931"/>
                </a:lnTo>
                <a:cubicBezTo>
                  <a:pt x="23754" y="9176"/>
                  <a:pt x="22348" y="10271"/>
                  <a:pt x="21171" y="11367"/>
                </a:cubicBezTo>
                <a:cubicBezTo>
                  <a:pt x="20089" y="12381"/>
                  <a:pt x="19007" y="13395"/>
                  <a:pt x="17926" y="14409"/>
                </a:cubicBezTo>
                <a:cubicBezTo>
                  <a:pt x="17128" y="15099"/>
                  <a:pt x="16357" y="15829"/>
                  <a:pt x="15613" y="16573"/>
                </a:cubicBezTo>
                <a:cubicBezTo>
                  <a:pt x="15329" y="16857"/>
                  <a:pt x="15636" y="17826"/>
                  <a:pt x="15971" y="17826"/>
                </a:cubicBezTo>
                <a:cubicBezTo>
                  <a:pt x="16018" y="17826"/>
                  <a:pt x="16066" y="17807"/>
                  <a:pt x="16113" y="17763"/>
                </a:cubicBezTo>
                <a:cubicBezTo>
                  <a:pt x="16898" y="17033"/>
                  <a:pt x="17682" y="16303"/>
                  <a:pt x="18453" y="15572"/>
                </a:cubicBezTo>
                <a:cubicBezTo>
                  <a:pt x="20468" y="13828"/>
                  <a:pt x="22605" y="12259"/>
                  <a:pt x="24890" y="10880"/>
                </a:cubicBezTo>
                <a:lnTo>
                  <a:pt x="24890" y="10880"/>
                </a:lnTo>
                <a:cubicBezTo>
                  <a:pt x="24349" y="11407"/>
                  <a:pt x="23808" y="11948"/>
                  <a:pt x="23281" y="12489"/>
                </a:cubicBezTo>
                <a:cubicBezTo>
                  <a:pt x="22010" y="13760"/>
                  <a:pt x="20739" y="15031"/>
                  <a:pt x="19467" y="16303"/>
                </a:cubicBezTo>
                <a:cubicBezTo>
                  <a:pt x="19195" y="16575"/>
                  <a:pt x="19504" y="17555"/>
                  <a:pt x="19840" y="17555"/>
                </a:cubicBezTo>
                <a:cubicBezTo>
                  <a:pt x="19887" y="17555"/>
                  <a:pt x="19935" y="17536"/>
                  <a:pt x="19981" y="17493"/>
                </a:cubicBezTo>
                <a:cubicBezTo>
                  <a:pt x="22470" y="15167"/>
                  <a:pt x="24998" y="12827"/>
                  <a:pt x="27933" y="11083"/>
                </a:cubicBezTo>
                <a:lnTo>
                  <a:pt x="27933" y="11083"/>
                </a:lnTo>
                <a:cubicBezTo>
                  <a:pt x="26432" y="13098"/>
                  <a:pt x="24322" y="14680"/>
                  <a:pt x="23416" y="17101"/>
                </a:cubicBezTo>
                <a:cubicBezTo>
                  <a:pt x="23335" y="17311"/>
                  <a:pt x="23495" y="18276"/>
                  <a:pt x="23818" y="18276"/>
                </a:cubicBezTo>
                <a:cubicBezTo>
                  <a:pt x="23869" y="18276"/>
                  <a:pt x="23925" y="18252"/>
                  <a:pt x="23984" y="18196"/>
                </a:cubicBezTo>
                <a:cubicBezTo>
                  <a:pt x="24944" y="17344"/>
                  <a:pt x="25918" y="16506"/>
                  <a:pt x="26919" y="15708"/>
                </a:cubicBezTo>
                <a:lnTo>
                  <a:pt x="26919" y="15708"/>
                </a:lnTo>
                <a:cubicBezTo>
                  <a:pt x="26811" y="15965"/>
                  <a:pt x="26689" y="16222"/>
                  <a:pt x="26527" y="16465"/>
                </a:cubicBezTo>
                <a:cubicBezTo>
                  <a:pt x="26330" y="16767"/>
                  <a:pt x="26553" y="17617"/>
                  <a:pt x="26975" y="17617"/>
                </a:cubicBezTo>
                <a:cubicBezTo>
                  <a:pt x="26988" y="17617"/>
                  <a:pt x="27000" y="17616"/>
                  <a:pt x="27013" y="17614"/>
                </a:cubicBezTo>
                <a:cubicBezTo>
                  <a:pt x="27446" y="17574"/>
                  <a:pt x="27757" y="17425"/>
                  <a:pt x="28095" y="17168"/>
                </a:cubicBezTo>
                <a:cubicBezTo>
                  <a:pt x="28393" y="16938"/>
                  <a:pt x="28136" y="16046"/>
                  <a:pt x="27798" y="15938"/>
                </a:cubicBezTo>
                <a:cubicBezTo>
                  <a:pt x="27893" y="15532"/>
                  <a:pt x="27933" y="15099"/>
                  <a:pt x="27920" y="14666"/>
                </a:cubicBezTo>
                <a:cubicBezTo>
                  <a:pt x="27908" y="14457"/>
                  <a:pt x="27746" y="13755"/>
                  <a:pt x="27442" y="13755"/>
                </a:cubicBezTo>
                <a:cubicBezTo>
                  <a:pt x="27393" y="13755"/>
                  <a:pt x="27340" y="13773"/>
                  <a:pt x="27284" y="13814"/>
                </a:cubicBezTo>
                <a:cubicBezTo>
                  <a:pt x="27068" y="13990"/>
                  <a:pt x="26865" y="14166"/>
                  <a:pt x="26648" y="14328"/>
                </a:cubicBezTo>
                <a:cubicBezTo>
                  <a:pt x="27838" y="13016"/>
                  <a:pt x="29083" y="11745"/>
                  <a:pt x="29732" y="10055"/>
                </a:cubicBezTo>
                <a:cubicBezTo>
                  <a:pt x="29806" y="9857"/>
                  <a:pt x="29710" y="8878"/>
                  <a:pt x="29352" y="8878"/>
                </a:cubicBezTo>
                <a:cubicBezTo>
                  <a:pt x="29319" y="8878"/>
                  <a:pt x="29283" y="8887"/>
                  <a:pt x="29245" y="8905"/>
                </a:cubicBezTo>
                <a:cubicBezTo>
                  <a:pt x="28663" y="9189"/>
                  <a:pt x="28095" y="9500"/>
                  <a:pt x="27541" y="9825"/>
                </a:cubicBezTo>
                <a:cubicBezTo>
                  <a:pt x="27757" y="9487"/>
                  <a:pt x="27811" y="9135"/>
                  <a:pt x="27676" y="8662"/>
                </a:cubicBezTo>
                <a:cubicBezTo>
                  <a:pt x="27640" y="8529"/>
                  <a:pt x="27464" y="8086"/>
                  <a:pt x="27255" y="8086"/>
                </a:cubicBezTo>
                <a:cubicBezTo>
                  <a:pt x="27229" y="8086"/>
                  <a:pt x="27202" y="8092"/>
                  <a:pt x="27176" y="8107"/>
                </a:cubicBezTo>
                <a:cubicBezTo>
                  <a:pt x="26581" y="8405"/>
                  <a:pt x="26013" y="8729"/>
                  <a:pt x="25431" y="9054"/>
                </a:cubicBezTo>
                <a:cubicBezTo>
                  <a:pt x="25986" y="8459"/>
                  <a:pt x="26473" y="7823"/>
                  <a:pt x="26865" y="7134"/>
                </a:cubicBezTo>
                <a:cubicBezTo>
                  <a:pt x="27019" y="6863"/>
                  <a:pt x="26855" y="5978"/>
                  <a:pt x="26440" y="5978"/>
                </a:cubicBezTo>
                <a:cubicBezTo>
                  <a:pt x="26420" y="5978"/>
                  <a:pt x="26399" y="5980"/>
                  <a:pt x="26378" y="5984"/>
                </a:cubicBezTo>
                <a:cubicBezTo>
                  <a:pt x="25188" y="6227"/>
                  <a:pt x="24133" y="6836"/>
                  <a:pt x="23105" y="7472"/>
                </a:cubicBezTo>
                <a:cubicBezTo>
                  <a:pt x="23159" y="7107"/>
                  <a:pt x="22929" y="6620"/>
                  <a:pt x="22645" y="6511"/>
                </a:cubicBezTo>
                <a:cubicBezTo>
                  <a:pt x="22546" y="6478"/>
                  <a:pt x="22449" y="6464"/>
                  <a:pt x="22355" y="6464"/>
                </a:cubicBezTo>
                <a:cubicBezTo>
                  <a:pt x="21870" y="6464"/>
                  <a:pt x="21443" y="6851"/>
                  <a:pt x="21036" y="7134"/>
                </a:cubicBezTo>
                <a:cubicBezTo>
                  <a:pt x="21482" y="6620"/>
                  <a:pt x="21874" y="6079"/>
                  <a:pt x="22186" y="5484"/>
                </a:cubicBezTo>
                <a:cubicBezTo>
                  <a:pt x="22307" y="5227"/>
                  <a:pt x="22199" y="4334"/>
                  <a:pt x="21793" y="4334"/>
                </a:cubicBezTo>
                <a:cubicBezTo>
                  <a:pt x="19941" y="4348"/>
                  <a:pt x="18088" y="5646"/>
                  <a:pt x="16519" y="6552"/>
                </a:cubicBezTo>
                <a:cubicBezTo>
                  <a:pt x="14734" y="7580"/>
                  <a:pt x="13016" y="8716"/>
                  <a:pt x="11353" y="9933"/>
                </a:cubicBezTo>
                <a:cubicBezTo>
                  <a:pt x="11204" y="10041"/>
                  <a:pt x="11042" y="10163"/>
                  <a:pt x="10893" y="10271"/>
                </a:cubicBezTo>
                <a:cubicBezTo>
                  <a:pt x="13098" y="8215"/>
                  <a:pt x="15288" y="6146"/>
                  <a:pt x="17331" y="3942"/>
                </a:cubicBezTo>
                <a:cubicBezTo>
                  <a:pt x="17559" y="3701"/>
                  <a:pt x="17406" y="2698"/>
                  <a:pt x="16996" y="2698"/>
                </a:cubicBezTo>
                <a:cubicBezTo>
                  <a:pt x="16969" y="2698"/>
                  <a:pt x="16941" y="2702"/>
                  <a:pt x="16911" y="2711"/>
                </a:cubicBezTo>
                <a:cubicBezTo>
                  <a:pt x="16546" y="2806"/>
                  <a:pt x="16208" y="2955"/>
                  <a:pt x="15870" y="3117"/>
                </a:cubicBezTo>
                <a:cubicBezTo>
                  <a:pt x="16479" y="2536"/>
                  <a:pt x="17074" y="1968"/>
                  <a:pt x="17682" y="1386"/>
                </a:cubicBezTo>
                <a:cubicBezTo>
                  <a:pt x="17939" y="1129"/>
                  <a:pt x="17777" y="493"/>
                  <a:pt x="17533" y="277"/>
                </a:cubicBezTo>
                <a:cubicBezTo>
                  <a:pt x="17317" y="78"/>
                  <a:pt x="17115" y="1"/>
                  <a:pt x="169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4"/>
          <p:cNvSpPr txBox="1">
            <a:spLocks noGrp="1"/>
          </p:cNvSpPr>
          <p:nvPr>
            <p:ph type="title" idx="2"/>
          </p:nvPr>
        </p:nvSpPr>
        <p:spPr>
          <a:xfrm>
            <a:off x="4405475" y="1941500"/>
            <a:ext cx="18783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b="1">
                <a:latin typeface="Times New Roman"/>
              </a:rPr>
              <a:t>I</a:t>
            </a:r>
          </a:p>
        </p:txBody>
      </p:sp>
      <p:sp>
        <p:nvSpPr>
          <p:cNvPr id="1336" name="Google Shape;1336;p34"/>
          <p:cNvSpPr txBox="1">
            <a:spLocks noGrp="1"/>
          </p:cNvSpPr>
          <p:nvPr>
            <p:ph type="title"/>
          </p:nvPr>
        </p:nvSpPr>
        <p:spPr>
          <a:xfrm>
            <a:off x="1338350" y="3407750"/>
            <a:ext cx="8012700" cy="14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4000" b="1">
                <a:latin typeface="Arial"/>
              </a:rPr>
              <a:t>MIÊU TẢ CHI TIẾT HỆ THỐNG</a:t>
            </a:r>
          </a:p>
        </p:txBody>
      </p:sp>
      <p:grpSp>
        <p:nvGrpSpPr>
          <p:cNvPr id="1338" name="Google Shape;1338;p34"/>
          <p:cNvGrpSpPr/>
          <p:nvPr/>
        </p:nvGrpSpPr>
        <p:grpSpPr>
          <a:xfrm rot="782098">
            <a:off x="1455090" y="939886"/>
            <a:ext cx="493117" cy="494038"/>
            <a:chOff x="1043098" y="1863325"/>
            <a:chExt cx="373599" cy="374297"/>
          </a:xfrm>
        </p:grpSpPr>
        <p:sp>
          <p:nvSpPr>
            <p:cNvPr id="1339" name="Google Shape;1339;p34"/>
            <p:cNvSpPr/>
            <p:nvPr/>
          </p:nvSpPr>
          <p:spPr>
            <a:xfrm>
              <a:off x="1075512" y="1901517"/>
              <a:ext cx="308772" cy="295802"/>
            </a:xfrm>
            <a:custGeom>
              <a:avLst/>
              <a:gdLst/>
              <a:ahLst/>
              <a:cxnLst/>
              <a:rect l="l" t="t" r="r" b="b"/>
              <a:pathLst>
                <a:path w="2191" h="2099" extrusionOk="0">
                  <a:moveTo>
                    <a:pt x="598" y="0"/>
                  </a:moveTo>
                  <a:cubicBezTo>
                    <a:pt x="526" y="0"/>
                    <a:pt x="457" y="39"/>
                    <a:pt x="406" y="134"/>
                  </a:cubicBezTo>
                  <a:cubicBezTo>
                    <a:pt x="325" y="283"/>
                    <a:pt x="230" y="445"/>
                    <a:pt x="149" y="608"/>
                  </a:cubicBezTo>
                  <a:cubicBezTo>
                    <a:pt x="0" y="865"/>
                    <a:pt x="108" y="1270"/>
                    <a:pt x="271" y="1514"/>
                  </a:cubicBezTo>
                  <a:cubicBezTo>
                    <a:pt x="335" y="1629"/>
                    <a:pt x="472" y="1745"/>
                    <a:pt x="590" y="1745"/>
                  </a:cubicBezTo>
                  <a:cubicBezTo>
                    <a:pt x="596" y="1745"/>
                    <a:pt x="602" y="1744"/>
                    <a:pt x="609" y="1744"/>
                  </a:cubicBezTo>
                  <a:cubicBezTo>
                    <a:pt x="663" y="1798"/>
                    <a:pt x="730" y="1838"/>
                    <a:pt x="812" y="1838"/>
                  </a:cubicBezTo>
                  <a:cubicBezTo>
                    <a:pt x="933" y="1852"/>
                    <a:pt x="1028" y="1865"/>
                    <a:pt x="1109" y="1973"/>
                  </a:cubicBezTo>
                  <a:cubicBezTo>
                    <a:pt x="1163" y="2036"/>
                    <a:pt x="1252" y="2099"/>
                    <a:pt x="1341" y="2099"/>
                  </a:cubicBezTo>
                  <a:cubicBezTo>
                    <a:pt x="1387" y="2099"/>
                    <a:pt x="1433" y="2082"/>
                    <a:pt x="1474" y="2041"/>
                  </a:cubicBezTo>
                  <a:cubicBezTo>
                    <a:pt x="1704" y="1811"/>
                    <a:pt x="1907" y="1541"/>
                    <a:pt x="2056" y="1243"/>
                  </a:cubicBezTo>
                  <a:cubicBezTo>
                    <a:pt x="2191" y="973"/>
                    <a:pt x="2096" y="581"/>
                    <a:pt x="1947" y="337"/>
                  </a:cubicBezTo>
                  <a:cubicBezTo>
                    <a:pt x="1868" y="223"/>
                    <a:pt x="1732" y="91"/>
                    <a:pt x="1606" y="91"/>
                  </a:cubicBezTo>
                  <a:cubicBezTo>
                    <a:pt x="1537" y="91"/>
                    <a:pt x="1472" y="130"/>
                    <a:pt x="1420" y="229"/>
                  </a:cubicBezTo>
                  <a:cubicBezTo>
                    <a:pt x="1339" y="405"/>
                    <a:pt x="1231" y="567"/>
                    <a:pt x="1096" y="716"/>
                  </a:cubicBezTo>
                  <a:cubicBezTo>
                    <a:pt x="1096" y="716"/>
                    <a:pt x="1096" y="716"/>
                    <a:pt x="1082" y="702"/>
                  </a:cubicBezTo>
                  <a:cubicBezTo>
                    <a:pt x="1055" y="499"/>
                    <a:pt x="987" y="283"/>
                    <a:pt x="839" y="121"/>
                  </a:cubicBezTo>
                  <a:cubicBezTo>
                    <a:pt x="767" y="49"/>
                    <a:pt x="68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043098" y="1863325"/>
              <a:ext cx="373599" cy="374297"/>
            </a:xfrm>
            <a:custGeom>
              <a:avLst/>
              <a:gdLst/>
              <a:ahLst/>
              <a:cxnLst/>
              <a:rect l="l" t="t" r="r" b="b"/>
              <a:pathLst>
                <a:path w="2651" h="2656" extrusionOk="0">
                  <a:moveTo>
                    <a:pt x="1955" y="186"/>
                  </a:moveTo>
                  <a:cubicBezTo>
                    <a:pt x="2263" y="186"/>
                    <a:pt x="2434" y="554"/>
                    <a:pt x="2421" y="824"/>
                  </a:cubicBezTo>
                  <a:cubicBezTo>
                    <a:pt x="2407" y="1176"/>
                    <a:pt x="2205" y="1541"/>
                    <a:pt x="1975" y="1798"/>
                  </a:cubicBezTo>
                  <a:cubicBezTo>
                    <a:pt x="1798" y="1996"/>
                    <a:pt x="1597" y="2162"/>
                    <a:pt x="1397" y="2332"/>
                  </a:cubicBezTo>
                  <a:lnTo>
                    <a:pt x="1397" y="2332"/>
                  </a:lnTo>
                  <a:cubicBezTo>
                    <a:pt x="1162" y="2108"/>
                    <a:pt x="951" y="1864"/>
                    <a:pt x="758" y="1595"/>
                  </a:cubicBezTo>
                  <a:cubicBezTo>
                    <a:pt x="568" y="1352"/>
                    <a:pt x="311" y="1095"/>
                    <a:pt x="244" y="770"/>
                  </a:cubicBezTo>
                  <a:cubicBezTo>
                    <a:pt x="203" y="608"/>
                    <a:pt x="217" y="405"/>
                    <a:pt x="338" y="284"/>
                  </a:cubicBezTo>
                  <a:cubicBezTo>
                    <a:pt x="384" y="244"/>
                    <a:pt x="441" y="228"/>
                    <a:pt x="501" y="228"/>
                  </a:cubicBezTo>
                  <a:cubicBezTo>
                    <a:pt x="582" y="228"/>
                    <a:pt x="668" y="258"/>
                    <a:pt x="730" y="297"/>
                  </a:cubicBezTo>
                  <a:cubicBezTo>
                    <a:pt x="977" y="479"/>
                    <a:pt x="1124" y="747"/>
                    <a:pt x="1231" y="1031"/>
                  </a:cubicBezTo>
                  <a:lnTo>
                    <a:pt x="1231" y="1031"/>
                  </a:lnTo>
                  <a:cubicBezTo>
                    <a:pt x="1231" y="1035"/>
                    <a:pt x="1231" y="1038"/>
                    <a:pt x="1231" y="1041"/>
                  </a:cubicBezTo>
                  <a:lnTo>
                    <a:pt x="1234" y="1040"/>
                  </a:lnTo>
                  <a:lnTo>
                    <a:pt x="1234" y="1040"/>
                  </a:lnTo>
                  <a:cubicBezTo>
                    <a:pt x="1238" y="1050"/>
                    <a:pt x="1241" y="1059"/>
                    <a:pt x="1244" y="1068"/>
                  </a:cubicBezTo>
                  <a:cubicBezTo>
                    <a:pt x="1257" y="1111"/>
                    <a:pt x="1296" y="1131"/>
                    <a:pt x="1335" y="1131"/>
                  </a:cubicBezTo>
                  <a:cubicBezTo>
                    <a:pt x="1382" y="1131"/>
                    <a:pt x="1428" y="1100"/>
                    <a:pt x="1420" y="1041"/>
                  </a:cubicBezTo>
                  <a:cubicBezTo>
                    <a:pt x="1420" y="730"/>
                    <a:pt x="1501" y="243"/>
                    <a:pt x="1907" y="189"/>
                  </a:cubicBezTo>
                  <a:cubicBezTo>
                    <a:pt x="1923" y="187"/>
                    <a:pt x="1939" y="186"/>
                    <a:pt x="1955" y="186"/>
                  </a:cubicBezTo>
                  <a:close/>
                  <a:moveTo>
                    <a:pt x="1940" y="1"/>
                  </a:moveTo>
                  <a:cubicBezTo>
                    <a:pt x="1843" y="1"/>
                    <a:pt x="1744" y="26"/>
                    <a:pt x="1650" y="81"/>
                  </a:cubicBezTo>
                  <a:cubicBezTo>
                    <a:pt x="1431" y="204"/>
                    <a:pt x="1320" y="417"/>
                    <a:pt x="1268" y="652"/>
                  </a:cubicBezTo>
                  <a:lnTo>
                    <a:pt x="1268" y="652"/>
                  </a:lnTo>
                  <a:cubicBezTo>
                    <a:pt x="1196" y="512"/>
                    <a:pt x="1106" y="381"/>
                    <a:pt x="987" y="270"/>
                  </a:cubicBezTo>
                  <a:cubicBezTo>
                    <a:pt x="853" y="145"/>
                    <a:pt x="670" y="33"/>
                    <a:pt x="488" y="33"/>
                  </a:cubicBezTo>
                  <a:cubicBezTo>
                    <a:pt x="414" y="33"/>
                    <a:pt x="341" y="51"/>
                    <a:pt x="271" y="94"/>
                  </a:cubicBezTo>
                  <a:cubicBezTo>
                    <a:pt x="27" y="256"/>
                    <a:pt x="0" y="635"/>
                    <a:pt x="81" y="892"/>
                  </a:cubicBezTo>
                  <a:cubicBezTo>
                    <a:pt x="176" y="1190"/>
                    <a:pt x="392" y="1433"/>
                    <a:pt x="582" y="1676"/>
                  </a:cubicBezTo>
                  <a:cubicBezTo>
                    <a:pt x="788" y="1958"/>
                    <a:pt x="1011" y="2214"/>
                    <a:pt x="1259" y="2451"/>
                  </a:cubicBezTo>
                  <a:lnTo>
                    <a:pt x="1259" y="2451"/>
                  </a:lnTo>
                  <a:cubicBezTo>
                    <a:pt x="1245" y="2463"/>
                    <a:pt x="1231" y="2476"/>
                    <a:pt x="1217" y="2488"/>
                  </a:cubicBezTo>
                  <a:cubicBezTo>
                    <a:pt x="1156" y="2560"/>
                    <a:pt x="1219" y="2655"/>
                    <a:pt x="1289" y="2655"/>
                  </a:cubicBezTo>
                  <a:cubicBezTo>
                    <a:pt x="1311" y="2655"/>
                    <a:pt x="1333" y="2646"/>
                    <a:pt x="1353" y="2623"/>
                  </a:cubicBezTo>
                  <a:cubicBezTo>
                    <a:pt x="1368" y="2609"/>
                    <a:pt x="1383" y="2594"/>
                    <a:pt x="1399" y="2580"/>
                  </a:cubicBezTo>
                  <a:lnTo>
                    <a:pt x="1399" y="2580"/>
                  </a:lnTo>
                  <a:cubicBezTo>
                    <a:pt x="1415" y="2595"/>
                    <a:pt x="1431" y="2609"/>
                    <a:pt x="1447" y="2623"/>
                  </a:cubicBezTo>
                  <a:cubicBezTo>
                    <a:pt x="1468" y="2641"/>
                    <a:pt x="1490" y="2648"/>
                    <a:pt x="1512" y="2648"/>
                  </a:cubicBezTo>
                  <a:cubicBezTo>
                    <a:pt x="1590" y="2648"/>
                    <a:pt x="1657" y="2551"/>
                    <a:pt x="1582" y="2488"/>
                  </a:cubicBezTo>
                  <a:lnTo>
                    <a:pt x="1582" y="2488"/>
                  </a:lnTo>
                  <a:lnTo>
                    <a:pt x="1582" y="2501"/>
                  </a:lnTo>
                  <a:cubicBezTo>
                    <a:pt x="1567" y="2488"/>
                    <a:pt x="1551" y="2474"/>
                    <a:pt x="1535" y="2460"/>
                  </a:cubicBezTo>
                  <a:lnTo>
                    <a:pt x="1535" y="2460"/>
                  </a:lnTo>
                  <a:cubicBezTo>
                    <a:pt x="1725" y="2296"/>
                    <a:pt x="1919" y="2141"/>
                    <a:pt x="2083" y="1947"/>
                  </a:cubicBezTo>
                  <a:cubicBezTo>
                    <a:pt x="2313" y="1704"/>
                    <a:pt x="2475" y="1406"/>
                    <a:pt x="2570" y="1081"/>
                  </a:cubicBezTo>
                  <a:cubicBezTo>
                    <a:pt x="2651" y="770"/>
                    <a:pt x="2610" y="459"/>
                    <a:pt x="2394" y="216"/>
                  </a:cubicBezTo>
                  <a:cubicBezTo>
                    <a:pt x="2274" y="78"/>
                    <a:pt x="211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34"/>
          <p:cNvGrpSpPr/>
          <p:nvPr/>
        </p:nvGrpSpPr>
        <p:grpSpPr>
          <a:xfrm>
            <a:off x="4601940" y="5719648"/>
            <a:ext cx="1485444" cy="662951"/>
            <a:chOff x="1475947" y="6126287"/>
            <a:chExt cx="1485444" cy="662951"/>
          </a:xfrm>
        </p:grpSpPr>
        <p:sp>
          <p:nvSpPr>
            <p:cNvPr id="1342" name="Google Shape;1342;p34"/>
            <p:cNvSpPr/>
            <p:nvPr/>
          </p:nvSpPr>
          <p:spPr>
            <a:xfrm>
              <a:off x="1475947" y="6152877"/>
              <a:ext cx="1418640" cy="634884"/>
            </a:xfrm>
            <a:custGeom>
              <a:avLst/>
              <a:gdLst/>
              <a:ahLst/>
              <a:cxnLst/>
              <a:rect l="l" t="t" r="r" b="b"/>
              <a:pathLst>
                <a:path w="8643" h="3868" extrusionOk="0">
                  <a:moveTo>
                    <a:pt x="5846" y="0"/>
                  </a:moveTo>
                  <a:cubicBezTo>
                    <a:pt x="5748" y="0"/>
                    <a:pt x="5649" y="4"/>
                    <a:pt x="5549" y="12"/>
                  </a:cubicBezTo>
                  <a:cubicBezTo>
                    <a:pt x="5170" y="26"/>
                    <a:pt x="5332" y="1040"/>
                    <a:pt x="5738" y="1256"/>
                  </a:cubicBezTo>
                  <a:cubicBezTo>
                    <a:pt x="5357" y="1269"/>
                    <a:pt x="4964" y="1326"/>
                    <a:pt x="4642" y="1326"/>
                  </a:cubicBezTo>
                  <a:cubicBezTo>
                    <a:pt x="4610" y="1326"/>
                    <a:pt x="4579" y="1325"/>
                    <a:pt x="4548" y="1324"/>
                  </a:cubicBezTo>
                  <a:cubicBezTo>
                    <a:pt x="3209" y="1324"/>
                    <a:pt x="1870" y="1243"/>
                    <a:pt x="532" y="1108"/>
                  </a:cubicBezTo>
                  <a:cubicBezTo>
                    <a:pt x="520" y="1106"/>
                    <a:pt x="510" y="1106"/>
                    <a:pt x="499" y="1106"/>
                  </a:cubicBezTo>
                  <a:cubicBezTo>
                    <a:pt x="1" y="1106"/>
                    <a:pt x="243" y="2339"/>
                    <a:pt x="680" y="2392"/>
                  </a:cubicBezTo>
                  <a:cubicBezTo>
                    <a:pt x="1776" y="2500"/>
                    <a:pt x="2871" y="2582"/>
                    <a:pt x="3980" y="2609"/>
                  </a:cubicBezTo>
                  <a:cubicBezTo>
                    <a:pt x="4156" y="2609"/>
                    <a:pt x="5130" y="2541"/>
                    <a:pt x="5873" y="2528"/>
                  </a:cubicBezTo>
                  <a:lnTo>
                    <a:pt x="5873" y="2528"/>
                  </a:lnTo>
                  <a:cubicBezTo>
                    <a:pt x="5806" y="2568"/>
                    <a:pt x="5752" y="2595"/>
                    <a:pt x="5698" y="2636"/>
                  </a:cubicBezTo>
                  <a:cubicBezTo>
                    <a:pt x="5357" y="2842"/>
                    <a:pt x="5661" y="3868"/>
                    <a:pt x="6060" y="3868"/>
                  </a:cubicBezTo>
                  <a:cubicBezTo>
                    <a:pt x="6105" y="3868"/>
                    <a:pt x="6151" y="3855"/>
                    <a:pt x="6198" y="3826"/>
                  </a:cubicBezTo>
                  <a:cubicBezTo>
                    <a:pt x="6387" y="3718"/>
                    <a:pt x="6577" y="3596"/>
                    <a:pt x="6766" y="3488"/>
                  </a:cubicBezTo>
                  <a:cubicBezTo>
                    <a:pt x="7226" y="3217"/>
                    <a:pt x="7699" y="2974"/>
                    <a:pt x="8186" y="2757"/>
                  </a:cubicBezTo>
                  <a:cubicBezTo>
                    <a:pt x="8643" y="2542"/>
                    <a:pt x="8325" y="1473"/>
                    <a:pt x="7843" y="1473"/>
                  </a:cubicBezTo>
                  <a:cubicBezTo>
                    <a:pt x="7840" y="1473"/>
                    <a:pt x="7837" y="1473"/>
                    <a:pt x="7834" y="1473"/>
                  </a:cubicBezTo>
                  <a:lnTo>
                    <a:pt x="7780" y="1473"/>
                  </a:lnTo>
                  <a:cubicBezTo>
                    <a:pt x="7915" y="1175"/>
                    <a:pt x="7767" y="513"/>
                    <a:pt x="7496" y="377"/>
                  </a:cubicBezTo>
                  <a:cubicBezTo>
                    <a:pt x="6964" y="134"/>
                    <a:pt x="6423" y="0"/>
                    <a:pt x="5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576399" y="6307987"/>
              <a:ext cx="830372" cy="44481"/>
            </a:xfrm>
            <a:custGeom>
              <a:avLst/>
              <a:gdLst/>
              <a:ahLst/>
              <a:cxnLst/>
              <a:rect l="l" t="t" r="r" b="b"/>
              <a:pathLst>
                <a:path w="5059" h="271" extrusionOk="0">
                  <a:moveTo>
                    <a:pt x="4937" y="0"/>
                  </a:moveTo>
                  <a:cubicBezTo>
                    <a:pt x="3327" y="27"/>
                    <a:pt x="1732" y="54"/>
                    <a:pt x="122" y="81"/>
                  </a:cubicBezTo>
                  <a:cubicBezTo>
                    <a:pt x="1" y="81"/>
                    <a:pt x="1" y="271"/>
                    <a:pt x="122" y="271"/>
                  </a:cubicBezTo>
                  <a:cubicBezTo>
                    <a:pt x="1732" y="244"/>
                    <a:pt x="3327" y="217"/>
                    <a:pt x="4937" y="190"/>
                  </a:cubicBezTo>
                  <a:cubicBezTo>
                    <a:pt x="5059" y="190"/>
                    <a:pt x="5059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583129" y="6543196"/>
              <a:ext cx="823642" cy="31350"/>
            </a:xfrm>
            <a:custGeom>
              <a:avLst/>
              <a:gdLst/>
              <a:ahLst/>
              <a:cxnLst/>
              <a:rect l="l" t="t" r="r" b="b"/>
              <a:pathLst>
                <a:path w="5018" h="191" extrusionOk="0">
                  <a:moveTo>
                    <a:pt x="122" y="1"/>
                  </a:moveTo>
                  <a:cubicBezTo>
                    <a:pt x="0" y="1"/>
                    <a:pt x="0" y="190"/>
                    <a:pt x="122" y="190"/>
                  </a:cubicBezTo>
                  <a:lnTo>
                    <a:pt x="4896" y="190"/>
                  </a:lnTo>
                  <a:cubicBezTo>
                    <a:pt x="5018" y="190"/>
                    <a:pt x="5018" y="1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375585" y="6128749"/>
              <a:ext cx="35618" cy="212066"/>
            </a:xfrm>
            <a:custGeom>
              <a:avLst/>
              <a:gdLst/>
              <a:ahLst/>
              <a:cxnLst/>
              <a:rect l="l" t="t" r="r" b="b"/>
              <a:pathLst>
                <a:path w="217" h="1292" extrusionOk="0">
                  <a:moveTo>
                    <a:pt x="122" y="0"/>
                  </a:moveTo>
                  <a:cubicBezTo>
                    <a:pt x="75" y="0"/>
                    <a:pt x="27" y="31"/>
                    <a:pt x="27" y="92"/>
                  </a:cubicBezTo>
                  <a:cubicBezTo>
                    <a:pt x="14" y="470"/>
                    <a:pt x="14" y="835"/>
                    <a:pt x="0" y="1200"/>
                  </a:cubicBezTo>
                  <a:cubicBezTo>
                    <a:pt x="0" y="1261"/>
                    <a:pt x="48" y="1292"/>
                    <a:pt x="95" y="1292"/>
                  </a:cubicBezTo>
                  <a:cubicBezTo>
                    <a:pt x="142" y="1292"/>
                    <a:pt x="190" y="1261"/>
                    <a:pt x="190" y="1200"/>
                  </a:cubicBezTo>
                  <a:cubicBezTo>
                    <a:pt x="203" y="835"/>
                    <a:pt x="203" y="470"/>
                    <a:pt x="217" y="92"/>
                  </a:cubicBezTo>
                  <a:cubicBezTo>
                    <a:pt x="217" y="3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371153" y="6543853"/>
              <a:ext cx="31186" cy="243088"/>
            </a:xfrm>
            <a:custGeom>
              <a:avLst/>
              <a:gdLst/>
              <a:ahLst/>
              <a:cxnLst/>
              <a:rect l="l" t="t" r="r" b="b"/>
              <a:pathLst>
                <a:path w="190" h="1481" extrusionOk="0">
                  <a:moveTo>
                    <a:pt x="95" y="0"/>
                  </a:moveTo>
                  <a:cubicBezTo>
                    <a:pt x="47" y="0"/>
                    <a:pt x="0" y="31"/>
                    <a:pt x="0" y="91"/>
                  </a:cubicBezTo>
                  <a:lnTo>
                    <a:pt x="0" y="1390"/>
                  </a:lnTo>
                  <a:cubicBezTo>
                    <a:pt x="0" y="1451"/>
                    <a:pt x="47" y="1481"/>
                    <a:pt x="95" y="1481"/>
                  </a:cubicBezTo>
                  <a:cubicBezTo>
                    <a:pt x="142" y="1481"/>
                    <a:pt x="189" y="1451"/>
                    <a:pt x="189" y="1390"/>
                  </a:cubicBezTo>
                  <a:lnTo>
                    <a:pt x="189" y="91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378047" y="6126287"/>
              <a:ext cx="582852" cy="346494"/>
            </a:xfrm>
            <a:custGeom>
              <a:avLst/>
              <a:gdLst/>
              <a:ahLst/>
              <a:cxnLst/>
              <a:rect l="l" t="t" r="r" b="b"/>
              <a:pathLst>
                <a:path w="3551" h="2111" extrusionOk="0">
                  <a:moveTo>
                    <a:pt x="144" y="1"/>
                  </a:moveTo>
                  <a:cubicBezTo>
                    <a:pt x="57" y="1"/>
                    <a:pt x="0" y="128"/>
                    <a:pt x="93" y="174"/>
                  </a:cubicBezTo>
                  <a:cubicBezTo>
                    <a:pt x="648" y="445"/>
                    <a:pt x="1175" y="783"/>
                    <a:pt x="1716" y="1107"/>
                  </a:cubicBezTo>
                  <a:cubicBezTo>
                    <a:pt x="2244" y="1418"/>
                    <a:pt x="2812" y="1770"/>
                    <a:pt x="3366" y="2094"/>
                  </a:cubicBezTo>
                  <a:cubicBezTo>
                    <a:pt x="3384" y="2106"/>
                    <a:pt x="3402" y="2111"/>
                    <a:pt x="3418" y="2111"/>
                  </a:cubicBezTo>
                  <a:cubicBezTo>
                    <a:pt x="3500" y="2111"/>
                    <a:pt x="3551" y="1989"/>
                    <a:pt x="3461" y="1932"/>
                  </a:cubicBezTo>
                  <a:cubicBezTo>
                    <a:pt x="2906" y="1608"/>
                    <a:pt x="2352" y="1270"/>
                    <a:pt x="1811" y="945"/>
                  </a:cubicBezTo>
                  <a:cubicBezTo>
                    <a:pt x="1256" y="607"/>
                    <a:pt x="743" y="282"/>
                    <a:pt x="188" y="12"/>
                  </a:cubicBezTo>
                  <a:cubicBezTo>
                    <a:pt x="173" y="4"/>
                    <a:pt x="15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369019" y="6441595"/>
              <a:ext cx="592372" cy="347643"/>
            </a:xfrm>
            <a:custGeom>
              <a:avLst/>
              <a:gdLst/>
              <a:ahLst/>
              <a:cxnLst/>
              <a:rect l="l" t="t" r="r" b="b"/>
              <a:pathLst>
                <a:path w="3609" h="2118" extrusionOk="0">
                  <a:moveTo>
                    <a:pt x="3465" y="0"/>
                  </a:moveTo>
                  <a:cubicBezTo>
                    <a:pt x="3451" y="0"/>
                    <a:pt x="3436" y="4"/>
                    <a:pt x="3421" y="11"/>
                  </a:cubicBezTo>
                  <a:cubicBezTo>
                    <a:pt x="2867" y="349"/>
                    <a:pt x="2299" y="674"/>
                    <a:pt x="1744" y="1012"/>
                  </a:cubicBezTo>
                  <a:cubicBezTo>
                    <a:pt x="1190" y="1337"/>
                    <a:pt x="662" y="1661"/>
                    <a:pt x="94" y="1945"/>
                  </a:cubicBezTo>
                  <a:cubicBezTo>
                    <a:pt x="0" y="1980"/>
                    <a:pt x="59" y="2118"/>
                    <a:pt x="147" y="2118"/>
                  </a:cubicBezTo>
                  <a:cubicBezTo>
                    <a:pt x="161" y="2118"/>
                    <a:pt x="175" y="2114"/>
                    <a:pt x="189" y="2107"/>
                  </a:cubicBezTo>
                  <a:cubicBezTo>
                    <a:pt x="757" y="1823"/>
                    <a:pt x="1298" y="1499"/>
                    <a:pt x="1839" y="1174"/>
                  </a:cubicBezTo>
                  <a:cubicBezTo>
                    <a:pt x="2380" y="850"/>
                    <a:pt x="2961" y="512"/>
                    <a:pt x="3516" y="173"/>
                  </a:cubicBezTo>
                  <a:cubicBezTo>
                    <a:pt x="3609" y="127"/>
                    <a:pt x="3552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567536" y="6323416"/>
              <a:ext cx="48092" cy="248997"/>
            </a:xfrm>
            <a:custGeom>
              <a:avLst/>
              <a:gdLst/>
              <a:ahLst/>
              <a:cxnLst/>
              <a:rect l="l" t="t" r="r" b="b"/>
              <a:pathLst>
                <a:path w="293" h="1517" extrusionOk="0">
                  <a:moveTo>
                    <a:pt x="149" y="1"/>
                  </a:moveTo>
                  <a:cubicBezTo>
                    <a:pt x="95" y="1"/>
                    <a:pt x="55" y="42"/>
                    <a:pt x="55" y="96"/>
                  </a:cubicBezTo>
                  <a:cubicBezTo>
                    <a:pt x="1" y="542"/>
                    <a:pt x="14" y="1002"/>
                    <a:pt x="95" y="1448"/>
                  </a:cubicBezTo>
                  <a:cubicBezTo>
                    <a:pt x="106" y="1496"/>
                    <a:pt x="140" y="1517"/>
                    <a:pt x="176" y="1517"/>
                  </a:cubicBezTo>
                  <a:cubicBezTo>
                    <a:pt x="231" y="1517"/>
                    <a:pt x="293" y="1468"/>
                    <a:pt x="285" y="1394"/>
                  </a:cubicBezTo>
                  <a:cubicBezTo>
                    <a:pt x="203" y="961"/>
                    <a:pt x="190" y="528"/>
                    <a:pt x="244" y="96"/>
                  </a:cubicBezTo>
                  <a:cubicBezTo>
                    <a:pt x="244" y="42"/>
                    <a:pt x="190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572296" y="6322924"/>
              <a:ext cx="188594" cy="180223"/>
            </a:xfrm>
            <a:custGeom>
              <a:avLst/>
              <a:gdLst/>
              <a:ahLst/>
              <a:cxnLst/>
              <a:rect l="l" t="t" r="r" b="b"/>
              <a:pathLst>
                <a:path w="1149" h="1098" extrusionOk="0">
                  <a:moveTo>
                    <a:pt x="1040" y="1"/>
                  </a:moveTo>
                  <a:cubicBezTo>
                    <a:pt x="1016" y="1"/>
                    <a:pt x="993" y="11"/>
                    <a:pt x="972" y="31"/>
                  </a:cubicBezTo>
                  <a:cubicBezTo>
                    <a:pt x="648" y="315"/>
                    <a:pt x="256" y="572"/>
                    <a:pt x="39" y="951"/>
                  </a:cubicBezTo>
                  <a:cubicBezTo>
                    <a:pt x="1" y="1028"/>
                    <a:pt x="72" y="1098"/>
                    <a:pt x="135" y="1098"/>
                  </a:cubicBezTo>
                  <a:cubicBezTo>
                    <a:pt x="161" y="1098"/>
                    <a:pt x="186" y="1086"/>
                    <a:pt x="201" y="1059"/>
                  </a:cubicBezTo>
                  <a:cubicBezTo>
                    <a:pt x="418" y="680"/>
                    <a:pt x="797" y="437"/>
                    <a:pt x="1108" y="166"/>
                  </a:cubicBezTo>
                  <a:cubicBezTo>
                    <a:pt x="1148" y="126"/>
                    <a:pt x="1148" y="58"/>
                    <a:pt x="1108" y="31"/>
                  </a:cubicBezTo>
                  <a:cubicBezTo>
                    <a:pt x="1087" y="11"/>
                    <a:pt x="1064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657319" y="6323744"/>
              <a:ext cx="270991" cy="244893"/>
            </a:xfrm>
            <a:custGeom>
              <a:avLst/>
              <a:gdLst/>
              <a:ahLst/>
              <a:cxnLst/>
              <a:rect l="l" t="t" r="r" b="b"/>
              <a:pathLst>
                <a:path w="1651" h="1492" extrusionOk="0">
                  <a:moveTo>
                    <a:pt x="1506" y="1"/>
                  </a:moveTo>
                  <a:cubicBezTo>
                    <a:pt x="1485" y="1"/>
                    <a:pt x="1462" y="8"/>
                    <a:pt x="1442" y="26"/>
                  </a:cubicBezTo>
                  <a:cubicBezTo>
                    <a:pt x="968" y="445"/>
                    <a:pt x="508" y="864"/>
                    <a:pt x="62" y="1324"/>
                  </a:cubicBezTo>
                  <a:cubicBezTo>
                    <a:pt x="0" y="1396"/>
                    <a:pt x="64" y="1492"/>
                    <a:pt x="133" y="1492"/>
                  </a:cubicBezTo>
                  <a:cubicBezTo>
                    <a:pt x="155" y="1492"/>
                    <a:pt x="178" y="1482"/>
                    <a:pt x="197" y="1459"/>
                  </a:cubicBezTo>
                  <a:cubicBezTo>
                    <a:pt x="644" y="1000"/>
                    <a:pt x="1103" y="580"/>
                    <a:pt x="1577" y="161"/>
                  </a:cubicBezTo>
                  <a:cubicBezTo>
                    <a:pt x="1651" y="98"/>
                    <a:pt x="1584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839347" y="6320462"/>
              <a:ext cx="217975" cy="254906"/>
            </a:xfrm>
            <a:custGeom>
              <a:avLst/>
              <a:gdLst/>
              <a:ahLst/>
              <a:cxnLst/>
              <a:rect l="l" t="t" r="r" b="b"/>
              <a:pathLst>
                <a:path w="1328" h="1553" extrusionOk="0">
                  <a:moveTo>
                    <a:pt x="1195" y="0"/>
                  </a:moveTo>
                  <a:cubicBezTo>
                    <a:pt x="1173" y="0"/>
                    <a:pt x="1150" y="10"/>
                    <a:pt x="1130" y="32"/>
                  </a:cubicBezTo>
                  <a:cubicBezTo>
                    <a:pt x="765" y="465"/>
                    <a:pt x="427" y="939"/>
                    <a:pt x="62" y="1385"/>
                  </a:cubicBezTo>
                  <a:cubicBezTo>
                    <a:pt x="0" y="1457"/>
                    <a:pt x="64" y="1552"/>
                    <a:pt x="133" y="1552"/>
                  </a:cubicBezTo>
                  <a:cubicBezTo>
                    <a:pt x="155" y="1552"/>
                    <a:pt x="178" y="1543"/>
                    <a:pt x="197" y="1520"/>
                  </a:cubicBezTo>
                  <a:cubicBezTo>
                    <a:pt x="562" y="1074"/>
                    <a:pt x="901" y="600"/>
                    <a:pt x="1266" y="154"/>
                  </a:cubicBezTo>
                  <a:cubicBezTo>
                    <a:pt x="1327" y="93"/>
                    <a:pt x="1264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1996427" y="6314881"/>
              <a:ext cx="187281" cy="251951"/>
            </a:xfrm>
            <a:custGeom>
              <a:avLst/>
              <a:gdLst/>
              <a:ahLst/>
              <a:cxnLst/>
              <a:rect l="l" t="t" r="r" b="b"/>
              <a:pathLst>
                <a:path w="1141" h="1535" extrusionOk="0">
                  <a:moveTo>
                    <a:pt x="1006" y="0"/>
                  </a:moveTo>
                  <a:cubicBezTo>
                    <a:pt x="978" y="0"/>
                    <a:pt x="951" y="12"/>
                    <a:pt x="931" y="39"/>
                  </a:cubicBezTo>
                  <a:cubicBezTo>
                    <a:pt x="647" y="499"/>
                    <a:pt x="309" y="918"/>
                    <a:pt x="38" y="1392"/>
                  </a:cubicBezTo>
                  <a:cubicBezTo>
                    <a:pt x="1" y="1466"/>
                    <a:pt x="66" y="1534"/>
                    <a:pt x="128" y="1534"/>
                  </a:cubicBezTo>
                  <a:cubicBezTo>
                    <a:pt x="156" y="1534"/>
                    <a:pt x="184" y="1520"/>
                    <a:pt x="200" y="1486"/>
                  </a:cubicBezTo>
                  <a:cubicBezTo>
                    <a:pt x="471" y="1027"/>
                    <a:pt x="809" y="594"/>
                    <a:pt x="1093" y="134"/>
                  </a:cubicBezTo>
                  <a:cubicBezTo>
                    <a:pt x="1141" y="67"/>
                    <a:pt x="1074" y="0"/>
                    <a:pt x="1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2167951" y="6314881"/>
              <a:ext cx="173986" cy="253757"/>
            </a:xfrm>
            <a:custGeom>
              <a:avLst/>
              <a:gdLst/>
              <a:ahLst/>
              <a:cxnLst/>
              <a:rect l="l" t="t" r="r" b="b"/>
              <a:pathLst>
                <a:path w="1060" h="1546" extrusionOk="0">
                  <a:moveTo>
                    <a:pt x="922" y="0"/>
                  </a:moveTo>
                  <a:cubicBezTo>
                    <a:pt x="894" y="0"/>
                    <a:pt x="866" y="12"/>
                    <a:pt x="846" y="39"/>
                  </a:cubicBezTo>
                  <a:cubicBezTo>
                    <a:pt x="562" y="486"/>
                    <a:pt x="305" y="945"/>
                    <a:pt x="48" y="1405"/>
                  </a:cubicBezTo>
                  <a:cubicBezTo>
                    <a:pt x="1" y="1472"/>
                    <a:pt x="67" y="1545"/>
                    <a:pt x="134" y="1545"/>
                  </a:cubicBezTo>
                  <a:cubicBezTo>
                    <a:pt x="162" y="1545"/>
                    <a:pt x="190" y="1532"/>
                    <a:pt x="210" y="1500"/>
                  </a:cubicBezTo>
                  <a:cubicBezTo>
                    <a:pt x="467" y="1040"/>
                    <a:pt x="724" y="580"/>
                    <a:pt x="1022" y="134"/>
                  </a:cubicBezTo>
                  <a:cubicBezTo>
                    <a:pt x="1060" y="67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321091" y="6228216"/>
              <a:ext cx="255562" cy="339436"/>
            </a:xfrm>
            <a:custGeom>
              <a:avLst/>
              <a:gdLst/>
              <a:ahLst/>
              <a:cxnLst/>
              <a:rect l="l" t="t" r="r" b="b"/>
              <a:pathLst>
                <a:path w="1557" h="2068" extrusionOk="0">
                  <a:moveTo>
                    <a:pt x="1411" y="1"/>
                  </a:moveTo>
                  <a:cubicBezTo>
                    <a:pt x="1382" y="1"/>
                    <a:pt x="1353" y="12"/>
                    <a:pt x="1333" y="40"/>
                  </a:cubicBezTo>
                  <a:cubicBezTo>
                    <a:pt x="927" y="676"/>
                    <a:pt x="494" y="1311"/>
                    <a:pt x="48" y="1933"/>
                  </a:cubicBezTo>
                  <a:cubicBezTo>
                    <a:pt x="0" y="2000"/>
                    <a:pt x="68" y="2067"/>
                    <a:pt x="135" y="2067"/>
                  </a:cubicBezTo>
                  <a:cubicBezTo>
                    <a:pt x="163" y="2067"/>
                    <a:pt x="191" y="2056"/>
                    <a:pt x="210" y="2028"/>
                  </a:cubicBezTo>
                  <a:cubicBezTo>
                    <a:pt x="657" y="1406"/>
                    <a:pt x="1090" y="784"/>
                    <a:pt x="1509" y="135"/>
                  </a:cubicBezTo>
                  <a:cubicBezTo>
                    <a:pt x="1557" y="68"/>
                    <a:pt x="148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2365572" y="6311598"/>
              <a:ext cx="368817" cy="444484"/>
            </a:xfrm>
            <a:custGeom>
              <a:avLst/>
              <a:gdLst/>
              <a:ahLst/>
              <a:cxnLst/>
              <a:rect l="l" t="t" r="r" b="b"/>
              <a:pathLst>
                <a:path w="2247" h="2708" extrusionOk="0">
                  <a:moveTo>
                    <a:pt x="2119" y="0"/>
                  </a:moveTo>
                  <a:cubicBezTo>
                    <a:pt x="2099" y="0"/>
                    <a:pt x="2079" y="10"/>
                    <a:pt x="2063" y="32"/>
                  </a:cubicBezTo>
                  <a:cubicBezTo>
                    <a:pt x="1387" y="871"/>
                    <a:pt x="751" y="1723"/>
                    <a:pt x="61" y="2548"/>
                  </a:cubicBezTo>
                  <a:cubicBezTo>
                    <a:pt x="0" y="2609"/>
                    <a:pt x="61" y="2708"/>
                    <a:pt x="130" y="2708"/>
                  </a:cubicBezTo>
                  <a:cubicBezTo>
                    <a:pt x="152" y="2708"/>
                    <a:pt x="176" y="2697"/>
                    <a:pt x="196" y="2669"/>
                  </a:cubicBezTo>
                  <a:cubicBezTo>
                    <a:pt x="873" y="1858"/>
                    <a:pt x="1522" y="1006"/>
                    <a:pt x="2184" y="168"/>
                  </a:cubicBezTo>
                  <a:cubicBezTo>
                    <a:pt x="2246" y="96"/>
                    <a:pt x="218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2634758" y="6375612"/>
              <a:ext cx="203695" cy="262948"/>
            </a:xfrm>
            <a:custGeom>
              <a:avLst/>
              <a:gdLst/>
              <a:ahLst/>
              <a:cxnLst/>
              <a:rect l="l" t="t" r="r" b="b"/>
              <a:pathLst>
                <a:path w="1241" h="1602" extrusionOk="0">
                  <a:moveTo>
                    <a:pt x="1112" y="0"/>
                  </a:moveTo>
                  <a:cubicBezTo>
                    <a:pt x="1083" y="0"/>
                    <a:pt x="1052" y="14"/>
                    <a:pt x="1031" y="48"/>
                  </a:cubicBezTo>
                  <a:cubicBezTo>
                    <a:pt x="707" y="521"/>
                    <a:pt x="382" y="995"/>
                    <a:pt x="58" y="1468"/>
                  </a:cubicBezTo>
                  <a:cubicBezTo>
                    <a:pt x="0" y="1535"/>
                    <a:pt x="65" y="1602"/>
                    <a:pt x="136" y="1602"/>
                  </a:cubicBezTo>
                  <a:cubicBezTo>
                    <a:pt x="165" y="1602"/>
                    <a:pt x="196" y="1590"/>
                    <a:pt x="220" y="1563"/>
                  </a:cubicBezTo>
                  <a:cubicBezTo>
                    <a:pt x="544" y="1089"/>
                    <a:pt x="869" y="616"/>
                    <a:pt x="1194" y="143"/>
                  </a:cubicBezTo>
                  <a:cubicBezTo>
                    <a:pt x="1240" y="68"/>
                    <a:pt x="117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4"/>
          <p:cNvGrpSpPr/>
          <p:nvPr/>
        </p:nvGrpSpPr>
        <p:grpSpPr>
          <a:xfrm>
            <a:off x="7946767" y="5288783"/>
            <a:ext cx="1563600" cy="1563600"/>
            <a:chOff x="7780892" y="4791158"/>
            <a:chExt cx="1563600" cy="1563600"/>
          </a:xfrm>
        </p:grpSpPr>
        <p:sp>
          <p:nvSpPr>
            <p:cNvPr id="1359" name="Google Shape;1359;p34"/>
            <p:cNvSpPr/>
            <p:nvPr/>
          </p:nvSpPr>
          <p:spPr>
            <a:xfrm rot="-663420" flipH="1">
              <a:off x="7896322" y="490658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0" name="Google Shape;1360;p34"/>
            <p:cNvGrpSpPr/>
            <p:nvPr/>
          </p:nvGrpSpPr>
          <p:grpSpPr>
            <a:xfrm>
              <a:off x="8006740" y="5016945"/>
              <a:ext cx="1111905" cy="1112026"/>
              <a:chOff x="8216075" y="5406063"/>
              <a:chExt cx="1214400" cy="1214400"/>
            </a:xfrm>
          </p:grpSpPr>
          <p:sp>
            <p:nvSpPr>
              <p:cNvPr id="1361" name="Google Shape;1361;p34"/>
              <p:cNvSpPr/>
              <p:nvPr/>
            </p:nvSpPr>
            <p:spPr>
              <a:xfrm>
                <a:off x="8216075" y="5406063"/>
                <a:ext cx="1214400" cy="1214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8434375" y="6132750"/>
                <a:ext cx="777800" cy="3179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12717" extrusionOk="0">
                    <a:moveTo>
                      <a:pt x="1" y="2827"/>
                    </a:moveTo>
                    <a:cubicBezTo>
                      <a:pt x="764" y="3053"/>
                      <a:pt x="1301" y="3420"/>
                      <a:pt x="1555" y="4098"/>
                    </a:cubicBezTo>
                    <a:cubicBezTo>
                      <a:pt x="1611" y="4239"/>
                      <a:pt x="1724" y="4381"/>
                      <a:pt x="1837" y="4437"/>
                    </a:cubicBezTo>
                    <a:cubicBezTo>
                      <a:pt x="3081" y="5115"/>
                      <a:pt x="4380" y="5765"/>
                      <a:pt x="5596" y="6472"/>
                    </a:cubicBezTo>
                    <a:cubicBezTo>
                      <a:pt x="6302" y="6895"/>
                      <a:pt x="6924" y="7432"/>
                      <a:pt x="7602" y="7856"/>
                    </a:cubicBezTo>
                    <a:cubicBezTo>
                      <a:pt x="8336" y="8337"/>
                      <a:pt x="9099" y="8845"/>
                      <a:pt x="9890" y="9241"/>
                    </a:cubicBezTo>
                    <a:cubicBezTo>
                      <a:pt x="10710" y="9608"/>
                      <a:pt x="11558" y="9919"/>
                      <a:pt x="12405" y="10117"/>
                    </a:cubicBezTo>
                    <a:cubicBezTo>
                      <a:pt x="13479" y="10343"/>
                      <a:pt x="14609" y="10541"/>
                      <a:pt x="15711" y="10484"/>
                    </a:cubicBezTo>
                    <a:cubicBezTo>
                      <a:pt x="17265" y="10371"/>
                      <a:pt x="18876" y="10201"/>
                      <a:pt x="20374" y="9749"/>
                    </a:cubicBezTo>
                    <a:cubicBezTo>
                      <a:pt x="22069" y="9269"/>
                      <a:pt x="23595" y="8308"/>
                      <a:pt x="24895" y="7065"/>
                    </a:cubicBezTo>
                    <a:cubicBezTo>
                      <a:pt x="25658" y="6359"/>
                      <a:pt x="26251" y="5454"/>
                      <a:pt x="27070" y="4804"/>
                    </a:cubicBezTo>
                    <a:cubicBezTo>
                      <a:pt x="27862" y="4155"/>
                      <a:pt x="28116" y="3166"/>
                      <a:pt x="28794" y="2459"/>
                    </a:cubicBezTo>
                    <a:cubicBezTo>
                      <a:pt x="28935" y="2318"/>
                      <a:pt x="28964" y="2035"/>
                      <a:pt x="28992" y="1809"/>
                    </a:cubicBezTo>
                    <a:cubicBezTo>
                      <a:pt x="29077" y="1103"/>
                      <a:pt x="29274" y="453"/>
                      <a:pt x="29953" y="1"/>
                    </a:cubicBezTo>
                    <a:cubicBezTo>
                      <a:pt x="30207" y="368"/>
                      <a:pt x="30461" y="764"/>
                      <a:pt x="30744" y="1159"/>
                    </a:cubicBezTo>
                    <a:cubicBezTo>
                      <a:pt x="30715" y="1216"/>
                      <a:pt x="30574" y="1385"/>
                      <a:pt x="30631" y="1442"/>
                    </a:cubicBezTo>
                    <a:cubicBezTo>
                      <a:pt x="31111" y="2233"/>
                      <a:pt x="30715" y="2996"/>
                      <a:pt x="30433" y="3674"/>
                    </a:cubicBezTo>
                    <a:cubicBezTo>
                      <a:pt x="30037" y="4635"/>
                      <a:pt x="29472" y="5539"/>
                      <a:pt x="28992" y="6472"/>
                    </a:cubicBezTo>
                    <a:cubicBezTo>
                      <a:pt x="28794" y="6839"/>
                      <a:pt x="28596" y="7178"/>
                      <a:pt x="28398" y="7545"/>
                    </a:cubicBezTo>
                    <a:cubicBezTo>
                      <a:pt x="28370" y="7574"/>
                      <a:pt x="28370" y="7630"/>
                      <a:pt x="28342" y="7630"/>
                    </a:cubicBezTo>
                    <a:cubicBezTo>
                      <a:pt x="27579" y="7828"/>
                      <a:pt x="27551" y="8676"/>
                      <a:pt x="27042" y="9071"/>
                    </a:cubicBezTo>
                    <a:cubicBezTo>
                      <a:pt x="26816" y="9241"/>
                      <a:pt x="26590" y="9382"/>
                      <a:pt x="26392" y="9552"/>
                    </a:cubicBezTo>
                    <a:cubicBezTo>
                      <a:pt x="25968" y="9862"/>
                      <a:pt x="25601" y="10230"/>
                      <a:pt x="25177" y="10541"/>
                    </a:cubicBezTo>
                    <a:cubicBezTo>
                      <a:pt x="24273" y="11162"/>
                      <a:pt x="23284" y="11614"/>
                      <a:pt x="22154" y="11756"/>
                    </a:cubicBezTo>
                    <a:cubicBezTo>
                      <a:pt x="21786" y="11812"/>
                      <a:pt x="21391" y="11953"/>
                      <a:pt x="21024" y="12123"/>
                    </a:cubicBezTo>
                    <a:cubicBezTo>
                      <a:pt x="20430" y="12377"/>
                      <a:pt x="19837" y="12462"/>
                      <a:pt x="19159" y="12377"/>
                    </a:cubicBezTo>
                    <a:cubicBezTo>
                      <a:pt x="18452" y="12292"/>
                      <a:pt x="17718" y="12434"/>
                      <a:pt x="17011" y="12490"/>
                    </a:cubicBezTo>
                    <a:cubicBezTo>
                      <a:pt x="16305" y="12547"/>
                      <a:pt x="15598" y="12716"/>
                      <a:pt x="14892" y="12632"/>
                    </a:cubicBezTo>
                    <a:cubicBezTo>
                      <a:pt x="13762" y="12490"/>
                      <a:pt x="12631" y="12236"/>
                      <a:pt x="11529" y="11897"/>
                    </a:cubicBezTo>
                    <a:cubicBezTo>
                      <a:pt x="10456" y="11530"/>
                      <a:pt x="9382" y="11077"/>
                      <a:pt x="8365" y="10512"/>
                    </a:cubicBezTo>
                    <a:cubicBezTo>
                      <a:pt x="7206" y="9862"/>
                      <a:pt x="6076" y="9099"/>
                      <a:pt x="5002" y="8308"/>
                    </a:cubicBezTo>
                    <a:cubicBezTo>
                      <a:pt x="3872" y="7461"/>
                      <a:pt x="2911" y="6387"/>
                      <a:pt x="1724" y="5652"/>
                    </a:cubicBezTo>
                    <a:cubicBezTo>
                      <a:pt x="651" y="4946"/>
                      <a:pt x="453" y="3900"/>
                      <a:pt x="1" y="28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8436500" y="5775325"/>
                <a:ext cx="3066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4296" extrusionOk="0">
                    <a:moveTo>
                      <a:pt x="11755" y="3532"/>
                    </a:moveTo>
                    <a:cubicBezTo>
                      <a:pt x="11077" y="3334"/>
                      <a:pt x="10371" y="3250"/>
                      <a:pt x="9749" y="2967"/>
                    </a:cubicBezTo>
                    <a:cubicBezTo>
                      <a:pt x="8251" y="2232"/>
                      <a:pt x="6697" y="2176"/>
                      <a:pt x="5143" y="2374"/>
                    </a:cubicBezTo>
                    <a:cubicBezTo>
                      <a:pt x="4352" y="2487"/>
                      <a:pt x="3617" y="2882"/>
                      <a:pt x="2883" y="3165"/>
                    </a:cubicBezTo>
                    <a:cubicBezTo>
                      <a:pt x="1922" y="3504"/>
                      <a:pt x="1018" y="3871"/>
                      <a:pt x="1" y="4295"/>
                    </a:cubicBezTo>
                    <a:cubicBezTo>
                      <a:pt x="481" y="2967"/>
                      <a:pt x="1187" y="1978"/>
                      <a:pt x="2148" y="1215"/>
                    </a:cubicBezTo>
                    <a:cubicBezTo>
                      <a:pt x="2544" y="876"/>
                      <a:pt x="3080" y="650"/>
                      <a:pt x="3589" y="509"/>
                    </a:cubicBezTo>
                    <a:cubicBezTo>
                      <a:pt x="5341" y="0"/>
                      <a:pt x="7149" y="226"/>
                      <a:pt x="8873" y="480"/>
                    </a:cubicBezTo>
                    <a:cubicBezTo>
                      <a:pt x="9777" y="593"/>
                      <a:pt x="10568" y="1498"/>
                      <a:pt x="11388" y="2063"/>
                    </a:cubicBezTo>
                    <a:cubicBezTo>
                      <a:pt x="11868" y="2402"/>
                      <a:pt x="12264" y="2826"/>
                      <a:pt x="11727" y="3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8902025" y="5771775"/>
                <a:ext cx="27835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3675" extrusionOk="0">
                    <a:moveTo>
                      <a:pt x="0" y="3505"/>
                    </a:moveTo>
                    <a:cubicBezTo>
                      <a:pt x="537" y="2685"/>
                      <a:pt x="1102" y="1866"/>
                      <a:pt x="1555" y="1018"/>
                    </a:cubicBezTo>
                    <a:cubicBezTo>
                      <a:pt x="1837" y="509"/>
                      <a:pt x="2233" y="368"/>
                      <a:pt x="2713" y="312"/>
                    </a:cubicBezTo>
                    <a:cubicBezTo>
                      <a:pt x="5313" y="1"/>
                      <a:pt x="7799" y="199"/>
                      <a:pt x="10145" y="1470"/>
                    </a:cubicBezTo>
                    <a:cubicBezTo>
                      <a:pt x="10597" y="1724"/>
                      <a:pt x="11134" y="2855"/>
                      <a:pt x="10964" y="3335"/>
                    </a:cubicBezTo>
                    <a:cubicBezTo>
                      <a:pt x="10907" y="3476"/>
                      <a:pt x="10568" y="3646"/>
                      <a:pt x="10455" y="3589"/>
                    </a:cubicBezTo>
                    <a:cubicBezTo>
                      <a:pt x="9890" y="3363"/>
                      <a:pt x="9353" y="3053"/>
                      <a:pt x="8845" y="2770"/>
                    </a:cubicBezTo>
                    <a:cubicBezTo>
                      <a:pt x="8025" y="2346"/>
                      <a:pt x="7234" y="2120"/>
                      <a:pt x="6302" y="2346"/>
                    </a:cubicBezTo>
                    <a:cubicBezTo>
                      <a:pt x="5906" y="2431"/>
                      <a:pt x="5482" y="2261"/>
                      <a:pt x="5087" y="2318"/>
                    </a:cubicBezTo>
                    <a:cubicBezTo>
                      <a:pt x="4239" y="2403"/>
                      <a:pt x="3420" y="2459"/>
                      <a:pt x="2600" y="2939"/>
                    </a:cubicBezTo>
                    <a:cubicBezTo>
                      <a:pt x="1865" y="3363"/>
                      <a:pt x="933" y="3448"/>
                      <a:pt x="85" y="3674"/>
                    </a:cubicBezTo>
                    <a:lnTo>
                      <a:pt x="0" y="350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5" name="Google Shape;1365;p34"/>
          <p:cNvSpPr/>
          <p:nvPr/>
        </p:nvSpPr>
        <p:spPr>
          <a:xfrm>
            <a:off x="8634250" y="888190"/>
            <a:ext cx="1177651" cy="597443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4"/>
          <p:cNvSpPr/>
          <p:nvPr/>
        </p:nvSpPr>
        <p:spPr>
          <a:xfrm>
            <a:off x="954217" y="5925388"/>
            <a:ext cx="1043346" cy="663623"/>
          </a:xfrm>
          <a:custGeom>
            <a:avLst/>
            <a:gdLst/>
            <a:ahLst/>
            <a:cxnLst/>
            <a:rect l="l" t="t" r="r" b="b"/>
            <a:pathLst>
              <a:path w="5410" h="3441" extrusionOk="0">
                <a:moveTo>
                  <a:pt x="1760" y="200"/>
                </a:moveTo>
                <a:cubicBezTo>
                  <a:pt x="2003" y="200"/>
                  <a:pt x="2211" y="632"/>
                  <a:pt x="2299" y="810"/>
                </a:cubicBezTo>
                <a:cubicBezTo>
                  <a:pt x="2468" y="1121"/>
                  <a:pt x="2599" y="1470"/>
                  <a:pt x="2693" y="1820"/>
                </a:cubicBezTo>
                <a:lnTo>
                  <a:pt x="2693" y="1820"/>
                </a:lnTo>
                <a:cubicBezTo>
                  <a:pt x="2693" y="1826"/>
                  <a:pt x="2692" y="1832"/>
                  <a:pt x="2692" y="1838"/>
                </a:cubicBezTo>
                <a:lnTo>
                  <a:pt x="2698" y="1837"/>
                </a:lnTo>
                <a:lnTo>
                  <a:pt x="2698" y="1837"/>
                </a:lnTo>
                <a:cubicBezTo>
                  <a:pt x="2700" y="1846"/>
                  <a:pt x="2703" y="1855"/>
                  <a:pt x="2705" y="1865"/>
                </a:cubicBezTo>
                <a:cubicBezTo>
                  <a:pt x="2717" y="1912"/>
                  <a:pt x="2752" y="1933"/>
                  <a:pt x="2788" y="1933"/>
                </a:cubicBezTo>
                <a:cubicBezTo>
                  <a:pt x="2834" y="1933"/>
                  <a:pt x="2881" y="1898"/>
                  <a:pt x="2881" y="1838"/>
                </a:cubicBezTo>
                <a:cubicBezTo>
                  <a:pt x="2908" y="1662"/>
                  <a:pt x="2948" y="1351"/>
                  <a:pt x="3151" y="1270"/>
                </a:cubicBezTo>
                <a:cubicBezTo>
                  <a:pt x="3178" y="1261"/>
                  <a:pt x="3205" y="1258"/>
                  <a:pt x="3231" y="1258"/>
                </a:cubicBezTo>
                <a:cubicBezTo>
                  <a:pt x="3334" y="1258"/>
                  <a:pt x="3425" y="1318"/>
                  <a:pt x="3489" y="1405"/>
                </a:cubicBezTo>
                <a:cubicBezTo>
                  <a:pt x="3584" y="1526"/>
                  <a:pt x="3625" y="1702"/>
                  <a:pt x="3652" y="1851"/>
                </a:cubicBezTo>
                <a:cubicBezTo>
                  <a:pt x="3663" y="1896"/>
                  <a:pt x="3696" y="1916"/>
                  <a:pt x="3731" y="1916"/>
                </a:cubicBezTo>
                <a:cubicBezTo>
                  <a:pt x="3780" y="1916"/>
                  <a:pt x="3833" y="1879"/>
                  <a:pt x="3841" y="1824"/>
                </a:cubicBezTo>
                <a:cubicBezTo>
                  <a:pt x="3855" y="1567"/>
                  <a:pt x="4071" y="1364"/>
                  <a:pt x="4301" y="1283"/>
                </a:cubicBezTo>
                <a:cubicBezTo>
                  <a:pt x="4353" y="1269"/>
                  <a:pt x="4405" y="1263"/>
                  <a:pt x="4457" y="1263"/>
                </a:cubicBezTo>
                <a:cubicBezTo>
                  <a:pt x="4659" y="1263"/>
                  <a:pt x="4851" y="1362"/>
                  <a:pt x="4991" y="1513"/>
                </a:cubicBezTo>
                <a:cubicBezTo>
                  <a:pt x="5369" y="1959"/>
                  <a:pt x="5126" y="2649"/>
                  <a:pt x="4612" y="2852"/>
                </a:cubicBezTo>
                <a:cubicBezTo>
                  <a:pt x="4533" y="2884"/>
                  <a:pt x="4443" y="2902"/>
                  <a:pt x="4354" y="2902"/>
                </a:cubicBezTo>
                <a:cubicBezTo>
                  <a:pt x="4185" y="2902"/>
                  <a:pt x="4020" y="2836"/>
                  <a:pt x="3949" y="2676"/>
                </a:cubicBezTo>
                <a:cubicBezTo>
                  <a:pt x="3938" y="2642"/>
                  <a:pt x="3910" y="2627"/>
                  <a:pt x="3879" y="2627"/>
                </a:cubicBezTo>
                <a:cubicBezTo>
                  <a:pt x="3837" y="2627"/>
                  <a:pt x="3789" y="2656"/>
                  <a:pt x="3773" y="2703"/>
                </a:cubicBezTo>
                <a:cubicBezTo>
                  <a:pt x="3692" y="2987"/>
                  <a:pt x="3435" y="3230"/>
                  <a:pt x="3124" y="3258"/>
                </a:cubicBezTo>
                <a:cubicBezTo>
                  <a:pt x="3106" y="3259"/>
                  <a:pt x="3089" y="3260"/>
                  <a:pt x="3071" y="3260"/>
                </a:cubicBezTo>
                <a:cubicBezTo>
                  <a:pt x="2790" y="3260"/>
                  <a:pt x="2508" y="3065"/>
                  <a:pt x="2380" y="2798"/>
                </a:cubicBezTo>
                <a:cubicBezTo>
                  <a:pt x="2365" y="2762"/>
                  <a:pt x="2337" y="2748"/>
                  <a:pt x="2307" y="2748"/>
                </a:cubicBezTo>
                <a:cubicBezTo>
                  <a:pt x="2257" y="2748"/>
                  <a:pt x="2205" y="2788"/>
                  <a:pt x="2205" y="2838"/>
                </a:cubicBezTo>
                <a:cubicBezTo>
                  <a:pt x="2212" y="2954"/>
                  <a:pt x="2132" y="3017"/>
                  <a:pt x="2049" y="3017"/>
                </a:cubicBezTo>
                <a:cubicBezTo>
                  <a:pt x="1987" y="3017"/>
                  <a:pt x="1923" y="2981"/>
                  <a:pt x="1894" y="2906"/>
                </a:cubicBezTo>
                <a:cubicBezTo>
                  <a:pt x="1883" y="2884"/>
                  <a:pt x="1867" y="2870"/>
                  <a:pt x="1850" y="2863"/>
                </a:cubicBezTo>
                <a:lnTo>
                  <a:pt x="1850" y="2863"/>
                </a:lnTo>
                <a:cubicBezTo>
                  <a:pt x="1851" y="2860"/>
                  <a:pt x="1852" y="2856"/>
                  <a:pt x="1853" y="2852"/>
                </a:cubicBezTo>
                <a:cubicBezTo>
                  <a:pt x="1878" y="2778"/>
                  <a:pt x="1818" y="2729"/>
                  <a:pt x="1761" y="2729"/>
                </a:cubicBezTo>
                <a:cubicBezTo>
                  <a:pt x="1724" y="2729"/>
                  <a:pt x="1688" y="2750"/>
                  <a:pt x="1677" y="2798"/>
                </a:cubicBezTo>
                <a:lnTo>
                  <a:pt x="1691" y="2811"/>
                </a:lnTo>
                <a:cubicBezTo>
                  <a:pt x="1630" y="3035"/>
                  <a:pt x="1408" y="3121"/>
                  <a:pt x="1192" y="3121"/>
                </a:cubicBezTo>
                <a:cubicBezTo>
                  <a:pt x="1121" y="3121"/>
                  <a:pt x="1051" y="3112"/>
                  <a:pt x="988" y="3095"/>
                </a:cubicBezTo>
                <a:cubicBezTo>
                  <a:pt x="731" y="3028"/>
                  <a:pt x="392" y="2879"/>
                  <a:pt x="311" y="2595"/>
                </a:cubicBezTo>
                <a:cubicBezTo>
                  <a:pt x="217" y="2284"/>
                  <a:pt x="501" y="2081"/>
                  <a:pt x="785" y="2067"/>
                </a:cubicBezTo>
                <a:cubicBezTo>
                  <a:pt x="798" y="2067"/>
                  <a:pt x="811" y="2066"/>
                  <a:pt x="824" y="2066"/>
                </a:cubicBezTo>
                <a:cubicBezTo>
                  <a:pt x="1047" y="2066"/>
                  <a:pt x="1258" y="2167"/>
                  <a:pt x="1420" y="2323"/>
                </a:cubicBezTo>
                <a:lnTo>
                  <a:pt x="1420" y="2323"/>
                </a:lnTo>
                <a:cubicBezTo>
                  <a:pt x="1420" y="2324"/>
                  <a:pt x="1420" y="2324"/>
                  <a:pt x="1420" y="2324"/>
                </a:cubicBezTo>
                <a:lnTo>
                  <a:pt x="1421" y="2324"/>
                </a:lnTo>
                <a:lnTo>
                  <a:pt x="1421" y="2324"/>
                </a:lnTo>
                <a:cubicBezTo>
                  <a:pt x="1434" y="2337"/>
                  <a:pt x="1448" y="2351"/>
                  <a:pt x="1461" y="2365"/>
                </a:cubicBezTo>
                <a:cubicBezTo>
                  <a:pt x="1477" y="2389"/>
                  <a:pt x="1500" y="2399"/>
                  <a:pt x="1523" y="2399"/>
                </a:cubicBezTo>
                <a:cubicBezTo>
                  <a:pt x="1579" y="2399"/>
                  <a:pt x="1638" y="2341"/>
                  <a:pt x="1610" y="2284"/>
                </a:cubicBezTo>
                <a:cubicBezTo>
                  <a:pt x="1488" y="1946"/>
                  <a:pt x="1366" y="1594"/>
                  <a:pt x="1339" y="1229"/>
                </a:cubicBezTo>
                <a:cubicBezTo>
                  <a:pt x="1312" y="918"/>
                  <a:pt x="1339" y="485"/>
                  <a:pt x="1596" y="269"/>
                </a:cubicBezTo>
                <a:cubicBezTo>
                  <a:pt x="1652" y="220"/>
                  <a:pt x="1707" y="200"/>
                  <a:pt x="1760" y="200"/>
                </a:cubicBezTo>
                <a:close/>
                <a:moveTo>
                  <a:pt x="1760" y="1"/>
                </a:moveTo>
                <a:cubicBezTo>
                  <a:pt x="1577" y="1"/>
                  <a:pt x="1410" y="134"/>
                  <a:pt x="1312" y="309"/>
                </a:cubicBezTo>
                <a:cubicBezTo>
                  <a:pt x="1150" y="580"/>
                  <a:pt x="1109" y="904"/>
                  <a:pt x="1136" y="1215"/>
                </a:cubicBezTo>
                <a:cubicBezTo>
                  <a:pt x="1165" y="1482"/>
                  <a:pt x="1227" y="1742"/>
                  <a:pt x="1308" y="2000"/>
                </a:cubicBezTo>
                <a:lnTo>
                  <a:pt x="1308" y="2000"/>
                </a:lnTo>
                <a:cubicBezTo>
                  <a:pt x="1177" y="1927"/>
                  <a:pt x="1031" y="1886"/>
                  <a:pt x="879" y="1878"/>
                </a:cubicBezTo>
                <a:cubicBezTo>
                  <a:pt x="852" y="1875"/>
                  <a:pt x="825" y="1874"/>
                  <a:pt x="797" y="1874"/>
                </a:cubicBezTo>
                <a:cubicBezTo>
                  <a:pt x="551" y="1874"/>
                  <a:pt x="296" y="1982"/>
                  <a:pt x="163" y="2189"/>
                </a:cubicBezTo>
                <a:cubicBezTo>
                  <a:pt x="0" y="2433"/>
                  <a:pt x="108" y="2757"/>
                  <a:pt x="311" y="2946"/>
                </a:cubicBezTo>
                <a:cubicBezTo>
                  <a:pt x="514" y="3149"/>
                  <a:pt x="839" y="3271"/>
                  <a:pt x="1136" y="3298"/>
                </a:cubicBezTo>
                <a:cubicBezTo>
                  <a:pt x="1159" y="3300"/>
                  <a:pt x="1181" y="3301"/>
                  <a:pt x="1204" y="3301"/>
                </a:cubicBezTo>
                <a:cubicBezTo>
                  <a:pt x="1415" y="3301"/>
                  <a:pt x="1624" y="3215"/>
                  <a:pt x="1750" y="3057"/>
                </a:cubicBezTo>
                <a:lnTo>
                  <a:pt x="1750" y="3057"/>
                </a:lnTo>
                <a:cubicBezTo>
                  <a:pt x="1817" y="3151"/>
                  <a:pt x="1930" y="3213"/>
                  <a:pt x="2046" y="3213"/>
                </a:cubicBezTo>
                <a:cubicBezTo>
                  <a:pt x="2072" y="3213"/>
                  <a:pt x="2098" y="3210"/>
                  <a:pt x="2124" y="3203"/>
                </a:cubicBezTo>
                <a:cubicBezTo>
                  <a:pt x="2206" y="3190"/>
                  <a:pt x="2279" y="3140"/>
                  <a:pt x="2328" y="3072"/>
                </a:cubicBezTo>
                <a:lnTo>
                  <a:pt x="2328" y="3072"/>
                </a:lnTo>
                <a:cubicBezTo>
                  <a:pt x="2500" y="3294"/>
                  <a:pt x="2770" y="3441"/>
                  <a:pt x="3045" y="3441"/>
                </a:cubicBezTo>
                <a:cubicBezTo>
                  <a:pt x="3080" y="3441"/>
                  <a:pt x="3116" y="3438"/>
                  <a:pt x="3151" y="3433"/>
                </a:cubicBezTo>
                <a:cubicBezTo>
                  <a:pt x="3477" y="3400"/>
                  <a:pt x="3746" y="3198"/>
                  <a:pt x="3890" y="2922"/>
                </a:cubicBezTo>
                <a:lnTo>
                  <a:pt x="3890" y="2922"/>
                </a:lnTo>
                <a:cubicBezTo>
                  <a:pt x="4008" y="3038"/>
                  <a:pt x="4180" y="3091"/>
                  <a:pt x="4351" y="3091"/>
                </a:cubicBezTo>
                <a:cubicBezTo>
                  <a:pt x="4417" y="3091"/>
                  <a:pt x="4482" y="3083"/>
                  <a:pt x="4544" y="3068"/>
                </a:cubicBezTo>
                <a:cubicBezTo>
                  <a:pt x="4869" y="3001"/>
                  <a:pt x="5153" y="2730"/>
                  <a:pt x="5288" y="2433"/>
                </a:cubicBezTo>
                <a:cubicBezTo>
                  <a:pt x="5410" y="2122"/>
                  <a:pt x="5396" y="1756"/>
                  <a:pt x="5193" y="1472"/>
                </a:cubicBezTo>
                <a:cubicBezTo>
                  <a:pt x="5017" y="1225"/>
                  <a:pt x="4758" y="1070"/>
                  <a:pt x="4470" y="1070"/>
                </a:cubicBezTo>
                <a:cubicBezTo>
                  <a:pt x="4428" y="1070"/>
                  <a:pt x="4385" y="1073"/>
                  <a:pt x="4341" y="1080"/>
                </a:cubicBezTo>
                <a:cubicBezTo>
                  <a:pt x="4092" y="1126"/>
                  <a:pt x="3875" y="1286"/>
                  <a:pt x="3753" y="1499"/>
                </a:cubicBezTo>
                <a:lnTo>
                  <a:pt x="3753" y="1499"/>
                </a:lnTo>
                <a:cubicBezTo>
                  <a:pt x="3719" y="1404"/>
                  <a:pt x="3672" y="1317"/>
                  <a:pt x="3598" y="1242"/>
                </a:cubicBezTo>
                <a:cubicBezTo>
                  <a:pt x="3500" y="1134"/>
                  <a:pt x="3366" y="1069"/>
                  <a:pt x="3227" y="1069"/>
                </a:cubicBezTo>
                <a:cubicBezTo>
                  <a:pt x="3193" y="1069"/>
                  <a:pt x="3158" y="1072"/>
                  <a:pt x="3124" y="1080"/>
                </a:cubicBezTo>
                <a:cubicBezTo>
                  <a:pt x="2947" y="1127"/>
                  <a:pt x="2840" y="1274"/>
                  <a:pt x="2776" y="1445"/>
                </a:cubicBezTo>
                <a:lnTo>
                  <a:pt x="2776" y="1445"/>
                </a:lnTo>
                <a:cubicBezTo>
                  <a:pt x="2705" y="1237"/>
                  <a:pt x="2619" y="1034"/>
                  <a:pt x="2516" y="837"/>
                </a:cubicBezTo>
                <a:cubicBezTo>
                  <a:pt x="2448" y="674"/>
                  <a:pt x="2353" y="526"/>
                  <a:pt x="2259" y="377"/>
                </a:cubicBezTo>
                <a:cubicBezTo>
                  <a:pt x="2178" y="269"/>
                  <a:pt x="2096" y="147"/>
                  <a:pt x="1975" y="66"/>
                </a:cubicBezTo>
                <a:cubicBezTo>
                  <a:pt x="1903" y="21"/>
                  <a:pt x="1830" y="1"/>
                  <a:pt x="1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4"/>
          <p:cNvSpPr/>
          <p:nvPr/>
        </p:nvSpPr>
        <p:spPr>
          <a:xfrm>
            <a:off x="1790151" y="4800150"/>
            <a:ext cx="7109023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67;p59">
            <a:extLst>
              <a:ext uri="{FF2B5EF4-FFF2-40B4-BE49-F238E27FC236}">
                <a16:creationId xmlns:a16="http://schemas.microsoft.com/office/drawing/2014/main" id="{B62588B6-44FC-CCAD-9CBB-84F6DF5B0F69}"/>
              </a:ext>
            </a:extLst>
          </p:cNvPr>
          <p:cNvSpPr/>
          <p:nvPr/>
        </p:nvSpPr>
        <p:spPr>
          <a:xfrm>
            <a:off x="5085375" y="6992991"/>
            <a:ext cx="56197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/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10C24DC4-E9C2-D179-7FF5-FF16239291D1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B27B-340F-F991-F462-1C6AC2066336}"/>
              </a:ext>
            </a:extLst>
          </p:cNvPr>
          <p:cNvSpPr txBox="1"/>
          <p:nvPr/>
        </p:nvSpPr>
        <p:spPr>
          <a:xfrm>
            <a:off x="1951959" y="454382"/>
            <a:ext cx="64627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USECASE DIAGRAM</a:t>
            </a:r>
          </a:p>
        </p:txBody>
      </p:sp>
      <p:sp>
        <p:nvSpPr>
          <p:cNvPr id="4" name="Google Shape;2967;p59">
            <a:extLst>
              <a:ext uri="{FF2B5EF4-FFF2-40B4-BE49-F238E27FC236}">
                <a16:creationId xmlns:a16="http://schemas.microsoft.com/office/drawing/2014/main" id="{27218A33-97A8-BF7B-4C35-A638C1757DFD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4</a:t>
            </a:r>
            <a:endParaRPr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9D4AD-1E70-96AD-2B46-80634878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42" y="2206603"/>
            <a:ext cx="3847498" cy="430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E3402-D520-F5B7-BF30-1F7434F2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16" y="2205963"/>
            <a:ext cx="4437659" cy="43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528601" y="148894"/>
            <a:ext cx="1004333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Calibri"/>
              </a:rPr>
              <a:t>I.1) CÁCH SỬ DỤNG CHƯƠNG TRÌNH 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FBCD9-4189-0352-75C9-B4AE8504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92418"/>
              </p:ext>
            </p:extLst>
          </p:nvPr>
        </p:nvGraphicFramePr>
        <p:xfrm>
          <a:off x="1631722" y="2005169"/>
          <a:ext cx="1727624" cy="2168480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1727624">
                  <a:extLst>
                    <a:ext uri="{9D8B030D-6E8A-4147-A177-3AD203B41FA5}">
                      <a16:colId xmlns:a16="http://schemas.microsoft.com/office/drawing/2014/main" val="872492632"/>
                    </a:ext>
                  </a:extLst>
                </a:gridCol>
              </a:tblGrid>
              <a:tr h="6991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vi-VN" b="1"/>
                        <a:t>USER </a:t>
                      </a:r>
                      <a:endParaRPr lang="en-US" b="1"/>
                    </a:p>
                    <a:p>
                      <a:pPr marL="0" indent="0" algn="ctr">
                        <a:buNone/>
                      </a:pPr>
                      <a:r>
                        <a:rPr lang="vi-VN" b="1"/>
                        <a:t>MANAGEMENT PROGRAM</a:t>
                      </a:r>
                      <a:endParaRPr lang="en-US" b="1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/>
                        <a:t>1. </a:t>
                      </a:r>
                      <a:r>
                        <a:rPr lang="vi-VN" err="1"/>
                        <a:t>Register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63045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r>
                        <a:rPr lang="vi-VN"/>
                        <a:t>2. </a:t>
                      </a:r>
                      <a:r>
                        <a:rPr lang="vi-VN" err="1"/>
                        <a:t>Activate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03851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r>
                        <a:rPr lang="vi-VN"/>
                        <a:t>3.</a:t>
                      </a:r>
                      <a:r>
                        <a:rPr lang="vi-VN" baseline="0"/>
                        <a:t> </a:t>
                      </a:r>
                      <a:r>
                        <a:rPr lang="vi-VN" baseline="0" err="1"/>
                        <a:t>Sign</a:t>
                      </a:r>
                      <a:r>
                        <a:rPr lang="vi-VN" baseline="0"/>
                        <a:t> in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96672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r>
                        <a:rPr lang="vi-VN"/>
                        <a:t>4. </a:t>
                      </a:r>
                      <a:r>
                        <a:rPr lang="vi-VN" err="1"/>
                        <a:t>Exit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7874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CCFBCD9-4189-0352-75C9-B4AE8504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34533"/>
              </p:ext>
            </p:extLst>
          </p:nvPr>
        </p:nvGraphicFramePr>
        <p:xfrm>
          <a:off x="4186931" y="2005169"/>
          <a:ext cx="2074198" cy="2952180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2074198">
                  <a:extLst>
                    <a:ext uri="{9D8B030D-6E8A-4147-A177-3AD203B41FA5}">
                      <a16:colId xmlns:a16="http://schemas.microsoft.com/office/drawing/2014/main" val="872492632"/>
                    </a:ext>
                  </a:extLst>
                </a:gridCol>
              </a:tblGrid>
              <a:tr h="35630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vi-VN" b="1"/>
                        <a:t>CHAT ROOM</a:t>
                      </a:r>
                      <a:endParaRPr lang="en-US" b="1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/>
                        <a:t>1. </a:t>
                      </a:r>
                      <a:r>
                        <a:rPr lang="vi-VN" err="1"/>
                        <a:t>Private</a:t>
                      </a:r>
                      <a:r>
                        <a:rPr lang="vi-VN"/>
                        <a:t> </a:t>
                      </a:r>
                      <a:r>
                        <a:rPr lang="vi-VN" err="1"/>
                        <a:t>chat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6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2. </a:t>
                      </a:r>
                      <a:r>
                        <a:rPr lang="vi-VN" err="1"/>
                        <a:t>Group</a:t>
                      </a:r>
                      <a:r>
                        <a:rPr lang="vi-VN"/>
                        <a:t> </a:t>
                      </a:r>
                      <a:r>
                        <a:rPr lang="vi-VN" err="1"/>
                        <a:t>chat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aseline="0"/>
                        <a:t>3. </a:t>
                      </a:r>
                      <a:r>
                        <a:rPr lang="vi-VN" baseline="0" err="1"/>
                        <a:t>Chat</a:t>
                      </a:r>
                      <a:r>
                        <a:rPr lang="vi-VN" baseline="0"/>
                        <a:t> </a:t>
                      </a:r>
                      <a:r>
                        <a:rPr lang="vi-VN" baseline="0" err="1"/>
                        <a:t>all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966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i="0" u="none" strike="noStrike" baseline="0" noProof="0">
                          <a:latin typeface="Arial"/>
                        </a:rPr>
                        <a:t>4. </a:t>
                      </a:r>
                      <a:r>
                        <a:rPr lang="vi-VN" sz="1400" b="0" i="0" u="none" strike="noStrike" baseline="0" noProof="0" err="1">
                          <a:latin typeface="Arial"/>
                        </a:rPr>
                        <a:t>Show</a:t>
                      </a:r>
                      <a:r>
                        <a:rPr lang="vi-VN" sz="1400" b="0" i="0" u="none" strike="noStrike" baseline="0" noProof="0">
                          <a:latin typeface="Arial"/>
                        </a:rPr>
                        <a:t> </a:t>
                      </a:r>
                      <a:r>
                        <a:rPr lang="vi-VN" sz="1400" b="0" i="0" u="none" strike="noStrike" baseline="0" noProof="0" err="1">
                          <a:latin typeface="Arial"/>
                        </a:rPr>
                        <a:t>online</a:t>
                      </a:r>
                      <a:r>
                        <a:rPr lang="vi-VN" sz="1400" b="0" i="0" u="none" strike="noStrike" baseline="0" noProof="0">
                          <a:latin typeface="Arial"/>
                        </a:rPr>
                        <a:t> </a:t>
                      </a:r>
                      <a:r>
                        <a:rPr lang="vi-VN" sz="1400" b="0" i="0" u="none" strike="noStrike" baseline="0" noProof="0" err="1">
                          <a:latin typeface="Arial"/>
                        </a:rPr>
                        <a:t>users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6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5.</a:t>
                      </a:r>
                      <a:r>
                        <a:rPr lang="vi-VN" baseline="0"/>
                        <a:t> </a:t>
                      </a:r>
                      <a:r>
                        <a:rPr lang="vi-VN" baseline="0" err="1"/>
                        <a:t>Search</a:t>
                      </a:r>
                      <a:r>
                        <a:rPr lang="vi-VN" baseline="0"/>
                        <a:t> </a:t>
                      </a:r>
                      <a:r>
                        <a:rPr lang="vi-VN" baseline="0" err="1"/>
                        <a:t>users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6. </a:t>
                      </a:r>
                      <a:r>
                        <a:rPr lang="vi-VN" err="1"/>
                        <a:t>Change</a:t>
                      </a:r>
                      <a:r>
                        <a:rPr lang="vi-VN"/>
                        <a:t> </a:t>
                      </a:r>
                      <a:r>
                        <a:rPr lang="vi-VN" err="1"/>
                        <a:t>password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7. </a:t>
                      </a:r>
                      <a:r>
                        <a:rPr lang="vi-VN" err="1"/>
                        <a:t>Sign</a:t>
                      </a:r>
                      <a:r>
                        <a:rPr lang="vi-VN"/>
                        <a:t> </a:t>
                      </a:r>
                      <a:r>
                        <a:rPr lang="vi-VN" err="1"/>
                        <a:t>out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401646" y="3544563"/>
            <a:ext cx="742698" cy="2321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16200000">
            <a:off x="2996885" y="3715627"/>
            <a:ext cx="635589" cy="1632019"/>
          </a:xfrm>
          <a:prstGeom prst="bentArrow">
            <a:avLst>
              <a:gd name="adj1" fmla="val 19227"/>
              <a:gd name="adj2" fmla="val 18437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967;p59">
            <a:extLst>
              <a:ext uri="{FF2B5EF4-FFF2-40B4-BE49-F238E27FC236}">
                <a16:creationId xmlns:a16="http://schemas.microsoft.com/office/drawing/2014/main" id="{B6931D0F-5E72-9047-2E44-4384527FF8E8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5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9FD0CAC-3141-1260-4978-E2A20BF1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68609"/>
              </p:ext>
            </p:extLst>
          </p:nvPr>
        </p:nvGraphicFramePr>
        <p:xfrm>
          <a:off x="7128906" y="2005169"/>
          <a:ext cx="2074198" cy="1835799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2074198">
                  <a:extLst>
                    <a:ext uri="{9D8B030D-6E8A-4147-A177-3AD203B41FA5}">
                      <a16:colId xmlns:a16="http://schemas.microsoft.com/office/drawing/2014/main" val="872492632"/>
                    </a:ext>
                  </a:extLst>
                </a:gridCol>
              </a:tblGrid>
              <a:tr h="3671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/>
                        <a:t>GROUP CHAT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/>
                        <a:t>1. </a:t>
                      </a:r>
                      <a:r>
                        <a:rPr lang="en-US"/>
                        <a:t>Show groups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63045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r>
                        <a:rPr lang="vi-VN"/>
                        <a:t>2. </a:t>
                      </a:r>
                      <a:r>
                        <a:rPr lang="en-US"/>
                        <a:t>Create new group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03851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r>
                        <a:rPr lang="vi-VN" baseline="0"/>
                        <a:t>3. </a:t>
                      </a:r>
                      <a:r>
                        <a:rPr lang="en-US" baseline="0"/>
                        <a:t>Join group</a:t>
                      </a:r>
                      <a:endParaRPr lang="vi-VN" baseline="0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96672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i="0" u="none" strike="noStrike" baseline="0" noProof="0">
                          <a:latin typeface="Arial"/>
                        </a:rPr>
                        <a:t>4. </a:t>
                      </a:r>
                      <a:r>
                        <a:rPr lang="en-US" sz="1400" b="0" i="0" u="none" strike="noStrike" baseline="0" noProof="0">
                          <a:latin typeface="Arial"/>
                        </a:rPr>
                        <a:t>Back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6667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3E89B7-D0DD-FCA5-D234-A5D6A8F31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1767"/>
              </p:ext>
            </p:extLst>
          </p:nvPr>
        </p:nvGraphicFramePr>
        <p:xfrm>
          <a:off x="7117936" y="4544015"/>
          <a:ext cx="2048384" cy="2206949"/>
        </p:xfrm>
        <a:graphic>
          <a:graphicData uri="http://schemas.openxmlformats.org/drawingml/2006/table">
            <a:tbl>
              <a:tblPr firstRow="1" bandRow="1">
                <a:tableStyleId>{9035CD07-F9FA-43B2-A912-090887B23444}</a:tableStyleId>
              </a:tblPr>
              <a:tblGrid>
                <a:gridCol w="2048384">
                  <a:extLst>
                    <a:ext uri="{9D8B030D-6E8A-4147-A177-3AD203B41FA5}">
                      <a16:colId xmlns:a16="http://schemas.microsoft.com/office/drawing/2014/main" val="872492632"/>
                    </a:ext>
                  </a:extLst>
                </a:gridCol>
              </a:tblGrid>
              <a:tr h="3711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/>
                        <a:t>Group_Number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/>
                        <a:t>1. </a:t>
                      </a:r>
                      <a:r>
                        <a:rPr lang="en-US"/>
                        <a:t>Invite your friends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63045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r>
                        <a:rPr lang="vi-VN"/>
                        <a:t>2. </a:t>
                      </a:r>
                      <a:r>
                        <a:rPr lang="en-US"/>
                        <a:t>Chat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03851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r>
                        <a:rPr lang="vi-VN" baseline="0"/>
                        <a:t>3. </a:t>
                      </a:r>
                      <a:r>
                        <a:rPr lang="en-US" baseline="0"/>
                        <a:t>Show group info</a:t>
                      </a:r>
                      <a:endParaRPr lang="vi-VN" baseline="0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96672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i="0" u="none" strike="noStrike" baseline="0" noProof="0">
                          <a:latin typeface="Arial"/>
                        </a:rPr>
                        <a:t>4. </a:t>
                      </a:r>
                      <a:r>
                        <a:rPr lang="en-US" sz="1400" b="0" i="0" u="none" strike="noStrike" baseline="0" noProof="0">
                          <a:latin typeface="Arial"/>
                        </a:rPr>
                        <a:t>Leave group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66675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5. Back</a:t>
                      </a:r>
                      <a:endParaRPr lang="en-US" err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110208"/>
                  </a:ext>
                </a:extLst>
              </a:tr>
            </a:tbl>
          </a:graphicData>
        </a:graphic>
      </p:graphicFrame>
      <p:sp>
        <p:nvSpPr>
          <p:cNvPr id="8" name="Right Arrow 2">
            <a:extLst>
              <a:ext uri="{FF2B5EF4-FFF2-40B4-BE49-F238E27FC236}">
                <a16:creationId xmlns:a16="http://schemas.microsoft.com/office/drawing/2014/main" id="{DDE62184-323E-D4BA-D129-060325549AD9}"/>
              </a:ext>
            </a:extLst>
          </p:cNvPr>
          <p:cNvSpPr/>
          <p:nvPr/>
        </p:nvSpPr>
        <p:spPr>
          <a:xfrm>
            <a:off x="6348184" y="2777463"/>
            <a:ext cx="742698" cy="2321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887BEB0D-ED51-0497-742A-6350EF72D0E9}"/>
              </a:ext>
            </a:extLst>
          </p:cNvPr>
          <p:cNvSpPr/>
          <p:nvPr/>
        </p:nvSpPr>
        <p:spPr>
          <a:xfrm rot="5400000">
            <a:off x="8437505" y="4072555"/>
            <a:ext cx="1999620" cy="4048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68483DF-EC2E-05CB-2159-6319AB7129EC}"/>
              </a:ext>
            </a:extLst>
          </p:cNvPr>
          <p:cNvSpPr/>
          <p:nvPr/>
        </p:nvSpPr>
        <p:spPr>
          <a:xfrm rot="16200000">
            <a:off x="5386015" y="4931261"/>
            <a:ext cx="2952180" cy="4048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01640AA5-A25F-47F4-3058-9738331AAD52}"/>
              </a:ext>
            </a:extLst>
          </p:cNvPr>
          <p:cNvSpPr/>
          <p:nvPr/>
        </p:nvSpPr>
        <p:spPr>
          <a:xfrm rot="8648675">
            <a:off x="5653599" y="4428569"/>
            <a:ext cx="1999620" cy="4048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I.2) KIẾN TRÚC HỆ THỐNG 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B1EFA-04CF-0E5E-0C00-E8D00A093E11}"/>
              </a:ext>
            </a:extLst>
          </p:cNvPr>
          <p:cNvSpPr txBox="1"/>
          <p:nvPr/>
        </p:nvSpPr>
        <p:spPr>
          <a:xfrm>
            <a:off x="1365737" y="5755033"/>
            <a:ext cx="41239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i="1" err="1">
                <a:solidFill>
                  <a:srgbClr val="434343"/>
                </a:solidFill>
              </a:rPr>
              <a:t>Client</a:t>
            </a:r>
            <a:r>
              <a:rPr lang="vi-VN" sz="2000">
                <a:solidFill>
                  <a:srgbClr val="434343"/>
                </a:solidFill>
              </a:rPr>
              <a:t> </a:t>
            </a:r>
            <a:endParaRPr lang="en-US"/>
          </a:p>
          <a:p>
            <a:r>
              <a:rPr lang="vi-VN" sz="2000">
                <a:solidFill>
                  <a:srgbClr val="434343"/>
                </a:solidFill>
              </a:rPr>
              <a:t>+ Gửi </a:t>
            </a:r>
            <a:r>
              <a:rPr lang="vi-VN" sz="2000" err="1">
                <a:solidFill>
                  <a:srgbClr val="434343"/>
                </a:solidFill>
              </a:rPr>
              <a:t>request</a:t>
            </a:r>
            <a:r>
              <a:rPr lang="vi-VN" sz="2000">
                <a:solidFill>
                  <a:srgbClr val="434343"/>
                </a:solidFill>
              </a:rPr>
              <a:t> đến </a:t>
            </a:r>
            <a:r>
              <a:rPr lang="vi-VN" sz="2000" err="1">
                <a:solidFill>
                  <a:srgbClr val="434343"/>
                </a:solidFill>
              </a:rPr>
              <a:t>server</a:t>
            </a:r>
            <a:r>
              <a:rPr lang="vi-VN" sz="2000">
                <a:solidFill>
                  <a:srgbClr val="434343"/>
                </a:solidFill>
              </a:rPr>
              <a:t> </a:t>
            </a:r>
            <a:endParaRPr lang="en-US"/>
          </a:p>
          <a:p>
            <a:r>
              <a:rPr lang="vi-VN" sz="2000">
                <a:solidFill>
                  <a:srgbClr val="434343"/>
                </a:solidFill>
              </a:rPr>
              <a:t>+ Hiển thị kết quả trả về từ </a:t>
            </a:r>
            <a:r>
              <a:rPr lang="vi-VN" sz="2000" err="1">
                <a:solidFill>
                  <a:srgbClr val="434343"/>
                </a:solidFill>
              </a:rPr>
              <a:t>server</a:t>
            </a:r>
            <a:r>
              <a:rPr lang="vi-VN" sz="2000">
                <a:solidFill>
                  <a:srgbClr val="434343"/>
                </a:solidFill>
              </a:rPr>
              <a:t>​</a:t>
            </a:r>
            <a:endParaRPr lang="en-US"/>
          </a:p>
        </p:txBody>
      </p:sp>
      <p:pic>
        <p:nvPicPr>
          <p:cNvPr id="4" name="Picture 4" descr="A picture containing text, electronics, surface, row&#10;&#10;Description automatically generated">
            <a:extLst>
              <a:ext uri="{FF2B5EF4-FFF2-40B4-BE49-F238E27FC236}">
                <a16:creationId xmlns:a16="http://schemas.microsoft.com/office/drawing/2014/main" id="{5618C188-0FEA-83C8-43C5-A807E9E6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02" y="1224446"/>
            <a:ext cx="5117510" cy="5316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5709A-5FA3-1742-FD45-45EBBB9818F2}"/>
              </a:ext>
            </a:extLst>
          </p:cNvPr>
          <p:cNvSpPr txBox="1"/>
          <p:nvPr/>
        </p:nvSpPr>
        <p:spPr>
          <a:xfrm>
            <a:off x="3963063" y="1592086"/>
            <a:ext cx="3438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434343"/>
                </a:solidFill>
              </a:rPr>
              <a:t>MÔ HÌNH CLIENT-SERVER</a:t>
            </a:r>
            <a:r>
              <a:rPr lang="en-US" sz="1800"/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B17BF-180D-01B9-5C5C-97A4916FFDE2}"/>
              </a:ext>
            </a:extLst>
          </p:cNvPr>
          <p:cNvSpPr txBox="1"/>
          <p:nvPr/>
        </p:nvSpPr>
        <p:spPr>
          <a:xfrm>
            <a:off x="5768113" y="5827640"/>
            <a:ext cx="39755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i="1">
                <a:solidFill>
                  <a:srgbClr val="434343"/>
                </a:solidFill>
                <a:latin typeface="Arial"/>
              </a:rPr>
              <a:t>Server</a:t>
            </a:r>
            <a:endParaRPr lang="en-US" sz="2000" i="1"/>
          </a:p>
          <a:p>
            <a:r>
              <a:rPr lang="vi-VN" sz="2000">
                <a:solidFill>
                  <a:srgbClr val="434343"/>
                </a:solidFill>
              </a:rPr>
              <a:t>+  Xử</a:t>
            </a:r>
            <a:r>
              <a:rPr lang="vi-VN" sz="2000">
                <a:solidFill>
                  <a:srgbClr val="434343"/>
                </a:solidFill>
                <a:latin typeface="Arial"/>
              </a:rPr>
              <a:t> lý </a:t>
            </a:r>
            <a:r>
              <a:rPr lang="vi-VN" sz="2000" err="1">
                <a:solidFill>
                  <a:srgbClr val="434343"/>
                </a:solidFill>
                <a:latin typeface="Arial"/>
              </a:rPr>
              <a:t>request</a:t>
            </a:r>
            <a:r>
              <a:rPr lang="vi-VN" sz="2000">
                <a:solidFill>
                  <a:srgbClr val="434343"/>
                </a:solidFill>
              </a:rPr>
              <a:t> của </a:t>
            </a:r>
            <a:r>
              <a:rPr lang="vi-VN" sz="2000" err="1">
                <a:solidFill>
                  <a:srgbClr val="434343"/>
                </a:solidFill>
              </a:rPr>
              <a:t>clients</a:t>
            </a:r>
            <a:endParaRPr lang="vi-VN" sz="2000">
              <a:solidFill>
                <a:srgbClr val="434343"/>
              </a:solidFill>
            </a:endParaRPr>
          </a:p>
          <a:p>
            <a:r>
              <a:rPr lang="vi-VN" sz="2000">
                <a:solidFill>
                  <a:srgbClr val="434343"/>
                </a:solidFill>
              </a:rPr>
              <a:t>+  Trả</a:t>
            </a:r>
            <a:r>
              <a:rPr lang="vi-VN" sz="2000">
                <a:solidFill>
                  <a:srgbClr val="434343"/>
                </a:solidFill>
                <a:latin typeface="Arial"/>
              </a:rPr>
              <a:t> lời kết quả cho từng </a:t>
            </a:r>
            <a:r>
              <a:rPr lang="vi-VN" sz="2000" err="1">
                <a:solidFill>
                  <a:srgbClr val="434343"/>
                </a:solidFill>
                <a:latin typeface="Arial"/>
              </a:rPr>
              <a:t>client</a:t>
            </a:r>
            <a:endParaRPr lang="en-US" sz="2000"/>
          </a:p>
        </p:txBody>
      </p:sp>
      <p:sp>
        <p:nvSpPr>
          <p:cNvPr id="7" name="Google Shape;2967;p59">
            <a:extLst>
              <a:ext uri="{FF2B5EF4-FFF2-40B4-BE49-F238E27FC236}">
                <a16:creationId xmlns:a16="http://schemas.microsoft.com/office/drawing/2014/main" id="{478BA994-BFD5-BA24-13BE-21594E2BF52B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19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47101" y="2335694"/>
            <a:ext cx="2876630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3200" b="1"/>
              <a:t>1. </a:t>
            </a:r>
            <a:r>
              <a:rPr lang="vi-VN" sz="3200" b="1" err="1"/>
              <a:t>Register</a:t>
            </a:r>
            <a:r>
              <a:rPr lang="vi-VN" sz="2000"/>
              <a:t> </a:t>
            </a:r>
            <a:endParaRPr lang="en-US"/>
          </a:p>
          <a:p>
            <a:pPr lvl="0"/>
            <a:endParaRPr lang="vi-VN" sz="2000"/>
          </a:p>
        </p:txBody>
      </p:sp>
      <p:sp>
        <p:nvSpPr>
          <p:cNvPr id="5" name="Rectangle 4"/>
          <p:cNvSpPr/>
          <p:nvPr/>
        </p:nvSpPr>
        <p:spPr>
          <a:xfrm>
            <a:off x="1447101" y="3228246"/>
            <a:ext cx="8475181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/>
              <a:t>User </a:t>
            </a:r>
            <a:r>
              <a:rPr lang="en-US" sz="2600" err="1"/>
              <a:t>mới</a:t>
            </a:r>
            <a:r>
              <a:rPr lang="en-US" sz="2600"/>
              <a:t> </a:t>
            </a:r>
            <a:r>
              <a:rPr lang="en-US" sz="2600" err="1"/>
              <a:t>đăng</a:t>
            </a:r>
            <a:r>
              <a:rPr lang="en-US" sz="2600"/>
              <a:t> </a:t>
            </a:r>
            <a:r>
              <a:rPr lang="en-US" sz="2600" err="1"/>
              <a:t>ký</a:t>
            </a:r>
            <a:r>
              <a:rPr lang="en-US" sz="2600"/>
              <a:t> </a:t>
            </a:r>
            <a:r>
              <a:rPr lang="en-US" sz="2600" err="1"/>
              <a:t>tài</a:t>
            </a:r>
            <a:r>
              <a:rPr lang="en-US" sz="2600"/>
              <a:t> </a:t>
            </a:r>
            <a:r>
              <a:rPr lang="en-US" sz="2600" err="1"/>
              <a:t>khoản</a:t>
            </a:r>
            <a:r>
              <a:rPr lang="en-US" sz="2600"/>
              <a:t>: </a:t>
            </a:r>
            <a:r>
              <a:rPr lang="en-US" sz="2600">
                <a:solidFill>
                  <a:srgbClr val="FF0000"/>
                </a:solidFill>
              </a:rPr>
              <a:t>username</a:t>
            </a:r>
            <a:r>
              <a:rPr lang="en-US" sz="2600"/>
              <a:t>, </a:t>
            </a:r>
            <a:r>
              <a:rPr lang="en-US" sz="2600">
                <a:solidFill>
                  <a:srgbClr val="FF0000"/>
                </a:solidFill>
              </a:rPr>
              <a:t>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101" y="4089238"/>
            <a:ext cx="2590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/>
              <a:t>2. Activate</a:t>
            </a:r>
            <a:endParaRPr lang="en-US" sz="3200" b="1"/>
          </a:p>
        </p:txBody>
      </p:sp>
      <p:sp>
        <p:nvSpPr>
          <p:cNvPr id="7" name="Rectangle 6"/>
          <p:cNvSpPr/>
          <p:nvPr/>
        </p:nvSpPr>
        <p:spPr>
          <a:xfrm>
            <a:off x="1447101" y="4936405"/>
            <a:ext cx="8093494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/>
              <a:t>User </a:t>
            </a:r>
            <a:r>
              <a:rPr lang="en-US" sz="2600" err="1"/>
              <a:t>nhập</a:t>
            </a:r>
            <a:r>
              <a:rPr lang="en-US" sz="2600"/>
              <a:t> </a:t>
            </a:r>
            <a:r>
              <a:rPr lang="en-US" sz="2600">
                <a:solidFill>
                  <a:srgbClr val="FF0000"/>
                </a:solidFill>
              </a:rPr>
              <a:t>username</a:t>
            </a:r>
            <a:r>
              <a:rPr lang="en-US" sz="2600"/>
              <a:t>, </a:t>
            </a:r>
            <a:r>
              <a:rPr lang="en-US" sz="2600">
                <a:solidFill>
                  <a:srgbClr val="FF0000"/>
                </a:solidFill>
              </a:rPr>
              <a:t>password</a:t>
            </a:r>
            <a:r>
              <a:rPr lang="en-US" sz="2600"/>
              <a:t>, </a:t>
            </a:r>
            <a:r>
              <a:rPr lang="en-US" sz="2600" err="1">
                <a:solidFill>
                  <a:srgbClr val="FF0000"/>
                </a:solidFill>
              </a:rPr>
              <a:t>mã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>
                <a:solidFill>
                  <a:srgbClr val="FF0000"/>
                </a:solidFill>
              </a:rPr>
              <a:t>capcha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/>
              <a:t>để</a:t>
            </a:r>
            <a:r>
              <a:rPr lang="en-US" sz="2600"/>
              <a:t> </a:t>
            </a:r>
            <a:r>
              <a:rPr lang="en-US" sz="2600" err="1"/>
              <a:t>kích</a:t>
            </a:r>
            <a:r>
              <a:rPr lang="en-US" sz="2600"/>
              <a:t> </a:t>
            </a:r>
            <a:r>
              <a:rPr lang="en-US" sz="2600" err="1"/>
              <a:t>hoạt</a:t>
            </a:r>
            <a:r>
              <a:rPr lang="en-US" sz="2600"/>
              <a:t> </a:t>
            </a:r>
            <a:r>
              <a:rPr lang="en-US" sz="2600" err="1"/>
              <a:t>tài</a:t>
            </a:r>
            <a:r>
              <a:rPr lang="en-US" sz="2600"/>
              <a:t> </a:t>
            </a:r>
            <a:r>
              <a:rPr lang="en-US" sz="2600" err="1"/>
              <a:t>khoản</a:t>
            </a:r>
            <a:r>
              <a:rPr lang="en-US" sz="2600"/>
              <a:t> (</a:t>
            </a:r>
            <a:r>
              <a:rPr lang="en-US" sz="2600" err="1">
                <a:solidFill>
                  <a:srgbClr val="FF0000"/>
                </a:solidFill>
              </a:rPr>
              <a:t>Tối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>
                <a:solidFill>
                  <a:srgbClr val="FF0000"/>
                </a:solidFill>
              </a:rPr>
              <a:t>đa</a:t>
            </a:r>
            <a:r>
              <a:rPr lang="en-US" sz="2600">
                <a:solidFill>
                  <a:srgbClr val="FF0000"/>
                </a:solidFill>
              </a:rPr>
              <a:t> 5 </a:t>
            </a:r>
            <a:r>
              <a:rPr lang="en-US" sz="2600" err="1">
                <a:solidFill>
                  <a:srgbClr val="FF0000"/>
                </a:solidFill>
              </a:rPr>
              <a:t>lần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/>
              <a:t>nhập</a:t>
            </a:r>
            <a:r>
              <a:rPr lang="en-US" sz="2600"/>
              <a:t> password/</a:t>
            </a:r>
            <a:r>
              <a:rPr lang="en-US" sz="2600" err="1"/>
              <a:t>capcha</a:t>
            </a:r>
            <a:r>
              <a:rPr lang="en-US" sz="2600"/>
              <a:t>)</a:t>
            </a:r>
          </a:p>
        </p:txBody>
      </p: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7AC4C73B-F04D-465B-9C3C-329E0E89D409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8894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9"/>
          <p:cNvSpPr txBox="1">
            <a:spLocks noGrp="1"/>
          </p:cNvSpPr>
          <p:nvPr>
            <p:ph type="title"/>
          </p:nvPr>
        </p:nvSpPr>
        <p:spPr>
          <a:xfrm>
            <a:off x="876513" y="255141"/>
            <a:ext cx="9241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4800" b="1">
                <a:latin typeface="Arial"/>
              </a:rPr>
              <a:t>I.3) CHỨC NĂNG HỆ THỐNG</a:t>
            </a:r>
          </a:p>
        </p:txBody>
      </p:sp>
      <p:grpSp>
        <p:nvGrpSpPr>
          <p:cNvPr id="2112" name="Google Shape;2112;p49"/>
          <p:cNvGrpSpPr/>
          <p:nvPr/>
        </p:nvGrpSpPr>
        <p:grpSpPr>
          <a:xfrm>
            <a:off x="1042585" y="1541494"/>
            <a:ext cx="8756552" cy="5399748"/>
            <a:chOff x="2442539" y="7734651"/>
            <a:chExt cx="5494825" cy="2524898"/>
          </a:xfrm>
        </p:grpSpPr>
        <p:sp>
          <p:nvSpPr>
            <p:cNvPr id="2113" name="Google Shape;2113;p49"/>
            <p:cNvSpPr/>
            <p:nvPr/>
          </p:nvSpPr>
          <p:spPr>
            <a:xfrm>
              <a:off x="7540265" y="7734651"/>
              <a:ext cx="397099" cy="2165839"/>
            </a:xfrm>
            <a:custGeom>
              <a:avLst/>
              <a:gdLst/>
              <a:ahLst/>
              <a:cxnLst/>
              <a:rect l="l" t="t" r="r" b="b"/>
              <a:pathLst>
                <a:path w="3882" h="21173" extrusionOk="0">
                  <a:moveTo>
                    <a:pt x="3169" y="1"/>
                  </a:moveTo>
                  <a:cubicBezTo>
                    <a:pt x="3117" y="1"/>
                    <a:pt x="3066" y="2"/>
                    <a:pt x="3016" y="2"/>
                  </a:cubicBezTo>
                  <a:cubicBezTo>
                    <a:pt x="2529" y="2"/>
                    <a:pt x="2042" y="15"/>
                    <a:pt x="1555" y="15"/>
                  </a:cubicBezTo>
                  <a:cubicBezTo>
                    <a:pt x="1068" y="29"/>
                    <a:pt x="609" y="29"/>
                    <a:pt x="122" y="42"/>
                  </a:cubicBezTo>
                  <a:cubicBezTo>
                    <a:pt x="0" y="42"/>
                    <a:pt x="0" y="232"/>
                    <a:pt x="122" y="232"/>
                  </a:cubicBezTo>
                  <a:lnTo>
                    <a:pt x="135" y="232"/>
                  </a:lnTo>
                  <a:cubicBezTo>
                    <a:pt x="1096" y="218"/>
                    <a:pt x="2069" y="205"/>
                    <a:pt x="3029" y="191"/>
                  </a:cubicBezTo>
                  <a:cubicBezTo>
                    <a:pt x="3080" y="191"/>
                    <a:pt x="3134" y="189"/>
                    <a:pt x="3190" y="189"/>
                  </a:cubicBezTo>
                  <a:cubicBezTo>
                    <a:pt x="3329" y="189"/>
                    <a:pt x="3474" y="203"/>
                    <a:pt x="3570" y="299"/>
                  </a:cubicBezTo>
                  <a:cubicBezTo>
                    <a:pt x="3692" y="435"/>
                    <a:pt x="3679" y="651"/>
                    <a:pt x="3665" y="813"/>
                  </a:cubicBezTo>
                  <a:cubicBezTo>
                    <a:pt x="3665" y="894"/>
                    <a:pt x="3651" y="975"/>
                    <a:pt x="3638" y="1043"/>
                  </a:cubicBezTo>
                  <a:cubicBezTo>
                    <a:pt x="3611" y="1395"/>
                    <a:pt x="3611" y="1746"/>
                    <a:pt x="3597" y="2098"/>
                  </a:cubicBezTo>
                  <a:cubicBezTo>
                    <a:pt x="3584" y="2734"/>
                    <a:pt x="3570" y="3369"/>
                    <a:pt x="3557" y="4005"/>
                  </a:cubicBezTo>
                  <a:cubicBezTo>
                    <a:pt x="3543" y="4857"/>
                    <a:pt x="3543" y="5709"/>
                    <a:pt x="3530" y="6547"/>
                  </a:cubicBezTo>
                  <a:cubicBezTo>
                    <a:pt x="3516" y="7521"/>
                    <a:pt x="3503" y="8495"/>
                    <a:pt x="3489" y="9468"/>
                  </a:cubicBezTo>
                  <a:cubicBezTo>
                    <a:pt x="3489" y="10442"/>
                    <a:pt x="3476" y="11497"/>
                    <a:pt x="3462" y="12511"/>
                  </a:cubicBezTo>
                  <a:cubicBezTo>
                    <a:pt x="3462" y="13525"/>
                    <a:pt x="3462" y="14459"/>
                    <a:pt x="3449" y="15432"/>
                  </a:cubicBezTo>
                  <a:cubicBezTo>
                    <a:pt x="3449" y="16284"/>
                    <a:pt x="3449" y="17136"/>
                    <a:pt x="3449" y="17988"/>
                  </a:cubicBezTo>
                  <a:cubicBezTo>
                    <a:pt x="3449" y="18624"/>
                    <a:pt x="3449" y="19273"/>
                    <a:pt x="3462" y="19909"/>
                  </a:cubicBezTo>
                  <a:cubicBezTo>
                    <a:pt x="3462" y="20274"/>
                    <a:pt x="3462" y="20625"/>
                    <a:pt x="3476" y="20977"/>
                  </a:cubicBezTo>
                  <a:cubicBezTo>
                    <a:pt x="3489" y="21018"/>
                    <a:pt x="3489" y="21058"/>
                    <a:pt x="3489" y="21099"/>
                  </a:cubicBezTo>
                  <a:cubicBezTo>
                    <a:pt x="3501" y="21150"/>
                    <a:pt x="3538" y="21172"/>
                    <a:pt x="3577" y="21172"/>
                  </a:cubicBezTo>
                  <a:cubicBezTo>
                    <a:pt x="3630" y="21172"/>
                    <a:pt x="3686" y="21129"/>
                    <a:pt x="3679" y="21058"/>
                  </a:cubicBezTo>
                  <a:lnTo>
                    <a:pt x="3679" y="21058"/>
                  </a:lnTo>
                  <a:cubicBezTo>
                    <a:pt x="3679" y="21048"/>
                    <a:pt x="3679" y="21037"/>
                    <a:pt x="3679" y="21031"/>
                  </a:cubicBezTo>
                  <a:cubicBezTo>
                    <a:pt x="3679" y="21004"/>
                    <a:pt x="3665" y="20991"/>
                    <a:pt x="3665" y="20964"/>
                  </a:cubicBezTo>
                  <a:cubicBezTo>
                    <a:pt x="3665" y="20909"/>
                    <a:pt x="3665" y="20842"/>
                    <a:pt x="3665" y="20788"/>
                  </a:cubicBezTo>
                  <a:cubicBezTo>
                    <a:pt x="3651" y="20598"/>
                    <a:pt x="3651" y="20423"/>
                    <a:pt x="3651" y="20233"/>
                  </a:cubicBezTo>
                  <a:cubicBezTo>
                    <a:pt x="3638" y="19638"/>
                    <a:pt x="3638" y="19043"/>
                    <a:pt x="3638" y="18448"/>
                  </a:cubicBezTo>
                  <a:cubicBezTo>
                    <a:pt x="3638" y="17637"/>
                    <a:pt x="3638" y="16812"/>
                    <a:pt x="3638" y="16000"/>
                  </a:cubicBezTo>
                  <a:cubicBezTo>
                    <a:pt x="3638" y="15040"/>
                    <a:pt x="3638" y="14066"/>
                    <a:pt x="3651" y="13106"/>
                  </a:cubicBezTo>
                  <a:cubicBezTo>
                    <a:pt x="3651" y="12092"/>
                    <a:pt x="3665" y="11064"/>
                    <a:pt x="3679" y="10036"/>
                  </a:cubicBezTo>
                  <a:cubicBezTo>
                    <a:pt x="3679" y="9022"/>
                    <a:pt x="3692" y="8048"/>
                    <a:pt x="3706" y="7061"/>
                  </a:cubicBezTo>
                  <a:cubicBezTo>
                    <a:pt x="3719" y="6182"/>
                    <a:pt x="3733" y="5303"/>
                    <a:pt x="3746" y="4424"/>
                  </a:cubicBezTo>
                  <a:cubicBezTo>
                    <a:pt x="3746" y="3734"/>
                    <a:pt x="3760" y="3045"/>
                    <a:pt x="3773" y="2368"/>
                  </a:cubicBezTo>
                  <a:cubicBezTo>
                    <a:pt x="3787" y="1963"/>
                    <a:pt x="3800" y="1557"/>
                    <a:pt x="3814" y="1151"/>
                  </a:cubicBezTo>
                  <a:cubicBezTo>
                    <a:pt x="3827" y="908"/>
                    <a:pt x="3881" y="678"/>
                    <a:pt x="3841" y="435"/>
                  </a:cubicBezTo>
                  <a:cubicBezTo>
                    <a:pt x="3800" y="272"/>
                    <a:pt x="3692" y="137"/>
                    <a:pt x="3543" y="56"/>
                  </a:cubicBezTo>
                  <a:cubicBezTo>
                    <a:pt x="3427" y="8"/>
                    <a:pt x="3298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2792480" y="9871042"/>
              <a:ext cx="5125570" cy="388507"/>
            </a:xfrm>
            <a:custGeom>
              <a:avLst/>
              <a:gdLst/>
              <a:ahLst/>
              <a:cxnLst/>
              <a:rect l="l" t="t" r="r" b="b"/>
              <a:pathLst>
                <a:path w="50107" h="3798" extrusionOk="0">
                  <a:moveTo>
                    <a:pt x="49974" y="1"/>
                  </a:moveTo>
                  <a:cubicBezTo>
                    <a:pt x="49927" y="1"/>
                    <a:pt x="49883" y="31"/>
                    <a:pt x="49890" y="92"/>
                  </a:cubicBezTo>
                  <a:cubicBezTo>
                    <a:pt x="49903" y="647"/>
                    <a:pt x="49903" y="1215"/>
                    <a:pt x="49890" y="1769"/>
                  </a:cubicBezTo>
                  <a:cubicBezTo>
                    <a:pt x="49876" y="2039"/>
                    <a:pt x="49876" y="2296"/>
                    <a:pt x="49876" y="2567"/>
                  </a:cubicBezTo>
                  <a:cubicBezTo>
                    <a:pt x="49876" y="2797"/>
                    <a:pt x="49944" y="3081"/>
                    <a:pt x="49890" y="3311"/>
                  </a:cubicBezTo>
                  <a:cubicBezTo>
                    <a:pt x="49832" y="3589"/>
                    <a:pt x="49585" y="3609"/>
                    <a:pt x="49345" y="3609"/>
                  </a:cubicBezTo>
                  <a:cubicBezTo>
                    <a:pt x="49305" y="3609"/>
                    <a:pt x="49266" y="3608"/>
                    <a:pt x="49227" y="3608"/>
                  </a:cubicBezTo>
                  <a:cubicBezTo>
                    <a:pt x="48984" y="3608"/>
                    <a:pt x="48740" y="3608"/>
                    <a:pt x="48483" y="3595"/>
                  </a:cubicBezTo>
                  <a:lnTo>
                    <a:pt x="40166" y="3595"/>
                  </a:lnTo>
                  <a:cubicBezTo>
                    <a:pt x="38043" y="3595"/>
                    <a:pt x="35920" y="3581"/>
                    <a:pt x="33796" y="3581"/>
                  </a:cubicBezTo>
                  <a:lnTo>
                    <a:pt x="19475" y="3581"/>
                  </a:lnTo>
                  <a:cubicBezTo>
                    <a:pt x="17203" y="3581"/>
                    <a:pt x="14931" y="3568"/>
                    <a:pt x="12645" y="3568"/>
                  </a:cubicBezTo>
                  <a:lnTo>
                    <a:pt x="2489" y="3568"/>
                  </a:lnTo>
                  <a:cubicBezTo>
                    <a:pt x="1745" y="3568"/>
                    <a:pt x="1015" y="3568"/>
                    <a:pt x="271" y="3554"/>
                  </a:cubicBezTo>
                  <a:lnTo>
                    <a:pt x="122" y="3554"/>
                  </a:lnTo>
                  <a:cubicBezTo>
                    <a:pt x="1" y="3554"/>
                    <a:pt x="1" y="3743"/>
                    <a:pt x="122" y="3743"/>
                  </a:cubicBezTo>
                  <a:cubicBezTo>
                    <a:pt x="393" y="3750"/>
                    <a:pt x="663" y="3750"/>
                    <a:pt x="936" y="3750"/>
                  </a:cubicBezTo>
                  <a:cubicBezTo>
                    <a:pt x="1208" y="3750"/>
                    <a:pt x="1482" y="3750"/>
                    <a:pt x="1759" y="3757"/>
                  </a:cubicBezTo>
                  <a:lnTo>
                    <a:pt x="11280" y="3757"/>
                  </a:lnTo>
                  <a:cubicBezTo>
                    <a:pt x="13511" y="3757"/>
                    <a:pt x="15756" y="3757"/>
                    <a:pt x="17987" y="3770"/>
                  </a:cubicBezTo>
                  <a:lnTo>
                    <a:pt x="32458" y="3770"/>
                  </a:lnTo>
                  <a:cubicBezTo>
                    <a:pt x="34662" y="3770"/>
                    <a:pt x="36866" y="3784"/>
                    <a:pt x="39071" y="3784"/>
                  </a:cubicBezTo>
                  <a:lnTo>
                    <a:pt x="48091" y="3784"/>
                  </a:lnTo>
                  <a:cubicBezTo>
                    <a:pt x="48416" y="3784"/>
                    <a:pt x="48740" y="3784"/>
                    <a:pt x="49065" y="3798"/>
                  </a:cubicBezTo>
                  <a:lnTo>
                    <a:pt x="49295" y="3798"/>
                  </a:lnTo>
                  <a:cubicBezTo>
                    <a:pt x="49727" y="3798"/>
                    <a:pt x="50065" y="3676"/>
                    <a:pt x="50093" y="3189"/>
                  </a:cubicBezTo>
                  <a:cubicBezTo>
                    <a:pt x="50106" y="2702"/>
                    <a:pt x="50065" y="2242"/>
                    <a:pt x="50079" y="1769"/>
                  </a:cubicBezTo>
                  <a:cubicBezTo>
                    <a:pt x="50093" y="1215"/>
                    <a:pt x="50093" y="647"/>
                    <a:pt x="50079" y="92"/>
                  </a:cubicBezTo>
                  <a:cubicBezTo>
                    <a:pt x="50072" y="31"/>
                    <a:pt x="50022" y="1"/>
                    <a:pt x="49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2442539" y="9548717"/>
              <a:ext cx="401293" cy="709603"/>
            </a:xfrm>
            <a:custGeom>
              <a:avLst/>
              <a:gdLst/>
              <a:ahLst/>
              <a:cxnLst/>
              <a:rect l="l" t="t" r="r" b="b"/>
              <a:pathLst>
                <a:path w="3923" h="6937" extrusionOk="0">
                  <a:moveTo>
                    <a:pt x="352" y="1"/>
                  </a:moveTo>
                  <a:cubicBezTo>
                    <a:pt x="305" y="1"/>
                    <a:pt x="257" y="31"/>
                    <a:pt x="257" y="92"/>
                  </a:cubicBezTo>
                  <a:cubicBezTo>
                    <a:pt x="217" y="1214"/>
                    <a:pt x="217" y="2337"/>
                    <a:pt x="203" y="3459"/>
                  </a:cubicBezTo>
                  <a:cubicBezTo>
                    <a:pt x="190" y="4068"/>
                    <a:pt x="176" y="4663"/>
                    <a:pt x="149" y="5272"/>
                  </a:cubicBezTo>
                  <a:cubicBezTo>
                    <a:pt x="149" y="5474"/>
                    <a:pt x="136" y="5677"/>
                    <a:pt x="108" y="5867"/>
                  </a:cubicBezTo>
                  <a:cubicBezTo>
                    <a:pt x="81" y="6178"/>
                    <a:pt x="0" y="6570"/>
                    <a:pt x="271" y="6800"/>
                  </a:cubicBezTo>
                  <a:cubicBezTo>
                    <a:pt x="413" y="6921"/>
                    <a:pt x="608" y="6937"/>
                    <a:pt x="794" y="6937"/>
                  </a:cubicBezTo>
                  <a:cubicBezTo>
                    <a:pt x="856" y="6937"/>
                    <a:pt x="916" y="6935"/>
                    <a:pt x="974" y="6935"/>
                  </a:cubicBezTo>
                  <a:cubicBezTo>
                    <a:pt x="1285" y="6935"/>
                    <a:pt x="1610" y="6921"/>
                    <a:pt x="1921" y="6921"/>
                  </a:cubicBezTo>
                  <a:cubicBezTo>
                    <a:pt x="2543" y="6908"/>
                    <a:pt x="3178" y="6908"/>
                    <a:pt x="3800" y="6894"/>
                  </a:cubicBezTo>
                  <a:cubicBezTo>
                    <a:pt x="3922" y="6894"/>
                    <a:pt x="3922" y="6705"/>
                    <a:pt x="3800" y="6705"/>
                  </a:cubicBezTo>
                  <a:cubicBezTo>
                    <a:pt x="3259" y="6719"/>
                    <a:pt x="2719" y="6719"/>
                    <a:pt x="2164" y="6732"/>
                  </a:cubicBezTo>
                  <a:cubicBezTo>
                    <a:pt x="1907" y="6732"/>
                    <a:pt x="1637" y="6746"/>
                    <a:pt x="1380" y="6746"/>
                  </a:cubicBezTo>
                  <a:lnTo>
                    <a:pt x="974" y="6746"/>
                  </a:lnTo>
                  <a:cubicBezTo>
                    <a:pt x="913" y="6746"/>
                    <a:pt x="849" y="6749"/>
                    <a:pt x="785" y="6749"/>
                  </a:cubicBezTo>
                  <a:cubicBezTo>
                    <a:pt x="720" y="6749"/>
                    <a:pt x="656" y="6746"/>
                    <a:pt x="595" y="6732"/>
                  </a:cubicBezTo>
                  <a:cubicBezTo>
                    <a:pt x="176" y="6665"/>
                    <a:pt x="271" y="6205"/>
                    <a:pt x="298" y="5894"/>
                  </a:cubicBezTo>
                  <a:cubicBezTo>
                    <a:pt x="325" y="5704"/>
                    <a:pt x="325" y="5515"/>
                    <a:pt x="338" y="5312"/>
                  </a:cubicBezTo>
                  <a:cubicBezTo>
                    <a:pt x="392" y="4095"/>
                    <a:pt x="406" y="2851"/>
                    <a:pt x="420" y="1620"/>
                  </a:cubicBezTo>
                  <a:cubicBezTo>
                    <a:pt x="420" y="1120"/>
                    <a:pt x="433" y="606"/>
                    <a:pt x="447" y="92"/>
                  </a:cubicBezTo>
                  <a:cubicBezTo>
                    <a:pt x="447" y="31"/>
                    <a:pt x="39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2459110" y="7734753"/>
              <a:ext cx="350147" cy="1834002"/>
            </a:xfrm>
            <a:custGeom>
              <a:avLst/>
              <a:gdLst/>
              <a:ahLst/>
              <a:cxnLst/>
              <a:rect l="l" t="t" r="r" b="b"/>
              <a:pathLst>
                <a:path w="3423" h="17929" extrusionOk="0">
                  <a:moveTo>
                    <a:pt x="799" y="0"/>
                  </a:moveTo>
                  <a:cubicBezTo>
                    <a:pt x="642" y="0"/>
                    <a:pt x="489" y="8"/>
                    <a:pt x="352" y="82"/>
                  </a:cubicBezTo>
                  <a:cubicBezTo>
                    <a:pt x="1" y="285"/>
                    <a:pt x="95" y="718"/>
                    <a:pt x="122" y="1056"/>
                  </a:cubicBezTo>
                  <a:cubicBezTo>
                    <a:pt x="122" y="1191"/>
                    <a:pt x="136" y="1313"/>
                    <a:pt x="136" y="1434"/>
                  </a:cubicBezTo>
                  <a:cubicBezTo>
                    <a:pt x="149" y="1908"/>
                    <a:pt x="163" y="2367"/>
                    <a:pt x="163" y="2841"/>
                  </a:cubicBezTo>
                  <a:cubicBezTo>
                    <a:pt x="176" y="3530"/>
                    <a:pt x="176" y="4220"/>
                    <a:pt x="176" y="4896"/>
                  </a:cubicBezTo>
                  <a:cubicBezTo>
                    <a:pt x="190" y="5721"/>
                    <a:pt x="190" y="6546"/>
                    <a:pt x="190" y="7371"/>
                  </a:cubicBezTo>
                  <a:cubicBezTo>
                    <a:pt x="190" y="8250"/>
                    <a:pt x="190" y="9143"/>
                    <a:pt x="190" y="10022"/>
                  </a:cubicBezTo>
                  <a:cubicBezTo>
                    <a:pt x="190" y="10914"/>
                    <a:pt x="190" y="11766"/>
                    <a:pt x="190" y="12632"/>
                  </a:cubicBezTo>
                  <a:cubicBezTo>
                    <a:pt x="176" y="13403"/>
                    <a:pt x="176" y="14174"/>
                    <a:pt x="163" y="14931"/>
                  </a:cubicBezTo>
                  <a:cubicBezTo>
                    <a:pt x="163" y="15526"/>
                    <a:pt x="149" y="16121"/>
                    <a:pt x="136" y="16716"/>
                  </a:cubicBezTo>
                  <a:cubicBezTo>
                    <a:pt x="136" y="17054"/>
                    <a:pt x="136" y="17392"/>
                    <a:pt x="109" y="17730"/>
                  </a:cubicBezTo>
                  <a:cubicBezTo>
                    <a:pt x="109" y="17744"/>
                    <a:pt x="109" y="17771"/>
                    <a:pt x="95" y="17784"/>
                  </a:cubicBezTo>
                  <a:cubicBezTo>
                    <a:pt x="95" y="17791"/>
                    <a:pt x="95" y="17803"/>
                    <a:pt x="95" y="17811"/>
                  </a:cubicBezTo>
                  <a:lnTo>
                    <a:pt x="95" y="17811"/>
                  </a:lnTo>
                  <a:cubicBezTo>
                    <a:pt x="87" y="17885"/>
                    <a:pt x="152" y="17928"/>
                    <a:pt x="208" y="17928"/>
                  </a:cubicBezTo>
                  <a:cubicBezTo>
                    <a:pt x="246" y="17928"/>
                    <a:pt x="279" y="17909"/>
                    <a:pt x="285" y="17866"/>
                  </a:cubicBezTo>
                  <a:cubicBezTo>
                    <a:pt x="325" y="17595"/>
                    <a:pt x="312" y="17338"/>
                    <a:pt x="325" y="17068"/>
                  </a:cubicBezTo>
                  <a:cubicBezTo>
                    <a:pt x="339" y="16540"/>
                    <a:pt x="339" y="16013"/>
                    <a:pt x="352" y="15485"/>
                  </a:cubicBezTo>
                  <a:cubicBezTo>
                    <a:pt x="366" y="14769"/>
                    <a:pt x="366" y="14052"/>
                    <a:pt x="366" y="13322"/>
                  </a:cubicBezTo>
                  <a:cubicBezTo>
                    <a:pt x="379" y="12483"/>
                    <a:pt x="379" y="11645"/>
                    <a:pt x="379" y="10806"/>
                  </a:cubicBezTo>
                  <a:cubicBezTo>
                    <a:pt x="379" y="9954"/>
                    <a:pt x="379" y="9048"/>
                    <a:pt x="379" y="8169"/>
                  </a:cubicBezTo>
                  <a:cubicBezTo>
                    <a:pt x="379" y="7290"/>
                    <a:pt x="379" y="6479"/>
                    <a:pt x="379" y="5640"/>
                  </a:cubicBezTo>
                  <a:cubicBezTo>
                    <a:pt x="379" y="4896"/>
                    <a:pt x="366" y="4166"/>
                    <a:pt x="366" y="3436"/>
                  </a:cubicBezTo>
                  <a:cubicBezTo>
                    <a:pt x="352" y="2895"/>
                    <a:pt x="352" y="2354"/>
                    <a:pt x="339" y="1813"/>
                  </a:cubicBezTo>
                  <a:cubicBezTo>
                    <a:pt x="325" y="1542"/>
                    <a:pt x="339" y="1258"/>
                    <a:pt x="298" y="988"/>
                  </a:cubicBezTo>
                  <a:cubicBezTo>
                    <a:pt x="285" y="772"/>
                    <a:pt x="217" y="461"/>
                    <a:pt x="393" y="298"/>
                  </a:cubicBezTo>
                  <a:cubicBezTo>
                    <a:pt x="480" y="202"/>
                    <a:pt x="607" y="185"/>
                    <a:pt x="738" y="185"/>
                  </a:cubicBezTo>
                  <a:cubicBezTo>
                    <a:pt x="809" y="185"/>
                    <a:pt x="880" y="190"/>
                    <a:pt x="947" y="190"/>
                  </a:cubicBezTo>
                  <a:lnTo>
                    <a:pt x="3300" y="190"/>
                  </a:lnTo>
                  <a:cubicBezTo>
                    <a:pt x="3422" y="190"/>
                    <a:pt x="3422" y="1"/>
                    <a:pt x="3300" y="1"/>
                  </a:cubicBezTo>
                  <a:lnTo>
                    <a:pt x="934" y="1"/>
                  </a:lnTo>
                  <a:cubicBezTo>
                    <a:pt x="889" y="1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7" name="Google Shape;2127;p49"/>
          <p:cNvSpPr/>
          <p:nvPr/>
        </p:nvSpPr>
        <p:spPr>
          <a:xfrm>
            <a:off x="2556475" y="1269700"/>
            <a:ext cx="5576364" cy="88998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47101" y="2470917"/>
            <a:ext cx="287663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3200" b="1"/>
              <a:t>3. </a:t>
            </a:r>
            <a:r>
              <a:rPr lang="vi-VN" sz="3200" b="1" err="1"/>
              <a:t>Log</a:t>
            </a:r>
            <a:r>
              <a:rPr lang="vi-VN" sz="3200" b="1"/>
              <a:t> in</a:t>
            </a:r>
            <a:r>
              <a:rPr lang="vi-VN" sz="2000"/>
              <a:t> 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101" y="3373128"/>
            <a:ext cx="7504490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/>
              <a:t>User </a:t>
            </a:r>
            <a:r>
              <a:rPr lang="en-US" sz="2600" err="1"/>
              <a:t>đã</a:t>
            </a:r>
            <a:r>
              <a:rPr lang="en-US" sz="2600"/>
              <a:t> </a:t>
            </a:r>
            <a:r>
              <a:rPr lang="en-US" sz="2600" err="1"/>
              <a:t>kích</a:t>
            </a:r>
            <a:r>
              <a:rPr lang="en-US" sz="2600"/>
              <a:t> </a:t>
            </a:r>
            <a:r>
              <a:rPr lang="en-US" sz="2600" err="1"/>
              <a:t>hoạt</a:t>
            </a:r>
            <a:r>
              <a:rPr lang="en-US" sz="2600"/>
              <a:t> </a:t>
            </a:r>
            <a:r>
              <a:rPr lang="en-US" sz="2600" err="1"/>
              <a:t>đăng</a:t>
            </a:r>
            <a:r>
              <a:rPr lang="en-US" sz="2600"/>
              <a:t> </a:t>
            </a:r>
            <a:r>
              <a:rPr lang="en-US" sz="2600" err="1"/>
              <a:t>nhập</a:t>
            </a:r>
            <a:r>
              <a:rPr lang="en-US" sz="2600"/>
              <a:t> </a:t>
            </a:r>
            <a:r>
              <a:rPr lang="en-US" sz="2600" err="1"/>
              <a:t>vào</a:t>
            </a:r>
            <a:r>
              <a:rPr lang="en-US" sz="2600"/>
              <a:t> </a:t>
            </a:r>
            <a:r>
              <a:rPr lang="en-US" sz="2600" err="1"/>
              <a:t>tài</a:t>
            </a:r>
            <a:r>
              <a:rPr lang="en-US" sz="2600"/>
              <a:t> </a:t>
            </a:r>
            <a:r>
              <a:rPr lang="en-US" sz="2600" err="1"/>
              <a:t>khoản</a:t>
            </a:r>
            <a:r>
              <a:rPr lang="en-US" sz="2600"/>
              <a:t> </a:t>
            </a:r>
            <a:r>
              <a:rPr lang="en-US" sz="2600" err="1"/>
              <a:t>bằng</a:t>
            </a:r>
            <a:r>
              <a:rPr lang="en-US" sz="2600"/>
              <a:t> </a:t>
            </a:r>
            <a:r>
              <a:rPr lang="en-US" sz="2600">
                <a:solidFill>
                  <a:srgbClr val="FF0000"/>
                </a:solidFill>
              </a:rPr>
              <a:t>user name, password</a:t>
            </a:r>
            <a:endParaRPr lang="en-US" sz="2600"/>
          </a:p>
        </p:txBody>
      </p:sp>
      <p:sp>
        <p:nvSpPr>
          <p:cNvPr id="6" name="Rectangle 5"/>
          <p:cNvSpPr/>
          <p:nvPr/>
        </p:nvSpPr>
        <p:spPr>
          <a:xfrm>
            <a:off x="1447101" y="4688084"/>
            <a:ext cx="2590557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3200" b="1"/>
              <a:t>4. </a:t>
            </a:r>
            <a:r>
              <a:rPr lang="vi-VN" sz="3200" b="1" err="1"/>
              <a:t>Exit</a:t>
            </a:r>
            <a:endParaRPr lang="vi-VN" sz="3200" b="1"/>
          </a:p>
        </p:txBody>
      </p:sp>
      <p:sp>
        <p:nvSpPr>
          <p:cNvPr id="7" name="Rectangle 6"/>
          <p:cNvSpPr/>
          <p:nvPr/>
        </p:nvSpPr>
        <p:spPr>
          <a:xfrm>
            <a:off x="1447101" y="5525593"/>
            <a:ext cx="8093494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2600"/>
              <a:t>Thoát ra khỏi hệ thống </a:t>
            </a:r>
            <a:endParaRPr lang="en-US"/>
          </a:p>
        </p:txBody>
      </p:sp>
      <p:sp>
        <p:nvSpPr>
          <p:cNvPr id="3" name="Google Shape;2967;p59">
            <a:extLst>
              <a:ext uri="{FF2B5EF4-FFF2-40B4-BE49-F238E27FC236}">
                <a16:creationId xmlns:a16="http://schemas.microsoft.com/office/drawing/2014/main" id="{F31915FD-1651-40CE-AD64-83E9ED5304F7}"/>
              </a:ext>
            </a:extLst>
          </p:cNvPr>
          <p:cNvSpPr/>
          <p:nvPr/>
        </p:nvSpPr>
        <p:spPr>
          <a:xfrm>
            <a:off x="4961550" y="6992991"/>
            <a:ext cx="705825" cy="51990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158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motional Intelligence Development in the Classroom by Slidesgo">
  <a:themeElements>
    <a:clrScheme name="Simple Light">
      <a:dk1>
        <a:srgbClr val="434343"/>
      </a:dk1>
      <a:lt1>
        <a:srgbClr val="FFFFFF"/>
      </a:lt1>
      <a:dk2>
        <a:srgbClr val="FEF79D"/>
      </a:dk2>
      <a:lt2>
        <a:srgbClr val="63EBD0"/>
      </a:lt2>
      <a:accent1>
        <a:srgbClr val="F2C5D3"/>
      </a:accent1>
      <a:accent2>
        <a:srgbClr val="F8749D"/>
      </a:accent2>
      <a:accent3>
        <a:srgbClr val="90E4EB"/>
      </a:accent3>
      <a:accent4>
        <a:srgbClr val="B240FF"/>
      </a:accent4>
      <a:accent5>
        <a:srgbClr val="4D9FEB"/>
      </a:accent5>
      <a:accent6>
        <a:srgbClr val="FF5F5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F08E5A4239614CB5BAF2557A729EEF" ma:contentTypeVersion="15" ma:contentTypeDescription="Create a new document." ma:contentTypeScope="" ma:versionID="f1d76d7ea366365fb33eb706fcfa0a3e">
  <xsd:schema xmlns:xsd="http://www.w3.org/2001/XMLSchema" xmlns:xs="http://www.w3.org/2001/XMLSchema" xmlns:p="http://schemas.microsoft.com/office/2006/metadata/properties" xmlns:ns3="a94b8558-35f8-4b39-9a7c-afb4ca6f5602" xmlns:ns4="641854db-daa4-4714-b351-8bc341fd4442" targetNamespace="http://schemas.microsoft.com/office/2006/metadata/properties" ma:root="true" ma:fieldsID="33ce4263e7cf9dfbbefb929156ae58ba" ns3:_="" ns4:_="">
    <xsd:import namespace="a94b8558-35f8-4b39-9a7c-afb4ca6f5602"/>
    <xsd:import namespace="641854db-daa4-4714-b351-8bc341fd44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b8558-35f8-4b39-9a7c-afb4ca6f56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54db-daa4-4714-b351-8bc341fd4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94b8558-35f8-4b39-9a7c-afb4ca6f5602" xsi:nil="true"/>
  </documentManagement>
</p:properties>
</file>

<file path=customXml/itemProps1.xml><?xml version="1.0" encoding="utf-8"?>
<ds:datastoreItem xmlns:ds="http://schemas.openxmlformats.org/officeDocument/2006/customXml" ds:itemID="{B2A4C102-6299-49D5-A54B-1F0FC6EFC5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BAED06-0B82-483F-9B5D-4948EA2EEBDD}">
  <ds:schemaRefs>
    <ds:schemaRef ds:uri="641854db-daa4-4714-b351-8bc341fd4442"/>
    <ds:schemaRef ds:uri="a94b8558-35f8-4b39-9a7c-afb4ca6f56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51D177-C1F0-4BB2-B025-10236F43F330}">
  <ds:schemaRefs>
    <ds:schemaRef ds:uri="641854db-daa4-4714-b351-8bc341fd4442"/>
    <ds:schemaRef ds:uri="a94b8558-35f8-4b39-9a7c-afb4ca6f56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Emotional Intelligence Development in the Classroom by Slidesgo</vt:lpstr>
      <vt:lpstr>BÁO CÁO BÀI TẬP LỚN THỰC HÀNH LẬP TRÌNH MẠNG</vt:lpstr>
      <vt:lpstr>THÀNH VIÊN</vt:lpstr>
      <vt:lpstr>I</vt:lpstr>
      <vt:lpstr>I</vt:lpstr>
      <vt:lpstr>PowerPoint Presentation</vt:lpstr>
      <vt:lpstr>I.1) CÁCH SỬ DỤNG CHƯƠNG TRÌNH </vt:lpstr>
      <vt:lpstr>I.2) KIẾN TRÚC HỆ THỐNG </vt:lpstr>
      <vt:lpstr>I.3) CHỨC NĂNG HỆ THỐNG</vt:lpstr>
      <vt:lpstr>I.3) CHỨC NĂNG HỆ THỐNG</vt:lpstr>
      <vt:lpstr>I.3) CHỨC NĂNG HỆ THỐNG</vt:lpstr>
      <vt:lpstr>I.3) CHỨC NĂNG HỆ THỐNG</vt:lpstr>
      <vt:lpstr>I.3) CHỨC NĂNG HỆ THỐNG</vt:lpstr>
      <vt:lpstr>I.3) CHỨC NĂNG HỆ THỐNG</vt:lpstr>
      <vt:lpstr>I.3) CHỨC NĂNG HỆ THỐNG</vt:lpstr>
      <vt:lpstr>KHÍA CẠNH LIÊN QUAN </vt:lpstr>
      <vt:lpstr>II.1) PROTOCOL : TCP/IP</vt:lpstr>
      <vt:lpstr>II.2) NETWORK ISSUES </vt:lpstr>
      <vt:lpstr>II.3) MESSAGE DESIGN</vt:lpstr>
      <vt:lpstr>II.4) CONTROL SIGNAL</vt:lpstr>
      <vt:lpstr>II.4) CONTROL SIGNAL</vt:lpstr>
      <vt:lpstr>KẾ HOẠCH  &amp; PHÂN CHIA CÔNG VIỆC</vt:lpstr>
      <vt:lpstr>KẾ HOẠCH VÀ PHÂN CÔNG</vt:lpstr>
      <vt:lpstr>DEMO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Desarrolla la inteligencia emocional en tu aula</dc:title>
  <cp:revision>19</cp:revision>
  <dcterms:modified xsi:type="dcterms:W3CDTF">2023-03-13T10:52:47Z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0x010100E6F08E5A4239614CB5BAF2557A729EEF</vt:lpwstr>
  </property>
</Properties>
</file>