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05B-A80C-4AE4-8CF5-B9BA9D2F144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77A7-A20F-4DF4-B29E-1D7377813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C05B-A80C-4AE4-8CF5-B9BA9D2F144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77A7-A20F-4DF4-B29E-1D7377813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smtClean="0">
                <a:latin typeface="Corbel(Body)"/>
              </a:rPr>
              <a:t>CHƯƠNG 5</a:t>
            </a:r>
            <a:br>
              <a:rPr lang="en-US" sz="5300" b="1" smtClean="0">
                <a:latin typeface="Corbel(Body)"/>
              </a:rPr>
            </a:br>
            <a:r>
              <a:rPr lang="en-US" sz="5300" b="1" smtClean="0">
                <a:latin typeface="Corbel(Body)"/>
              </a:rPr>
              <a:t>LÀM VIỆC VỚI WINDOWS FORM</a:t>
            </a:r>
            <a:endParaRPr lang="en-US" sz="5300" b="1" dirty="0">
              <a:latin typeface="Corbel(Body)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1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1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6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latin typeface="Corbel(Body)"/>
              </a:rPr>
              <a:t>Nội dung</a:t>
            </a:r>
            <a:endParaRPr lang="en-US" sz="4000" b="1" dirty="0">
              <a:latin typeface="Corbel(Body)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4</a:t>
            </a:r>
            <a:r>
              <a:rPr lang="vi-VN" b="1" smtClean="0">
                <a:latin typeface="Corbel(Body)"/>
              </a:rPr>
              <a:t> Form và sự thể hiện của các ontrol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 Common dialog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6</a:t>
            </a:r>
            <a:r>
              <a:rPr lang="vi-VN" b="1" smtClean="0">
                <a:latin typeface="Corbel(Body)"/>
              </a:rPr>
              <a:t> Tập tin và thư mục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1</a:t>
            </a:r>
            <a:r>
              <a:rPr lang="vi-VN" b="1" smtClean="0">
                <a:latin typeface="Corbel(Body)"/>
              </a:rPr>
              <a:t> </a:t>
            </a:r>
            <a:r>
              <a:rPr lang="en-US" b="1" smtClean="0">
                <a:latin typeface="Corbel(Body)"/>
              </a:rPr>
              <a:t>Giới thiệu</a:t>
            </a:r>
            <a:endParaRPr lang="en-US" b="1" dirty="0">
              <a:latin typeface="Corbel(Body)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6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1</a:t>
            </a:r>
            <a:r>
              <a:rPr lang="vi-VN" b="1" smtClean="0">
                <a:latin typeface="Corbel(Body)"/>
              </a:rPr>
              <a:t> </a:t>
            </a:r>
            <a:r>
              <a:rPr lang="en-US" b="1" smtClean="0">
                <a:latin typeface="Corbel(Body)"/>
              </a:rPr>
              <a:t>Giới thiệu (tiếp)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2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smtClean="0">
                <a:latin typeface="Corbel(Body)"/>
              </a:rPr>
              <a:t>5.2 </a:t>
            </a:r>
            <a:r>
              <a:rPr lang="vi-VN" b="1" smtClean="0">
                <a:latin typeface="Corbel(Body)"/>
              </a:rPr>
              <a:t>Form</a:t>
            </a:r>
            <a:endParaRPr lang="en-US" b="1" dirty="0">
              <a:latin typeface="Corbel(Body)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3</a:t>
            </a:r>
            <a:r>
              <a:rPr lang="vi-VN" b="1" smtClean="0">
                <a:latin typeface="Corbel(Body)"/>
              </a:rPr>
              <a:t> Các control thông dụng</a:t>
            </a:r>
            <a:endParaRPr lang="en-US" b="1" dirty="0">
              <a:latin typeface="Corbel(Body)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rbel(Body)"/>
              </a:rPr>
              <a:t>5</a:t>
            </a:r>
            <a:r>
              <a:rPr lang="vi-VN" b="1" smtClean="0">
                <a:latin typeface="Corbel(Body)"/>
              </a:rPr>
              <a:t>.</a:t>
            </a:r>
            <a:r>
              <a:rPr lang="en-US" b="1" smtClean="0">
                <a:latin typeface="Corbel(Body)"/>
              </a:rPr>
              <a:t>3</a:t>
            </a:r>
            <a:r>
              <a:rPr lang="vi-VN" b="1" smtClean="0">
                <a:latin typeface="Corbel(Body)"/>
              </a:rPr>
              <a:t> Các control thông dụng</a:t>
            </a:r>
            <a:r>
              <a:rPr lang="en-US" b="1" smtClean="0">
                <a:latin typeface="Corbel(Body)"/>
              </a:rPr>
              <a:t> (tiếp)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3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Corbel(Body)</vt:lpstr>
      <vt:lpstr>Office Theme</vt:lpstr>
      <vt:lpstr>CHƯƠNG 5 LÀM VIỆC VỚI WINDOWS FORM</vt:lpstr>
      <vt:lpstr>Nội dung</vt:lpstr>
      <vt:lpstr>5.1 Giới thiệu</vt:lpstr>
      <vt:lpstr>5.1 Giới thiệu (tiếp)</vt:lpstr>
      <vt:lpstr>5.2 Form</vt:lpstr>
      <vt:lpstr>5.3 Các control thông dụng</vt:lpstr>
      <vt:lpstr>PowerPoint Presentation</vt:lpstr>
      <vt:lpstr>5.3 Các control thông dụng (tiếp)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 Form và sự thể hiện của các ontrol</vt:lpstr>
      <vt:lpstr>5.5 Common dialog</vt:lpstr>
      <vt:lpstr>5.6 Tập tin và thư mục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 LÀM VIỆC VỚI WINDOWS FORM</dc:title>
  <dc:creator>Tinh</dc:creator>
  <cp:lastModifiedBy>Tinh</cp:lastModifiedBy>
  <cp:revision>1</cp:revision>
  <dcterms:created xsi:type="dcterms:W3CDTF">2021-09-23T05:25:36Z</dcterms:created>
  <dcterms:modified xsi:type="dcterms:W3CDTF">2021-09-23T05:25:36Z</dcterms:modified>
</cp:coreProperties>
</file>