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02F-2C66-4EA9-BC02-11D566EE5A1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5392-5676-4B55-A3A0-DEB781C1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602F-2C66-4EA9-BC02-11D566EE5A1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5392-5676-4B55-A3A0-DEB781C1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smtClean="0"/>
              <a:t>CÔNG NGHỆ .NET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Thông tin môn học</a:t>
            </a:r>
            <a:endParaRPr lang="en-US" sz="40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bổ thời gian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 môn học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CÔNG NGHỆ .NET</vt:lpstr>
      <vt:lpstr>Thông tin môn học</vt:lpstr>
      <vt:lpstr>Phân bổ thời gian</vt:lpstr>
      <vt:lpstr>Nội dung môn học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.NET</dc:title>
  <dc:creator>Tinh</dc:creator>
  <cp:lastModifiedBy>Tinh</cp:lastModifiedBy>
  <cp:revision>1</cp:revision>
  <dcterms:created xsi:type="dcterms:W3CDTF">2021-09-23T05:21:18Z</dcterms:created>
  <dcterms:modified xsi:type="dcterms:W3CDTF">2021-09-23T05:21:18Z</dcterms:modified>
</cp:coreProperties>
</file>