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50"/>
  </p:notesMasterIdLst>
  <p:sldIdLst>
    <p:sldId id="326" r:id="rId3"/>
    <p:sldId id="328" r:id="rId4"/>
    <p:sldId id="329" r:id="rId5"/>
    <p:sldId id="313" r:id="rId6"/>
    <p:sldId id="281" r:id="rId7"/>
    <p:sldId id="354" r:id="rId8"/>
    <p:sldId id="355" r:id="rId9"/>
    <p:sldId id="368" r:id="rId10"/>
    <p:sldId id="357" r:id="rId11"/>
    <p:sldId id="360" r:id="rId12"/>
    <p:sldId id="359" r:id="rId13"/>
    <p:sldId id="361" r:id="rId14"/>
    <p:sldId id="365" r:id="rId15"/>
    <p:sldId id="358" r:id="rId16"/>
    <p:sldId id="363" r:id="rId17"/>
    <p:sldId id="396" r:id="rId18"/>
    <p:sldId id="366" r:id="rId19"/>
    <p:sldId id="371" r:id="rId20"/>
    <p:sldId id="367" r:id="rId21"/>
    <p:sldId id="369" r:id="rId22"/>
    <p:sldId id="373" r:id="rId23"/>
    <p:sldId id="374" r:id="rId24"/>
    <p:sldId id="375" r:id="rId25"/>
    <p:sldId id="400" r:id="rId26"/>
    <p:sldId id="401" r:id="rId27"/>
    <p:sldId id="382" r:id="rId28"/>
    <p:sldId id="377" r:id="rId29"/>
    <p:sldId id="383" r:id="rId30"/>
    <p:sldId id="385" r:id="rId31"/>
    <p:sldId id="380" r:id="rId32"/>
    <p:sldId id="406" r:id="rId33"/>
    <p:sldId id="402" r:id="rId34"/>
    <p:sldId id="407" r:id="rId35"/>
    <p:sldId id="408" r:id="rId36"/>
    <p:sldId id="409" r:id="rId37"/>
    <p:sldId id="410" r:id="rId38"/>
    <p:sldId id="411" r:id="rId39"/>
    <p:sldId id="378" r:id="rId40"/>
    <p:sldId id="405" r:id="rId41"/>
    <p:sldId id="379" r:id="rId42"/>
    <p:sldId id="381" r:id="rId43"/>
    <p:sldId id="386" r:id="rId44"/>
    <p:sldId id="391" r:id="rId45"/>
    <p:sldId id="394" r:id="rId46"/>
    <p:sldId id="395" r:id="rId47"/>
    <p:sldId id="392" r:id="rId48"/>
    <p:sldId id="351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44" userDrawn="1">
          <p15:clr>
            <a:srgbClr val="A4A3A4"/>
          </p15:clr>
        </p15:guide>
        <p15:guide id="2" pos="30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4FA89A-C213-4620-96BE-75AC17BDD30C}" v="231" dt="2019-04-08T10:57:49.2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1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-1500" y="-90"/>
      </p:cViewPr>
      <p:guideLst>
        <p:guide orient="horz" pos="1344"/>
        <p:guide pos="30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microsoft.com/office/2016/11/relationships/changesInfo" Target="changesInfos/changesInfo1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완주 이" userId="64c78806-30bd-4b20-86e7-b7a734b4ded4" providerId="ADAL" clId="{004FA89A-C213-4620-96BE-75AC17BDD30C}"/>
    <pc:docChg chg="undo custSel addSld delSld modSld sldOrd">
      <pc:chgData name="완주 이" userId="64c78806-30bd-4b20-86e7-b7a734b4ded4" providerId="ADAL" clId="{004FA89A-C213-4620-96BE-75AC17BDD30C}" dt="2019-04-08T10:57:49.203" v="1273" actId="1076"/>
      <pc:docMkLst>
        <pc:docMk/>
      </pc:docMkLst>
      <pc:sldChg chg="addSp delSp modSp">
        <pc:chgData name="완주 이" userId="64c78806-30bd-4b20-86e7-b7a734b4ded4" providerId="ADAL" clId="{004FA89A-C213-4620-96BE-75AC17BDD30C}" dt="2019-04-08T08:27:48.758" v="277" actId="1076"/>
        <pc:sldMkLst>
          <pc:docMk/>
          <pc:sldMk cId="513199886" sldId="258"/>
        </pc:sldMkLst>
        <pc:spChg chg="add mod">
          <ac:chgData name="완주 이" userId="64c78806-30bd-4b20-86e7-b7a734b4ded4" providerId="ADAL" clId="{004FA89A-C213-4620-96BE-75AC17BDD30C}" dt="2019-04-08T08:27:48.758" v="277" actId="1076"/>
          <ac:spMkLst>
            <pc:docMk/>
            <pc:sldMk cId="513199886" sldId="258"/>
            <ac:spMk id="8" creationId="{24DF83D5-A0C5-4F31-B677-C4DD3A646364}"/>
          </ac:spMkLst>
        </pc:spChg>
        <pc:spChg chg="del">
          <ac:chgData name="완주 이" userId="64c78806-30bd-4b20-86e7-b7a734b4ded4" providerId="ADAL" clId="{004FA89A-C213-4620-96BE-75AC17BDD30C}" dt="2019-04-08T08:20:05.078" v="0" actId="478"/>
          <ac:spMkLst>
            <pc:docMk/>
            <pc:sldMk cId="513199886" sldId="258"/>
            <ac:spMk id="20" creationId="{00000000-0000-0000-0000-000000000000}"/>
          </ac:spMkLst>
        </pc:spChg>
        <pc:cxnChg chg="add del mod">
          <ac:chgData name="완주 이" userId="64c78806-30bd-4b20-86e7-b7a734b4ded4" providerId="ADAL" clId="{004FA89A-C213-4620-96BE-75AC17BDD30C}" dt="2019-04-08T08:20:14.339" v="3" actId="14100"/>
          <ac:cxnSpMkLst>
            <pc:docMk/>
            <pc:sldMk cId="513199886" sldId="258"/>
            <ac:cxnSpMk id="10" creationId="{00000000-0000-0000-0000-000000000000}"/>
          </ac:cxnSpMkLst>
        </pc:cxnChg>
      </pc:sldChg>
      <pc:sldChg chg="del">
        <pc:chgData name="완주 이" userId="64c78806-30bd-4b20-86e7-b7a734b4ded4" providerId="ADAL" clId="{004FA89A-C213-4620-96BE-75AC17BDD30C}" dt="2019-04-08T09:28:47.223" v="408" actId="2696"/>
        <pc:sldMkLst>
          <pc:docMk/>
          <pc:sldMk cId="4073318334" sldId="260"/>
        </pc:sldMkLst>
      </pc:sldChg>
      <pc:sldChg chg="del">
        <pc:chgData name="완주 이" userId="64c78806-30bd-4b20-86e7-b7a734b4ded4" providerId="ADAL" clId="{004FA89A-C213-4620-96BE-75AC17BDD30C}" dt="2019-04-08T09:28:43.700" v="407" actId="2696"/>
        <pc:sldMkLst>
          <pc:docMk/>
          <pc:sldMk cId="2321837178" sldId="265"/>
        </pc:sldMkLst>
      </pc:sldChg>
      <pc:sldChg chg="modSp">
        <pc:chgData name="완주 이" userId="64c78806-30bd-4b20-86e7-b7a734b4ded4" providerId="ADAL" clId="{004FA89A-C213-4620-96BE-75AC17BDD30C}" dt="2019-04-08T09:55:26.035" v="847" actId="14734"/>
        <pc:sldMkLst>
          <pc:docMk/>
          <pc:sldMk cId="2921331420" sldId="280"/>
        </pc:sldMkLst>
        <pc:graphicFrameChg chg="mod modGraphic">
          <ac:chgData name="완주 이" userId="64c78806-30bd-4b20-86e7-b7a734b4ded4" providerId="ADAL" clId="{004FA89A-C213-4620-96BE-75AC17BDD30C}" dt="2019-04-08T09:55:26.035" v="847" actId="14734"/>
          <ac:graphicFrameMkLst>
            <pc:docMk/>
            <pc:sldMk cId="2921331420" sldId="280"/>
            <ac:graphicFrameMk id="49" creationId="{00000000-0000-0000-0000-000000000000}"/>
          </ac:graphicFrameMkLst>
        </pc:graphicFrameChg>
      </pc:sldChg>
      <pc:sldChg chg="modSp">
        <pc:chgData name="완주 이" userId="64c78806-30bd-4b20-86e7-b7a734b4ded4" providerId="ADAL" clId="{004FA89A-C213-4620-96BE-75AC17BDD30C}" dt="2019-04-08T09:29:07.795" v="410" actId="207"/>
        <pc:sldMkLst>
          <pc:docMk/>
          <pc:sldMk cId="1635205500" sldId="288"/>
        </pc:sldMkLst>
        <pc:graphicFrameChg chg="modGraphic">
          <ac:chgData name="완주 이" userId="64c78806-30bd-4b20-86e7-b7a734b4ded4" providerId="ADAL" clId="{004FA89A-C213-4620-96BE-75AC17BDD30C}" dt="2019-04-08T09:29:07.795" v="410" actId="207"/>
          <ac:graphicFrameMkLst>
            <pc:docMk/>
            <pc:sldMk cId="1635205500" sldId="288"/>
            <ac:graphicFrameMk id="7" creationId="{00000000-0000-0000-0000-000000000000}"/>
          </ac:graphicFrameMkLst>
        </pc:graphicFrameChg>
      </pc:sldChg>
      <pc:sldChg chg="del">
        <pc:chgData name="완주 이" userId="64c78806-30bd-4b20-86e7-b7a734b4ded4" providerId="ADAL" clId="{004FA89A-C213-4620-96BE-75AC17BDD30C}" dt="2019-04-08T09:30:54.808" v="411" actId="2696"/>
        <pc:sldMkLst>
          <pc:docMk/>
          <pc:sldMk cId="2458909737" sldId="289"/>
        </pc:sldMkLst>
      </pc:sldChg>
      <pc:sldChg chg="addSp delSp modSp ord">
        <pc:chgData name="완주 이" userId="64c78806-30bd-4b20-86e7-b7a734b4ded4" providerId="ADAL" clId="{004FA89A-C213-4620-96BE-75AC17BDD30C}" dt="2019-04-08T09:33:08.564" v="447" actId="14100"/>
        <pc:sldMkLst>
          <pc:docMk/>
          <pc:sldMk cId="885777124" sldId="290"/>
        </pc:sldMkLst>
        <pc:spChg chg="add del mod">
          <ac:chgData name="완주 이" userId="64c78806-30bd-4b20-86e7-b7a734b4ded4" providerId="ADAL" clId="{004FA89A-C213-4620-96BE-75AC17BDD30C}" dt="2019-04-08T09:32:52.128" v="443" actId="478"/>
          <ac:spMkLst>
            <pc:docMk/>
            <pc:sldMk cId="885777124" sldId="290"/>
            <ac:spMk id="2" creationId="{B616F229-55F6-47B3-9833-63B2738992D8}"/>
          </ac:spMkLst>
        </pc:spChg>
        <pc:spChg chg="add mod">
          <ac:chgData name="완주 이" userId="64c78806-30bd-4b20-86e7-b7a734b4ded4" providerId="ADAL" clId="{004FA89A-C213-4620-96BE-75AC17BDD30C}" dt="2019-04-08T09:33:08.564" v="447" actId="14100"/>
          <ac:spMkLst>
            <pc:docMk/>
            <pc:sldMk cId="885777124" sldId="290"/>
            <ac:spMk id="3" creationId="{37F3BF1A-512D-47CF-B9F2-C39DE4AF17DA}"/>
          </ac:spMkLst>
        </pc:spChg>
        <pc:spChg chg="add mod">
          <ac:chgData name="완주 이" userId="64c78806-30bd-4b20-86e7-b7a734b4ded4" providerId="ADAL" clId="{004FA89A-C213-4620-96BE-75AC17BDD30C}" dt="2019-04-08T09:32:29.457" v="439" actId="20577"/>
          <ac:spMkLst>
            <pc:docMk/>
            <pc:sldMk cId="885777124" sldId="290"/>
            <ac:spMk id="11" creationId="{BB308529-023C-438D-A3A5-3EBC5105814C}"/>
          </ac:spMkLst>
        </pc:spChg>
      </pc:sldChg>
      <pc:sldChg chg="add del">
        <pc:chgData name="완주 이" userId="64c78806-30bd-4b20-86e7-b7a734b4ded4" providerId="ADAL" clId="{004FA89A-C213-4620-96BE-75AC17BDD30C}" dt="2019-04-08T09:42:33.361" v="548" actId="2696"/>
        <pc:sldMkLst>
          <pc:docMk/>
          <pc:sldMk cId="3195350166" sldId="306"/>
        </pc:sldMkLst>
      </pc:sldChg>
      <pc:sldChg chg="add del">
        <pc:chgData name="완주 이" userId="64c78806-30bd-4b20-86e7-b7a734b4ded4" providerId="ADAL" clId="{004FA89A-C213-4620-96BE-75AC17BDD30C}" dt="2019-04-08T09:42:27.286" v="544"/>
        <pc:sldMkLst>
          <pc:docMk/>
          <pc:sldMk cId="3891438874" sldId="306"/>
        </pc:sldMkLst>
      </pc:sldChg>
      <pc:sldChg chg="add">
        <pc:chgData name="완주 이" userId="64c78806-30bd-4b20-86e7-b7a734b4ded4" providerId="ADAL" clId="{004FA89A-C213-4620-96BE-75AC17BDD30C}" dt="2019-04-08T09:42:35.769" v="549"/>
        <pc:sldMkLst>
          <pc:docMk/>
          <pc:sldMk cId="4024885545" sldId="306"/>
        </pc:sldMkLst>
      </pc:sldChg>
      <pc:sldChg chg="modSp">
        <pc:chgData name="완주 이" userId="64c78806-30bd-4b20-86e7-b7a734b4ded4" providerId="ADAL" clId="{004FA89A-C213-4620-96BE-75AC17BDD30C}" dt="2019-04-08T09:55:13.323" v="845" actId="14734"/>
        <pc:sldMkLst>
          <pc:docMk/>
          <pc:sldMk cId="4173352733" sldId="307"/>
        </pc:sldMkLst>
        <pc:graphicFrameChg chg="mod modGraphic">
          <ac:chgData name="완주 이" userId="64c78806-30bd-4b20-86e7-b7a734b4ded4" providerId="ADAL" clId="{004FA89A-C213-4620-96BE-75AC17BDD30C}" dt="2019-04-08T09:55:13.323" v="845" actId="14734"/>
          <ac:graphicFrameMkLst>
            <pc:docMk/>
            <pc:sldMk cId="4173352733" sldId="307"/>
            <ac:graphicFrameMk id="49" creationId="{00000000-0000-0000-0000-000000000000}"/>
          </ac:graphicFrameMkLst>
        </pc:graphicFrameChg>
      </pc:sldChg>
      <pc:sldChg chg="addSp delSp modSp">
        <pc:chgData name="완주 이" userId="64c78806-30bd-4b20-86e7-b7a734b4ded4" providerId="ADAL" clId="{004FA89A-C213-4620-96BE-75AC17BDD30C}" dt="2019-04-08T09:51:53.449" v="694" actId="108"/>
        <pc:sldMkLst>
          <pc:docMk/>
          <pc:sldMk cId="3039037964" sldId="308"/>
        </pc:sldMkLst>
        <pc:spChg chg="add mod">
          <ac:chgData name="완주 이" userId="64c78806-30bd-4b20-86e7-b7a734b4ded4" providerId="ADAL" clId="{004FA89A-C213-4620-96BE-75AC17BDD30C}" dt="2019-04-08T09:40:59.471" v="501" actId="571"/>
          <ac:spMkLst>
            <pc:docMk/>
            <pc:sldMk cId="3039037964" sldId="308"/>
            <ac:spMk id="32" creationId="{FC78AF63-A585-4BFC-9DD9-4D4AF43E5166}"/>
          </ac:spMkLst>
        </pc:spChg>
        <pc:spChg chg="del">
          <ac:chgData name="완주 이" userId="64c78806-30bd-4b20-86e7-b7a734b4ded4" providerId="ADAL" clId="{004FA89A-C213-4620-96BE-75AC17BDD30C}" dt="2019-04-08T09:40:21.970" v="448" actId="478"/>
          <ac:spMkLst>
            <pc:docMk/>
            <pc:sldMk cId="3039037964" sldId="308"/>
            <ac:spMk id="36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0:46.765" v="499" actId="1038"/>
          <ac:spMkLst>
            <pc:docMk/>
            <pc:sldMk cId="3039037964" sldId="308"/>
            <ac:spMk id="37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09:40:54.818" v="500" actId="478"/>
          <ac:spMkLst>
            <pc:docMk/>
            <pc:sldMk cId="3039037964" sldId="308"/>
            <ac:spMk id="38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09:40:54.818" v="500" actId="478"/>
          <ac:spMkLst>
            <pc:docMk/>
            <pc:sldMk cId="3039037964" sldId="308"/>
            <ac:spMk id="46" creationId="{00000000-0000-0000-0000-000000000000}"/>
          </ac:spMkLst>
        </pc:spChg>
        <pc:graphicFrameChg chg="mod modGraphic">
          <ac:chgData name="완주 이" userId="64c78806-30bd-4b20-86e7-b7a734b4ded4" providerId="ADAL" clId="{004FA89A-C213-4620-96BE-75AC17BDD30C}" dt="2019-04-08T09:51:53.449" v="694" actId="108"/>
          <ac:graphicFrameMkLst>
            <pc:docMk/>
            <pc:sldMk cId="3039037964" sldId="308"/>
            <ac:graphicFrameMk id="18" creationId="{00000000-0000-0000-0000-000000000000}"/>
          </ac:graphicFrameMkLst>
        </pc:graphicFrameChg>
      </pc:sldChg>
      <pc:sldChg chg="del">
        <pc:chgData name="완주 이" userId="64c78806-30bd-4b20-86e7-b7a734b4ded4" providerId="ADAL" clId="{004FA89A-C213-4620-96BE-75AC17BDD30C}" dt="2019-04-08T09:41:31.761" v="539" actId="2696"/>
        <pc:sldMkLst>
          <pc:docMk/>
          <pc:sldMk cId="1105106935" sldId="309"/>
        </pc:sldMkLst>
      </pc:sldChg>
      <pc:sldChg chg="del">
        <pc:chgData name="완주 이" userId="64c78806-30bd-4b20-86e7-b7a734b4ded4" providerId="ADAL" clId="{004FA89A-C213-4620-96BE-75AC17BDD30C}" dt="2019-04-08T09:41:40.230" v="540" actId="2696"/>
        <pc:sldMkLst>
          <pc:docMk/>
          <pc:sldMk cId="1786474685" sldId="310"/>
        </pc:sldMkLst>
      </pc:sldChg>
      <pc:sldChg chg="delSp modSp add">
        <pc:chgData name="완주 이" userId="64c78806-30bd-4b20-86e7-b7a734b4ded4" providerId="ADAL" clId="{004FA89A-C213-4620-96BE-75AC17BDD30C}" dt="2019-04-08T09:43:01.375" v="610"/>
        <pc:sldMkLst>
          <pc:docMk/>
          <pc:sldMk cId="2894748060" sldId="315"/>
        </pc:sldMkLst>
        <pc:spChg chg="mod">
          <ac:chgData name="완주 이" userId="64c78806-30bd-4b20-86e7-b7a734b4ded4" providerId="ADAL" clId="{004FA89A-C213-4620-96BE-75AC17BDD30C}" dt="2019-04-08T09:43:01.375" v="610"/>
          <ac:spMkLst>
            <pc:docMk/>
            <pc:sldMk cId="2894748060" sldId="315"/>
            <ac:spMk id="40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2:56.257" v="586"/>
          <ac:spMkLst>
            <pc:docMk/>
            <pc:sldMk cId="2894748060" sldId="315"/>
            <ac:spMk id="46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09:42:43.551" v="550"/>
          <ac:spMkLst>
            <pc:docMk/>
            <pc:sldMk cId="2894748060" sldId="315"/>
            <ac:spMk id="49" creationId="{00000000-0000-0000-0000-000000000000}"/>
          </ac:spMkLst>
        </pc:spChg>
        <pc:graphicFrameChg chg="mod modGraphic">
          <ac:chgData name="완주 이" userId="64c78806-30bd-4b20-86e7-b7a734b4ded4" providerId="ADAL" clId="{004FA89A-C213-4620-96BE-75AC17BDD30C}" dt="2019-04-08T09:42:52.122" v="578"/>
          <ac:graphicFrameMkLst>
            <pc:docMk/>
            <pc:sldMk cId="2894748060" sldId="315"/>
            <ac:graphicFrameMk id="7" creationId="{00000000-0000-0000-0000-000000000000}"/>
          </ac:graphicFrameMkLst>
        </pc:graphicFrameChg>
      </pc:sldChg>
      <pc:sldChg chg="add del">
        <pc:chgData name="완주 이" userId="64c78806-30bd-4b20-86e7-b7a734b4ded4" providerId="ADAL" clId="{004FA89A-C213-4620-96BE-75AC17BDD30C}" dt="2019-04-08T09:42:33.283" v="547" actId="2696"/>
        <pc:sldMkLst>
          <pc:docMk/>
          <pc:sldMk cId="3697190457" sldId="315"/>
        </pc:sldMkLst>
      </pc:sldChg>
      <pc:sldChg chg="addSp delSp">
        <pc:chgData name="완주 이" userId="64c78806-30bd-4b20-86e7-b7a734b4ded4" providerId="ADAL" clId="{004FA89A-C213-4620-96BE-75AC17BDD30C}" dt="2019-04-08T10:01:24.938" v="980"/>
        <pc:sldMkLst>
          <pc:docMk/>
          <pc:sldMk cId="1438001214" sldId="317"/>
        </pc:sldMkLst>
        <pc:spChg chg="del">
          <ac:chgData name="완주 이" userId="64c78806-30bd-4b20-86e7-b7a734b4ded4" providerId="ADAL" clId="{004FA89A-C213-4620-96BE-75AC17BDD30C}" dt="2019-04-08T10:01:24.610" v="979" actId="478"/>
          <ac:spMkLst>
            <pc:docMk/>
            <pc:sldMk cId="1438001214" sldId="317"/>
            <ac:spMk id="27" creationId="{00000000-0000-0000-0000-000000000000}"/>
          </ac:spMkLst>
        </pc:spChg>
        <pc:spChg chg="add">
          <ac:chgData name="완주 이" userId="64c78806-30bd-4b20-86e7-b7a734b4ded4" providerId="ADAL" clId="{004FA89A-C213-4620-96BE-75AC17BDD30C}" dt="2019-04-08T10:01:24.938" v="980"/>
          <ac:spMkLst>
            <pc:docMk/>
            <pc:sldMk cId="1438001214" sldId="317"/>
            <ac:spMk id="29" creationId="{62539C7B-1528-44E1-9B7C-4B149679033A}"/>
          </ac:spMkLst>
        </pc:spChg>
        <pc:spChg chg="add">
          <ac:chgData name="완주 이" userId="64c78806-30bd-4b20-86e7-b7a734b4ded4" providerId="ADAL" clId="{004FA89A-C213-4620-96BE-75AC17BDD30C}" dt="2019-04-08T10:01:24.938" v="980"/>
          <ac:spMkLst>
            <pc:docMk/>
            <pc:sldMk cId="1438001214" sldId="317"/>
            <ac:spMk id="30" creationId="{501DFE57-6A7C-454D-B6C1-FDC12F13AB63}"/>
          </ac:spMkLst>
        </pc:spChg>
        <pc:spChg chg="add">
          <ac:chgData name="완주 이" userId="64c78806-30bd-4b20-86e7-b7a734b4ded4" providerId="ADAL" clId="{004FA89A-C213-4620-96BE-75AC17BDD30C}" dt="2019-04-08T10:01:24.938" v="980"/>
          <ac:spMkLst>
            <pc:docMk/>
            <pc:sldMk cId="1438001214" sldId="317"/>
            <ac:spMk id="31" creationId="{09C6EE5E-DCC4-4BC0-910E-3526CD97A9D0}"/>
          </ac:spMkLst>
        </pc:spChg>
        <pc:spChg chg="add">
          <ac:chgData name="완주 이" userId="64c78806-30bd-4b20-86e7-b7a734b4ded4" providerId="ADAL" clId="{004FA89A-C213-4620-96BE-75AC17BDD30C}" dt="2019-04-08T10:01:24.938" v="980"/>
          <ac:spMkLst>
            <pc:docMk/>
            <pc:sldMk cId="1438001214" sldId="317"/>
            <ac:spMk id="32" creationId="{3295D258-28BF-40CE-A59A-4743B5736ABB}"/>
          </ac:spMkLst>
        </pc:spChg>
        <pc:spChg chg="add">
          <ac:chgData name="완주 이" userId="64c78806-30bd-4b20-86e7-b7a734b4ded4" providerId="ADAL" clId="{004FA89A-C213-4620-96BE-75AC17BDD30C}" dt="2019-04-08T10:01:24.938" v="980"/>
          <ac:spMkLst>
            <pc:docMk/>
            <pc:sldMk cId="1438001214" sldId="317"/>
            <ac:spMk id="33" creationId="{1F60EA0B-CCD5-46AD-8A5C-CC7B38CD06F8}"/>
          </ac:spMkLst>
        </pc:spChg>
        <pc:spChg chg="del">
          <ac:chgData name="완주 이" userId="64c78806-30bd-4b20-86e7-b7a734b4ded4" providerId="ADAL" clId="{004FA89A-C213-4620-96BE-75AC17BDD30C}" dt="2019-04-08T10:01:24.610" v="979" actId="478"/>
          <ac:spMkLst>
            <pc:docMk/>
            <pc:sldMk cId="1438001214" sldId="317"/>
            <ac:spMk id="51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24.610" v="979" actId="478"/>
          <ac:spMkLst>
            <pc:docMk/>
            <pc:sldMk cId="1438001214" sldId="317"/>
            <ac:spMk id="52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24.610" v="979" actId="478"/>
          <ac:spMkLst>
            <pc:docMk/>
            <pc:sldMk cId="1438001214" sldId="317"/>
            <ac:spMk id="53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24.610" v="979" actId="478"/>
          <ac:spMkLst>
            <pc:docMk/>
            <pc:sldMk cId="1438001214" sldId="317"/>
            <ac:spMk id="54" creationId="{00000000-0000-0000-0000-000000000000}"/>
          </ac:spMkLst>
        </pc:spChg>
      </pc:sldChg>
      <pc:sldChg chg="addSp delSp">
        <pc:chgData name="완주 이" userId="64c78806-30bd-4b20-86e7-b7a734b4ded4" providerId="ADAL" clId="{004FA89A-C213-4620-96BE-75AC17BDD30C}" dt="2019-04-08T10:01:30.754" v="982"/>
        <pc:sldMkLst>
          <pc:docMk/>
          <pc:sldMk cId="213756820" sldId="318"/>
        </pc:sldMkLst>
        <pc:spChg chg="del">
          <ac:chgData name="완주 이" userId="64c78806-30bd-4b20-86e7-b7a734b4ded4" providerId="ADAL" clId="{004FA89A-C213-4620-96BE-75AC17BDD30C}" dt="2019-04-08T10:01:30.534" v="981" actId="478"/>
          <ac:spMkLst>
            <pc:docMk/>
            <pc:sldMk cId="213756820" sldId="318"/>
            <ac:spMk id="27" creationId="{00000000-0000-0000-0000-000000000000}"/>
          </ac:spMkLst>
        </pc:spChg>
        <pc:spChg chg="add">
          <ac:chgData name="완주 이" userId="64c78806-30bd-4b20-86e7-b7a734b4ded4" providerId="ADAL" clId="{004FA89A-C213-4620-96BE-75AC17BDD30C}" dt="2019-04-08T10:01:30.754" v="982"/>
          <ac:spMkLst>
            <pc:docMk/>
            <pc:sldMk cId="213756820" sldId="318"/>
            <ac:spMk id="38" creationId="{15C9BFAC-0D67-49E8-AC55-36C7A79D904A}"/>
          </ac:spMkLst>
        </pc:spChg>
        <pc:spChg chg="add">
          <ac:chgData name="완주 이" userId="64c78806-30bd-4b20-86e7-b7a734b4ded4" providerId="ADAL" clId="{004FA89A-C213-4620-96BE-75AC17BDD30C}" dt="2019-04-08T10:01:30.754" v="982"/>
          <ac:spMkLst>
            <pc:docMk/>
            <pc:sldMk cId="213756820" sldId="318"/>
            <ac:spMk id="39" creationId="{07467EB7-A006-400A-8F94-6B6031A711D0}"/>
          </ac:spMkLst>
        </pc:spChg>
        <pc:spChg chg="add">
          <ac:chgData name="완주 이" userId="64c78806-30bd-4b20-86e7-b7a734b4ded4" providerId="ADAL" clId="{004FA89A-C213-4620-96BE-75AC17BDD30C}" dt="2019-04-08T10:01:30.754" v="982"/>
          <ac:spMkLst>
            <pc:docMk/>
            <pc:sldMk cId="213756820" sldId="318"/>
            <ac:spMk id="45" creationId="{F5EC0F9F-02E5-4B97-9DA0-184EC9DD3AE3}"/>
          </ac:spMkLst>
        </pc:spChg>
        <pc:spChg chg="add">
          <ac:chgData name="완주 이" userId="64c78806-30bd-4b20-86e7-b7a734b4ded4" providerId="ADAL" clId="{004FA89A-C213-4620-96BE-75AC17BDD30C}" dt="2019-04-08T10:01:30.754" v="982"/>
          <ac:spMkLst>
            <pc:docMk/>
            <pc:sldMk cId="213756820" sldId="318"/>
            <ac:spMk id="46" creationId="{E76E6FE9-75F3-446D-80EE-F8D901BC5A1D}"/>
          </ac:spMkLst>
        </pc:spChg>
        <pc:spChg chg="add">
          <ac:chgData name="완주 이" userId="64c78806-30bd-4b20-86e7-b7a734b4ded4" providerId="ADAL" clId="{004FA89A-C213-4620-96BE-75AC17BDD30C}" dt="2019-04-08T10:01:30.754" v="982"/>
          <ac:spMkLst>
            <pc:docMk/>
            <pc:sldMk cId="213756820" sldId="318"/>
            <ac:spMk id="47" creationId="{976F4F8C-9BEF-430D-BEA2-3DD0C2724BF3}"/>
          </ac:spMkLst>
        </pc:spChg>
        <pc:spChg chg="del">
          <ac:chgData name="완주 이" userId="64c78806-30bd-4b20-86e7-b7a734b4ded4" providerId="ADAL" clId="{004FA89A-C213-4620-96BE-75AC17BDD30C}" dt="2019-04-08T10:01:30.534" v="981" actId="478"/>
          <ac:spMkLst>
            <pc:docMk/>
            <pc:sldMk cId="213756820" sldId="318"/>
            <ac:spMk id="51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0.534" v="981" actId="478"/>
          <ac:spMkLst>
            <pc:docMk/>
            <pc:sldMk cId="213756820" sldId="318"/>
            <ac:spMk id="52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0.534" v="981" actId="478"/>
          <ac:spMkLst>
            <pc:docMk/>
            <pc:sldMk cId="213756820" sldId="318"/>
            <ac:spMk id="53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0.534" v="981" actId="478"/>
          <ac:spMkLst>
            <pc:docMk/>
            <pc:sldMk cId="213756820" sldId="318"/>
            <ac:spMk id="54" creationId="{00000000-0000-0000-0000-000000000000}"/>
          </ac:spMkLst>
        </pc:spChg>
      </pc:sldChg>
      <pc:sldChg chg="addSp delSp modSp">
        <pc:chgData name="완주 이" userId="64c78806-30bd-4b20-86e7-b7a734b4ded4" providerId="ADAL" clId="{004FA89A-C213-4620-96BE-75AC17BDD30C}" dt="2019-04-08T10:01:38.823" v="986"/>
        <pc:sldMkLst>
          <pc:docMk/>
          <pc:sldMk cId="484243435" sldId="319"/>
        </pc:sldMkLst>
        <pc:spChg chg="del mod">
          <ac:chgData name="완주 이" userId="64c78806-30bd-4b20-86e7-b7a734b4ded4" providerId="ADAL" clId="{004FA89A-C213-4620-96BE-75AC17BDD30C}" dt="2019-04-08T10:01:38.670" v="985" actId="478"/>
          <ac:spMkLst>
            <pc:docMk/>
            <pc:sldMk cId="484243435" sldId="319"/>
            <ac:spMk id="47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8.670" v="985" actId="478"/>
          <ac:spMkLst>
            <pc:docMk/>
            <pc:sldMk cId="484243435" sldId="319"/>
            <ac:spMk id="51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8.670" v="985" actId="478"/>
          <ac:spMkLst>
            <pc:docMk/>
            <pc:sldMk cId="484243435" sldId="319"/>
            <ac:spMk id="52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8.670" v="985" actId="478"/>
          <ac:spMkLst>
            <pc:docMk/>
            <pc:sldMk cId="484243435" sldId="319"/>
            <ac:spMk id="53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8.670" v="985" actId="478"/>
          <ac:spMkLst>
            <pc:docMk/>
            <pc:sldMk cId="484243435" sldId="319"/>
            <ac:spMk id="54" creationId="{00000000-0000-0000-0000-000000000000}"/>
          </ac:spMkLst>
        </pc:spChg>
        <pc:spChg chg="add">
          <ac:chgData name="완주 이" userId="64c78806-30bd-4b20-86e7-b7a734b4ded4" providerId="ADAL" clId="{004FA89A-C213-4620-96BE-75AC17BDD30C}" dt="2019-04-08T10:01:38.823" v="986"/>
          <ac:spMkLst>
            <pc:docMk/>
            <pc:sldMk cId="484243435" sldId="319"/>
            <ac:spMk id="55" creationId="{D3342B52-F541-4F47-AA3A-09FFDBB8EE10}"/>
          </ac:spMkLst>
        </pc:spChg>
        <pc:spChg chg="add">
          <ac:chgData name="완주 이" userId="64c78806-30bd-4b20-86e7-b7a734b4ded4" providerId="ADAL" clId="{004FA89A-C213-4620-96BE-75AC17BDD30C}" dt="2019-04-08T10:01:38.823" v="986"/>
          <ac:spMkLst>
            <pc:docMk/>
            <pc:sldMk cId="484243435" sldId="319"/>
            <ac:spMk id="56" creationId="{C6010071-D7B0-472E-A353-7EC41458E30E}"/>
          </ac:spMkLst>
        </pc:spChg>
        <pc:spChg chg="add">
          <ac:chgData name="완주 이" userId="64c78806-30bd-4b20-86e7-b7a734b4ded4" providerId="ADAL" clId="{004FA89A-C213-4620-96BE-75AC17BDD30C}" dt="2019-04-08T10:01:38.823" v="986"/>
          <ac:spMkLst>
            <pc:docMk/>
            <pc:sldMk cId="484243435" sldId="319"/>
            <ac:spMk id="61" creationId="{B46EDBF2-8616-413F-8DA1-B2A3C3E590E0}"/>
          </ac:spMkLst>
        </pc:spChg>
        <pc:spChg chg="add">
          <ac:chgData name="완주 이" userId="64c78806-30bd-4b20-86e7-b7a734b4ded4" providerId="ADAL" clId="{004FA89A-C213-4620-96BE-75AC17BDD30C}" dt="2019-04-08T10:01:38.823" v="986"/>
          <ac:spMkLst>
            <pc:docMk/>
            <pc:sldMk cId="484243435" sldId="319"/>
            <ac:spMk id="67" creationId="{8531A8DE-E840-4877-8635-FB39B04AAF1A}"/>
          </ac:spMkLst>
        </pc:spChg>
        <pc:spChg chg="add">
          <ac:chgData name="완주 이" userId="64c78806-30bd-4b20-86e7-b7a734b4ded4" providerId="ADAL" clId="{004FA89A-C213-4620-96BE-75AC17BDD30C}" dt="2019-04-08T10:01:38.823" v="986"/>
          <ac:spMkLst>
            <pc:docMk/>
            <pc:sldMk cId="484243435" sldId="319"/>
            <ac:spMk id="68" creationId="{21578DFA-5A1A-4077-921D-7C9174399139}"/>
          </ac:spMkLst>
        </pc:spChg>
      </pc:sldChg>
      <pc:sldChg chg="addSp delSp">
        <pc:chgData name="완주 이" userId="64c78806-30bd-4b20-86e7-b7a734b4ded4" providerId="ADAL" clId="{004FA89A-C213-4620-96BE-75AC17BDD30C}" dt="2019-04-08T10:01:33.931" v="984"/>
        <pc:sldMkLst>
          <pc:docMk/>
          <pc:sldMk cId="206371469" sldId="320"/>
        </pc:sldMkLst>
        <pc:spChg chg="del">
          <ac:chgData name="완주 이" userId="64c78806-30bd-4b20-86e7-b7a734b4ded4" providerId="ADAL" clId="{004FA89A-C213-4620-96BE-75AC17BDD30C}" dt="2019-04-08T10:01:33.731" v="983" actId="478"/>
          <ac:spMkLst>
            <pc:docMk/>
            <pc:sldMk cId="206371469" sldId="320"/>
            <ac:spMk id="27" creationId="{00000000-0000-0000-0000-000000000000}"/>
          </ac:spMkLst>
        </pc:spChg>
        <pc:spChg chg="add">
          <ac:chgData name="완주 이" userId="64c78806-30bd-4b20-86e7-b7a734b4ded4" providerId="ADAL" clId="{004FA89A-C213-4620-96BE-75AC17BDD30C}" dt="2019-04-08T10:01:33.931" v="984"/>
          <ac:spMkLst>
            <pc:docMk/>
            <pc:sldMk cId="206371469" sldId="320"/>
            <ac:spMk id="38" creationId="{1E26F92F-AA78-457B-A5F7-77C1FC92A5C5}"/>
          </ac:spMkLst>
        </pc:spChg>
        <pc:spChg chg="add">
          <ac:chgData name="완주 이" userId="64c78806-30bd-4b20-86e7-b7a734b4ded4" providerId="ADAL" clId="{004FA89A-C213-4620-96BE-75AC17BDD30C}" dt="2019-04-08T10:01:33.931" v="984"/>
          <ac:spMkLst>
            <pc:docMk/>
            <pc:sldMk cId="206371469" sldId="320"/>
            <ac:spMk id="39" creationId="{CC9FBEE1-81D8-47DD-BEB4-D6EBF8214EC5}"/>
          </ac:spMkLst>
        </pc:spChg>
        <pc:spChg chg="add">
          <ac:chgData name="완주 이" userId="64c78806-30bd-4b20-86e7-b7a734b4ded4" providerId="ADAL" clId="{004FA89A-C213-4620-96BE-75AC17BDD30C}" dt="2019-04-08T10:01:33.931" v="984"/>
          <ac:spMkLst>
            <pc:docMk/>
            <pc:sldMk cId="206371469" sldId="320"/>
            <ac:spMk id="45" creationId="{30CFFFBE-CE05-433C-BE63-60BA866F9614}"/>
          </ac:spMkLst>
        </pc:spChg>
        <pc:spChg chg="add">
          <ac:chgData name="완주 이" userId="64c78806-30bd-4b20-86e7-b7a734b4ded4" providerId="ADAL" clId="{004FA89A-C213-4620-96BE-75AC17BDD30C}" dt="2019-04-08T10:01:33.931" v="984"/>
          <ac:spMkLst>
            <pc:docMk/>
            <pc:sldMk cId="206371469" sldId="320"/>
            <ac:spMk id="46" creationId="{013AF853-C1EA-46FA-B6E8-96BF972E3D4C}"/>
          </ac:spMkLst>
        </pc:spChg>
        <pc:spChg chg="add">
          <ac:chgData name="완주 이" userId="64c78806-30bd-4b20-86e7-b7a734b4ded4" providerId="ADAL" clId="{004FA89A-C213-4620-96BE-75AC17BDD30C}" dt="2019-04-08T10:01:33.931" v="984"/>
          <ac:spMkLst>
            <pc:docMk/>
            <pc:sldMk cId="206371469" sldId="320"/>
            <ac:spMk id="47" creationId="{E28050E1-5761-490A-ABA7-A9D48EBBED64}"/>
          </ac:spMkLst>
        </pc:spChg>
        <pc:spChg chg="del">
          <ac:chgData name="완주 이" userId="64c78806-30bd-4b20-86e7-b7a734b4ded4" providerId="ADAL" clId="{004FA89A-C213-4620-96BE-75AC17BDD30C}" dt="2019-04-08T10:01:33.731" v="983" actId="478"/>
          <ac:spMkLst>
            <pc:docMk/>
            <pc:sldMk cId="206371469" sldId="320"/>
            <ac:spMk id="51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3.731" v="983" actId="478"/>
          <ac:spMkLst>
            <pc:docMk/>
            <pc:sldMk cId="206371469" sldId="320"/>
            <ac:spMk id="52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3.731" v="983" actId="478"/>
          <ac:spMkLst>
            <pc:docMk/>
            <pc:sldMk cId="206371469" sldId="320"/>
            <ac:spMk id="53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3.731" v="983" actId="478"/>
          <ac:spMkLst>
            <pc:docMk/>
            <pc:sldMk cId="206371469" sldId="320"/>
            <ac:spMk id="54" creationId="{00000000-0000-0000-0000-000000000000}"/>
          </ac:spMkLst>
        </pc:spChg>
      </pc:sldChg>
      <pc:sldChg chg="del">
        <pc:chgData name="완주 이" userId="64c78806-30bd-4b20-86e7-b7a734b4ded4" providerId="ADAL" clId="{004FA89A-C213-4620-96BE-75AC17BDD30C}" dt="2019-04-08T08:46:14.979" v="278" actId="2696"/>
        <pc:sldMkLst>
          <pc:docMk/>
          <pc:sldMk cId="3359383601" sldId="321"/>
        </pc:sldMkLst>
      </pc:sldChg>
      <pc:sldChg chg="modSp">
        <pc:chgData name="완주 이" userId="64c78806-30bd-4b20-86e7-b7a734b4ded4" providerId="ADAL" clId="{004FA89A-C213-4620-96BE-75AC17BDD30C}" dt="2019-04-08T10:57:49.203" v="1273" actId="1076"/>
        <pc:sldMkLst>
          <pc:docMk/>
          <pc:sldMk cId="396664624" sldId="322"/>
        </pc:sldMkLst>
        <pc:spChg chg="mod">
          <ac:chgData name="완주 이" userId="64c78806-30bd-4b20-86e7-b7a734b4ded4" providerId="ADAL" clId="{004FA89A-C213-4620-96BE-75AC17BDD30C}" dt="2019-04-08T10:57:49.203" v="1273" actId="1076"/>
          <ac:spMkLst>
            <pc:docMk/>
            <pc:sldMk cId="396664624" sldId="322"/>
            <ac:spMk id="3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10:57:49.203" v="1273" actId="1076"/>
          <ac:spMkLst>
            <pc:docMk/>
            <pc:sldMk cId="396664624" sldId="322"/>
            <ac:spMk id="10" creationId="{00000000-0000-0000-0000-000000000000}"/>
          </ac:spMkLst>
        </pc:spChg>
        <pc:picChg chg="mod">
          <ac:chgData name="완주 이" userId="64c78806-30bd-4b20-86e7-b7a734b4ded4" providerId="ADAL" clId="{004FA89A-C213-4620-96BE-75AC17BDD30C}" dt="2019-04-08T10:57:49.203" v="1273" actId="1076"/>
          <ac:picMkLst>
            <pc:docMk/>
            <pc:sldMk cId="396664624" sldId="322"/>
            <ac:picMk id="55" creationId="{00000000-0000-0000-0000-000000000000}"/>
          </ac:picMkLst>
        </pc:picChg>
      </pc:sldChg>
      <pc:sldChg chg="addSp modSp">
        <pc:chgData name="완주 이" userId="64c78806-30bd-4b20-86e7-b7a734b4ded4" providerId="ADAL" clId="{004FA89A-C213-4620-96BE-75AC17BDD30C}" dt="2019-04-08T08:46:43.303" v="280" actId="1076"/>
        <pc:sldMkLst>
          <pc:docMk/>
          <pc:sldMk cId="2452051947" sldId="323"/>
        </pc:sldMkLst>
        <pc:spChg chg="add mod">
          <ac:chgData name="완주 이" userId="64c78806-30bd-4b20-86e7-b7a734b4ded4" providerId="ADAL" clId="{004FA89A-C213-4620-96BE-75AC17BDD30C}" dt="2019-04-08T08:46:43.303" v="280" actId="1076"/>
          <ac:spMkLst>
            <pc:docMk/>
            <pc:sldMk cId="2452051947" sldId="323"/>
            <ac:spMk id="45" creationId="{1A279AF7-4E4D-48E6-A183-4D48C32EBBEF}"/>
          </ac:spMkLst>
        </pc:spChg>
      </pc:sldChg>
      <pc:sldChg chg="modSp">
        <pc:chgData name="완주 이" userId="64c78806-30bd-4b20-86e7-b7a734b4ded4" providerId="ADAL" clId="{004FA89A-C213-4620-96BE-75AC17BDD30C}" dt="2019-04-08T09:27:44.972" v="406" actId="14100"/>
        <pc:sldMkLst>
          <pc:docMk/>
          <pc:sldMk cId="2557400213" sldId="324"/>
        </pc:sldMkLst>
        <pc:spChg chg="mod ord">
          <ac:chgData name="완주 이" userId="64c78806-30bd-4b20-86e7-b7a734b4ded4" providerId="ADAL" clId="{004FA89A-C213-4620-96BE-75AC17BDD30C}" dt="2019-04-08T09:27:44.972" v="406" actId="14100"/>
          <ac:spMkLst>
            <pc:docMk/>
            <pc:sldMk cId="2557400213" sldId="324"/>
            <ac:spMk id="64" creationId="{00000000-0000-0000-0000-000000000000}"/>
          </ac:spMkLst>
        </pc:spChg>
      </pc:sldChg>
      <pc:sldChg chg="addSp delSp modSp">
        <pc:chgData name="완주 이" userId="64c78806-30bd-4b20-86e7-b7a734b4ded4" providerId="ADAL" clId="{004FA89A-C213-4620-96BE-75AC17BDD30C}" dt="2019-04-08T10:52:15.917" v="1038" actId="14100"/>
        <pc:sldMkLst>
          <pc:docMk/>
          <pc:sldMk cId="12975292" sldId="329"/>
        </pc:sldMkLst>
        <pc:spChg chg="add del">
          <ac:chgData name="완주 이" userId="64c78806-30bd-4b20-86e7-b7a734b4ded4" providerId="ADAL" clId="{004FA89A-C213-4620-96BE-75AC17BDD30C}" dt="2019-04-08T08:21:37.630" v="7" actId="478"/>
          <ac:spMkLst>
            <pc:docMk/>
            <pc:sldMk cId="12975292" sldId="329"/>
            <ac:spMk id="34" creationId="{EFF0BD9F-0E4F-4B19-94A2-797251B74776}"/>
          </ac:spMkLst>
        </pc:spChg>
        <pc:spChg chg="add del">
          <ac:chgData name="완주 이" userId="64c78806-30bd-4b20-86e7-b7a734b4ded4" providerId="ADAL" clId="{004FA89A-C213-4620-96BE-75AC17BDD30C}" dt="2019-04-08T08:21:36.135" v="6" actId="478"/>
          <ac:spMkLst>
            <pc:docMk/>
            <pc:sldMk cId="12975292" sldId="329"/>
            <ac:spMk id="35" creationId="{10CF8287-8D99-4A44-9D12-CA7A616C5589}"/>
          </ac:spMkLst>
        </pc:spChg>
        <pc:spChg chg="add mod">
          <ac:chgData name="완주 이" userId="64c78806-30bd-4b20-86e7-b7a734b4ded4" providerId="ADAL" clId="{004FA89A-C213-4620-96BE-75AC17BDD30C}" dt="2019-04-08T10:52:04.336" v="1005"/>
          <ac:spMkLst>
            <pc:docMk/>
            <pc:sldMk cId="12975292" sldId="329"/>
            <ac:spMk id="36" creationId="{26B37615-F96F-48F5-AB36-B8719FD08C2B}"/>
          </ac:spMkLst>
        </pc:spChg>
        <pc:spChg chg="mod">
          <ac:chgData name="완주 이" userId="64c78806-30bd-4b20-86e7-b7a734b4ded4" providerId="ADAL" clId="{004FA89A-C213-4620-96BE-75AC17BDD30C}" dt="2019-04-08T08:22:34.183" v="9"/>
          <ac:spMkLst>
            <pc:docMk/>
            <pc:sldMk cId="12975292" sldId="329"/>
            <ac:spMk id="44" creationId="{00000000-0000-0000-0000-000000000000}"/>
          </ac:spMkLst>
        </pc:spChg>
        <pc:cxnChg chg="mod">
          <ac:chgData name="완주 이" userId="64c78806-30bd-4b20-86e7-b7a734b4ded4" providerId="ADAL" clId="{004FA89A-C213-4620-96BE-75AC17BDD30C}" dt="2019-04-08T10:52:15.917" v="1038" actId="14100"/>
          <ac:cxnSpMkLst>
            <pc:docMk/>
            <pc:sldMk cId="12975292" sldId="329"/>
            <ac:cxnSpMk id="41" creationId="{00000000-0000-0000-0000-000000000000}"/>
          </ac:cxnSpMkLst>
        </pc:cxnChg>
      </pc:sldChg>
      <pc:sldChg chg="delSp modSp add">
        <pc:chgData name="완주 이" userId="64c78806-30bd-4b20-86e7-b7a734b4ded4" providerId="ADAL" clId="{004FA89A-C213-4620-96BE-75AC17BDD30C}" dt="2019-04-08T09:54:47.963" v="842" actId="113"/>
        <pc:sldMkLst>
          <pc:docMk/>
          <pc:sldMk cId="2441682631" sldId="331"/>
        </pc:sldMkLst>
        <pc:spChg chg="mod">
          <ac:chgData name="완주 이" userId="64c78806-30bd-4b20-86e7-b7a734b4ded4" providerId="ADAL" clId="{004FA89A-C213-4620-96BE-75AC17BDD30C}" dt="2019-04-08T09:52:47.846" v="732"/>
          <ac:spMkLst>
            <pc:docMk/>
            <pc:sldMk cId="2441682631" sldId="331"/>
            <ac:spMk id="4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2:56.463" v="734" actId="1076"/>
          <ac:spMkLst>
            <pc:docMk/>
            <pc:sldMk cId="2441682631" sldId="331"/>
            <ac:spMk id="37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2:56.463" v="734" actId="1076"/>
          <ac:spMkLst>
            <pc:docMk/>
            <pc:sldMk cId="2441682631" sldId="331"/>
            <ac:spMk id="38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2:56.463" v="734" actId="1076"/>
          <ac:spMkLst>
            <pc:docMk/>
            <pc:sldMk cId="2441682631" sldId="331"/>
            <ac:spMk id="39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2:44.682" v="730"/>
          <ac:spMkLst>
            <pc:docMk/>
            <pc:sldMk cId="2441682631" sldId="331"/>
            <ac:spMk id="40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09:52:52.248" v="733"/>
          <ac:spMkLst>
            <pc:docMk/>
            <pc:sldMk cId="2441682631" sldId="331"/>
            <ac:spMk id="82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2:56.463" v="734" actId="1076"/>
          <ac:spMkLst>
            <pc:docMk/>
            <pc:sldMk cId="2441682631" sldId="331"/>
            <ac:spMk id="83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09:52:52.248" v="733"/>
          <ac:spMkLst>
            <pc:docMk/>
            <pc:sldMk cId="2441682631" sldId="331"/>
            <ac:spMk id="84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09:52:52.248" v="733"/>
          <ac:spMkLst>
            <pc:docMk/>
            <pc:sldMk cId="2441682631" sldId="331"/>
            <ac:spMk id="85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2:56.463" v="734" actId="1076"/>
          <ac:spMkLst>
            <pc:docMk/>
            <pc:sldMk cId="2441682631" sldId="331"/>
            <ac:spMk id="86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09:52:52.248" v="733"/>
          <ac:spMkLst>
            <pc:docMk/>
            <pc:sldMk cId="2441682631" sldId="331"/>
            <ac:spMk id="87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09:52:52.248" v="733"/>
          <ac:spMkLst>
            <pc:docMk/>
            <pc:sldMk cId="2441682631" sldId="331"/>
            <ac:spMk id="88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2:56.463" v="734" actId="1076"/>
          <ac:spMkLst>
            <pc:docMk/>
            <pc:sldMk cId="2441682631" sldId="331"/>
            <ac:spMk id="89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09:52:52.248" v="733"/>
          <ac:spMkLst>
            <pc:docMk/>
            <pc:sldMk cId="2441682631" sldId="331"/>
            <ac:spMk id="90" creationId="{00000000-0000-0000-0000-000000000000}"/>
          </ac:spMkLst>
        </pc:spChg>
        <pc:graphicFrameChg chg="mod modGraphic">
          <ac:chgData name="완주 이" userId="64c78806-30bd-4b20-86e7-b7a734b4ded4" providerId="ADAL" clId="{004FA89A-C213-4620-96BE-75AC17BDD30C}" dt="2019-04-08T09:54:47.963" v="842" actId="113"/>
          <ac:graphicFrameMkLst>
            <pc:docMk/>
            <pc:sldMk cId="2441682631" sldId="331"/>
            <ac:graphicFrameMk id="49" creationId="{00000000-0000-0000-0000-000000000000}"/>
          </ac:graphicFrameMkLst>
        </pc:graphicFrameChg>
        <pc:picChg chg="mod modCrop">
          <ac:chgData name="완주 이" userId="64c78806-30bd-4b20-86e7-b7a734b4ded4" providerId="ADAL" clId="{004FA89A-C213-4620-96BE-75AC17BDD30C}" dt="2019-04-08T09:52:22.855" v="698" actId="732"/>
          <ac:picMkLst>
            <pc:docMk/>
            <pc:sldMk cId="2441682631" sldId="331"/>
            <ac:picMk id="2" creationId="{005DE14D-251E-4FE1-AF6C-3D3FA4FEB13A}"/>
          </ac:picMkLst>
        </pc:picChg>
        <pc:cxnChg chg="mod">
          <ac:chgData name="완주 이" userId="64c78806-30bd-4b20-86e7-b7a734b4ded4" providerId="ADAL" clId="{004FA89A-C213-4620-96BE-75AC17BDD30C}" dt="2019-04-08T09:52:56.463" v="734" actId="1076"/>
          <ac:cxnSpMkLst>
            <pc:docMk/>
            <pc:sldMk cId="2441682631" sldId="331"/>
            <ac:cxnSpMk id="68" creationId="{00000000-0000-0000-0000-000000000000}"/>
          </ac:cxnSpMkLst>
        </pc:cxnChg>
        <pc:cxnChg chg="mod">
          <ac:chgData name="완주 이" userId="64c78806-30bd-4b20-86e7-b7a734b4ded4" providerId="ADAL" clId="{004FA89A-C213-4620-96BE-75AC17BDD30C}" dt="2019-04-08T09:52:56.463" v="734" actId="1076"/>
          <ac:cxnSpMkLst>
            <pc:docMk/>
            <pc:sldMk cId="2441682631" sldId="331"/>
            <ac:cxnSpMk id="69" creationId="{00000000-0000-0000-0000-000000000000}"/>
          </ac:cxnSpMkLst>
        </pc:cxnChg>
      </pc:sldChg>
      <pc:sldChg chg="addSp modSp add del">
        <pc:chgData name="완주 이" userId="64c78806-30bd-4b20-86e7-b7a734b4ded4" providerId="ADAL" clId="{004FA89A-C213-4620-96BE-75AC17BDD30C}" dt="2019-04-08T09:49:25.473" v="622" actId="2696"/>
        <pc:sldMkLst>
          <pc:docMk/>
          <pc:sldMk cId="4164332204" sldId="331"/>
        </pc:sldMkLst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37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38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39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67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82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83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84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85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86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87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88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89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90" creationId="{00000000-0000-0000-0000-000000000000}"/>
          </ac:spMkLst>
        </pc:spChg>
        <pc:graphicFrameChg chg="mod">
          <ac:chgData name="완주 이" userId="64c78806-30bd-4b20-86e7-b7a734b4ded4" providerId="ADAL" clId="{004FA89A-C213-4620-96BE-75AC17BDD30C}" dt="2019-04-08T09:47:30.689" v="621" actId="1076"/>
          <ac:graphicFrameMkLst>
            <pc:docMk/>
            <pc:sldMk cId="4164332204" sldId="331"/>
            <ac:graphicFrameMk id="49" creationId="{00000000-0000-0000-0000-000000000000}"/>
          </ac:graphicFrameMkLst>
        </pc:graphicFrameChg>
        <pc:picChg chg="add mod">
          <ac:chgData name="완주 이" userId="64c78806-30bd-4b20-86e7-b7a734b4ded4" providerId="ADAL" clId="{004FA89A-C213-4620-96BE-75AC17BDD30C}" dt="2019-04-08T09:47:07.905" v="619" actId="14100"/>
          <ac:picMkLst>
            <pc:docMk/>
            <pc:sldMk cId="4164332204" sldId="331"/>
            <ac:picMk id="2" creationId="{005DE14D-251E-4FE1-AF6C-3D3FA4FEB13A}"/>
          </ac:picMkLst>
        </pc:picChg>
        <pc:cxnChg chg="mod">
          <ac:chgData name="완주 이" userId="64c78806-30bd-4b20-86e7-b7a734b4ded4" providerId="ADAL" clId="{004FA89A-C213-4620-96BE-75AC17BDD30C}" dt="2019-04-08T09:46:16.910" v="616" actId="1076"/>
          <ac:cxnSpMkLst>
            <pc:docMk/>
            <pc:sldMk cId="4164332204" sldId="331"/>
            <ac:cxnSpMk id="68" creationId="{00000000-0000-0000-0000-000000000000}"/>
          </ac:cxnSpMkLst>
        </pc:cxnChg>
        <pc:cxnChg chg="mod">
          <ac:chgData name="완주 이" userId="64c78806-30bd-4b20-86e7-b7a734b4ded4" providerId="ADAL" clId="{004FA89A-C213-4620-96BE-75AC17BDD30C}" dt="2019-04-08T09:46:16.910" v="616" actId="1076"/>
          <ac:cxnSpMkLst>
            <pc:docMk/>
            <pc:sldMk cId="4164332204" sldId="331"/>
            <ac:cxnSpMk id="69" creationId="{00000000-0000-0000-0000-000000000000}"/>
          </ac:cxnSpMkLst>
        </pc:cxnChg>
      </pc:sldChg>
      <pc:sldChg chg="addSp delSp modSp add">
        <pc:chgData name="완주 이" userId="64c78806-30bd-4b20-86e7-b7a734b4ded4" providerId="ADAL" clId="{004FA89A-C213-4620-96BE-75AC17BDD30C}" dt="2019-04-08T09:59:58.901" v="957" actId="1076"/>
        <pc:sldMkLst>
          <pc:docMk/>
          <pc:sldMk cId="1385937779" sldId="332"/>
        </pc:sldMkLst>
        <pc:spChg chg="add 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2" creationId="{5B2087C6-11A7-493E-9BAB-7E964F9884EB}"/>
          </ac:spMkLst>
        </pc:spChg>
        <pc:spChg chg="add del mod">
          <ac:chgData name="완주 이" userId="64c78806-30bd-4b20-86e7-b7a734b4ded4" providerId="ADAL" clId="{004FA89A-C213-4620-96BE-75AC17BDD30C}" dt="2019-04-08T09:58:22.331" v="907" actId="11529"/>
          <ac:spMkLst>
            <pc:docMk/>
            <pc:sldMk cId="1385937779" sldId="332"/>
            <ac:spMk id="3" creationId="{CBC550DE-0143-4E24-B7B6-2FA1F13D00A7}"/>
          </ac:spMkLst>
        </pc:spChg>
        <pc:spChg chg="mod">
          <ac:chgData name="완주 이" userId="64c78806-30bd-4b20-86e7-b7a734b4ded4" providerId="ADAL" clId="{004FA89A-C213-4620-96BE-75AC17BDD30C}" dt="2019-04-08T09:56:37.110" v="878"/>
          <ac:spMkLst>
            <pc:docMk/>
            <pc:sldMk cId="1385937779" sldId="332"/>
            <ac:spMk id="4" creationId="{00000000-0000-0000-0000-000000000000}"/>
          </ac:spMkLst>
        </pc:spChg>
        <pc:spChg chg="add 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6" creationId="{755C3989-4E12-47BD-8A9E-3B1740C16D9F}"/>
          </ac:spMkLst>
        </pc:spChg>
        <pc:spChg chg="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37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38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39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6:28.833" v="864"/>
          <ac:spMkLst>
            <pc:docMk/>
            <pc:sldMk cId="1385937779" sldId="332"/>
            <ac:spMk id="40" creationId="{00000000-0000-0000-0000-000000000000}"/>
          </ac:spMkLst>
        </pc:spChg>
        <pc:spChg chg="add del">
          <ac:chgData name="완주 이" userId="64c78806-30bd-4b20-86e7-b7a734b4ded4" providerId="ADAL" clId="{004FA89A-C213-4620-96BE-75AC17BDD30C}" dt="2019-04-08T09:57:23.972" v="880"/>
          <ac:spMkLst>
            <pc:docMk/>
            <pc:sldMk cId="1385937779" sldId="332"/>
            <ac:spMk id="46" creationId="{DCAB2522-29A0-43A5-8109-2431E0EEF111}"/>
          </ac:spMkLst>
        </pc:spChg>
        <pc:spChg chg="add del">
          <ac:chgData name="완주 이" userId="64c78806-30bd-4b20-86e7-b7a734b4ded4" providerId="ADAL" clId="{004FA89A-C213-4620-96BE-75AC17BDD30C}" dt="2019-04-08T09:57:23.972" v="880"/>
          <ac:spMkLst>
            <pc:docMk/>
            <pc:sldMk cId="1385937779" sldId="332"/>
            <ac:spMk id="47" creationId="{52B34AB6-05D1-4627-A15F-410ADD023186}"/>
          </ac:spMkLst>
        </pc:spChg>
        <pc:spChg chg="add del mod">
          <ac:chgData name="완주 이" userId="64c78806-30bd-4b20-86e7-b7a734b4ded4" providerId="ADAL" clId="{004FA89A-C213-4620-96BE-75AC17BDD30C}" dt="2019-04-08T09:57:43.759" v="886" actId="478"/>
          <ac:spMkLst>
            <pc:docMk/>
            <pc:sldMk cId="1385937779" sldId="332"/>
            <ac:spMk id="50" creationId="{EEEC1D2F-D213-4357-9566-731CF5BB6638}"/>
          </ac:spMkLst>
        </pc:spChg>
        <pc:spChg chg="add del mod">
          <ac:chgData name="완주 이" userId="64c78806-30bd-4b20-86e7-b7a734b4ded4" providerId="ADAL" clId="{004FA89A-C213-4620-96BE-75AC17BDD30C}" dt="2019-04-08T09:57:43.759" v="886" actId="478"/>
          <ac:spMkLst>
            <pc:docMk/>
            <pc:sldMk cId="1385937779" sldId="332"/>
            <ac:spMk id="51" creationId="{3F59CEA4-1B08-4CE1-95B3-325DAB56E581}"/>
          </ac:spMkLst>
        </pc:spChg>
        <pc:spChg chg="add 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52" creationId="{3FBF19C2-2BEA-48D6-B5E1-9CD79A753705}"/>
          </ac:spMkLst>
        </pc:spChg>
        <pc:spChg chg="add 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53" creationId="{990EF213-72BD-4C24-863B-6AB87785325E}"/>
          </ac:spMkLst>
        </pc:spChg>
        <pc:spChg chg="add 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54" creationId="{E353993E-45C9-489B-9E32-1515B77DBA71}"/>
          </ac:spMkLst>
        </pc:spChg>
        <pc:spChg chg="add 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58" creationId="{4D41FA46-8926-4993-BEE4-A699AF4363FD}"/>
          </ac:spMkLst>
        </pc:spChg>
        <pc:spChg chg="add 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59" creationId="{F9CCCCE6-78C9-4EF5-AA58-B3E0FC9A6F25}"/>
          </ac:spMkLst>
        </pc:spChg>
        <pc:spChg chg="mod">
          <ac:chgData name="완주 이" userId="64c78806-30bd-4b20-86e7-b7a734b4ded4" providerId="ADAL" clId="{004FA89A-C213-4620-96BE-75AC17BDD30C}" dt="2019-04-08T09:59:48.364" v="955" actId="1076"/>
          <ac:spMkLst>
            <pc:docMk/>
            <pc:sldMk cId="1385937779" sldId="332"/>
            <ac:spMk id="67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83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86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89" creationId="{00000000-0000-0000-0000-000000000000}"/>
          </ac:spMkLst>
        </pc:spChg>
        <pc:graphicFrameChg chg="mod modGraphic">
          <ac:chgData name="완주 이" userId="64c78806-30bd-4b20-86e7-b7a734b4ded4" providerId="ADAL" clId="{004FA89A-C213-4620-96BE-75AC17BDD30C}" dt="2019-04-08T09:56:30.642" v="866"/>
          <ac:graphicFrameMkLst>
            <pc:docMk/>
            <pc:sldMk cId="1385937779" sldId="332"/>
            <ac:graphicFrameMk id="7" creationId="{00000000-0000-0000-0000-000000000000}"/>
          </ac:graphicFrameMkLst>
        </pc:graphicFrameChg>
        <pc:graphicFrameChg chg="add del">
          <ac:chgData name="완주 이" userId="64c78806-30bd-4b20-86e7-b7a734b4ded4" providerId="ADAL" clId="{004FA89A-C213-4620-96BE-75AC17BDD30C}" dt="2019-04-08T09:57:23.972" v="880"/>
          <ac:graphicFrameMkLst>
            <pc:docMk/>
            <pc:sldMk cId="1385937779" sldId="332"/>
            <ac:graphicFrameMk id="45" creationId="{9C5B28A9-4C7F-467A-9793-C164ED3C8BBD}"/>
          </ac:graphicFrameMkLst>
        </pc:graphicFrameChg>
        <pc:graphicFrameChg chg="add del mod modGraphic">
          <ac:chgData name="완주 이" userId="64c78806-30bd-4b20-86e7-b7a734b4ded4" providerId="ADAL" clId="{004FA89A-C213-4620-96BE-75AC17BDD30C}" dt="2019-04-08T09:59:58.901" v="957" actId="1076"/>
          <ac:graphicFrameMkLst>
            <pc:docMk/>
            <pc:sldMk cId="1385937779" sldId="332"/>
            <ac:graphicFrameMk id="48" creationId="{5042ACEF-FE92-4ED1-ABEB-3F12788B2FC5}"/>
          </ac:graphicFrameMkLst>
        </pc:graphicFrameChg>
        <pc:cxnChg chg="mod">
          <ac:chgData name="완주 이" userId="64c78806-30bd-4b20-86e7-b7a734b4ded4" providerId="ADAL" clId="{004FA89A-C213-4620-96BE-75AC17BDD30C}" dt="2019-04-08T09:59:58.901" v="957" actId="1076"/>
          <ac:cxnSpMkLst>
            <pc:docMk/>
            <pc:sldMk cId="1385937779" sldId="332"/>
            <ac:cxnSpMk id="68" creationId="{00000000-0000-0000-0000-000000000000}"/>
          </ac:cxnSpMkLst>
        </pc:cxnChg>
        <pc:cxnChg chg="mod">
          <ac:chgData name="완주 이" userId="64c78806-30bd-4b20-86e7-b7a734b4ded4" providerId="ADAL" clId="{004FA89A-C213-4620-96BE-75AC17BDD30C}" dt="2019-04-08T09:59:58.901" v="957" actId="1076"/>
          <ac:cxnSpMkLst>
            <pc:docMk/>
            <pc:sldMk cId="1385937779" sldId="332"/>
            <ac:cxnSpMk id="69" creationId="{00000000-0000-0000-0000-000000000000}"/>
          </ac:cxnSpMkLst>
        </pc:cxnChg>
      </pc:sldChg>
      <pc:sldChg chg="addSp delSp modSp add">
        <pc:chgData name="완주 이" userId="64c78806-30bd-4b20-86e7-b7a734b4ded4" providerId="ADAL" clId="{004FA89A-C213-4620-96BE-75AC17BDD30C}" dt="2019-04-08T10:57:26.469" v="1272" actId="14734"/>
        <pc:sldMkLst>
          <pc:docMk/>
          <pc:sldMk cId="4137683759" sldId="333"/>
        </pc:sldMkLst>
        <pc:spChg chg="add mod">
          <ac:chgData name="완주 이" userId="64c78806-30bd-4b20-86e7-b7a734b4ded4" providerId="ADAL" clId="{004FA89A-C213-4620-96BE-75AC17BDD30C}" dt="2019-04-08T10:57:19.149" v="1269" actId="164"/>
          <ac:spMkLst>
            <pc:docMk/>
            <pc:sldMk cId="4137683759" sldId="333"/>
            <ac:spMk id="2" creationId="{05F2C79A-E310-47FE-AC94-09565C5ECC0D}"/>
          </ac:spMkLst>
        </pc:spChg>
        <pc:spChg chg="mod">
          <ac:chgData name="완주 이" userId="64c78806-30bd-4b20-86e7-b7a734b4ded4" providerId="ADAL" clId="{004FA89A-C213-4620-96BE-75AC17BDD30C}" dt="2019-04-08T10:52:39.991" v="1059"/>
          <ac:spMkLst>
            <pc:docMk/>
            <pc:sldMk cId="4137683759" sldId="333"/>
            <ac:spMk id="4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53:46.855" v="1112"/>
          <ac:spMkLst>
            <pc:docMk/>
            <pc:sldMk cId="4137683759" sldId="333"/>
            <ac:spMk id="37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53:46.855" v="1112"/>
          <ac:spMkLst>
            <pc:docMk/>
            <pc:sldMk cId="4137683759" sldId="333"/>
            <ac:spMk id="38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53:46.855" v="1112"/>
          <ac:spMkLst>
            <pc:docMk/>
            <pc:sldMk cId="4137683759" sldId="333"/>
            <ac:spMk id="39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10:52:38.795" v="1058"/>
          <ac:spMkLst>
            <pc:docMk/>
            <pc:sldMk cId="4137683759" sldId="333"/>
            <ac:spMk id="40" creationId="{00000000-0000-0000-0000-000000000000}"/>
          </ac:spMkLst>
        </pc:spChg>
        <pc:spChg chg="add mod">
          <ac:chgData name="완주 이" userId="64c78806-30bd-4b20-86e7-b7a734b4ded4" providerId="ADAL" clId="{004FA89A-C213-4620-96BE-75AC17BDD30C}" dt="2019-04-08T10:53:55.711" v="1116" actId="1076"/>
          <ac:spMkLst>
            <pc:docMk/>
            <pc:sldMk cId="4137683759" sldId="333"/>
            <ac:spMk id="45" creationId="{053DF843-922B-4D83-8899-0E042EDAB2E2}"/>
          </ac:spMkLst>
        </pc:spChg>
        <pc:spChg chg="add mod">
          <ac:chgData name="완주 이" userId="64c78806-30bd-4b20-86e7-b7a734b4ded4" providerId="ADAL" clId="{004FA89A-C213-4620-96BE-75AC17BDD30C}" dt="2019-04-08T10:57:19.149" v="1269" actId="164"/>
          <ac:spMkLst>
            <pc:docMk/>
            <pc:sldMk cId="4137683759" sldId="333"/>
            <ac:spMk id="46" creationId="{6BA79F60-F9E3-4E39-9643-C11DA55F224B}"/>
          </ac:spMkLst>
        </pc:spChg>
        <pc:spChg chg="add mod">
          <ac:chgData name="완주 이" userId="64c78806-30bd-4b20-86e7-b7a734b4ded4" providerId="ADAL" clId="{004FA89A-C213-4620-96BE-75AC17BDD30C}" dt="2019-04-08T10:57:19.149" v="1269" actId="164"/>
          <ac:spMkLst>
            <pc:docMk/>
            <pc:sldMk cId="4137683759" sldId="333"/>
            <ac:spMk id="47" creationId="{19A31B13-2641-419C-B770-3CA335BC328E}"/>
          </ac:spMkLst>
        </pc:spChg>
        <pc:spChg chg="add mod">
          <ac:chgData name="완주 이" userId="64c78806-30bd-4b20-86e7-b7a734b4ded4" providerId="ADAL" clId="{004FA89A-C213-4620-96BE-75AC17BDD30C}" dt="2019-04-08T10:57:19.149" v="1269" actId="164"/>
          <ac:spMkLst>
            <pc:docMk/>
            <pc:sldMk cId="4137683759" sldId="333"/>
            <ac:spMk id="48" creationId="{02FE7650-F46A-4EE9-AEBF-2353B4AF91D2}"/>
          </ac:spMkLst>
        </pc:spChg>
        <pc:spChg chg="add mod">
          <ac:chgData name="완주 이" userId="64c78806-30bd-4b20-86e7-b7a734b4ded4" providerId="ADAL" clId="{004FA89A-C213-4620-96BE-75AC17BDD30C}" dt="2019-04-08T10:57:19.149" v="1269" actId="164"/>
          <ac:spMkLst>
            <pc:docMk/>
            <pc:sldMk cId="4137683759" sldId="333"/>
            <ac:spMk id="50" creationId="{02F2ACD1-0DE0-4FFD-86EB-8BE6579CB41E}"/>
          </ac:spMkLst>
        </pc:spChg>
        <pc:spChg chg="add mod">
          <ac:chgData name="완주 이" userId="64c78806-30bd-4b20-86e7-b7a734b4ded4" providerId="ADAL" clId="{004FA89A-C213-4620-96BE-75AC17BDD30C}" dt="2019-04-08T10:57:19.149" v="1269" actId="164"/>
          <ac:spMkLst>
            <pc:docMk/>
            <pc:sldMk cId="4137683759" sldId="333"/>
            <ac:spMk id="51" creationId="{5C495BEF-3676-4D80-A7E2-15A7D51F5195}"/>
          </ac:spMkLst>
        </pc:spChg>
        <pc:spChg chg="add mod">
          <ac:chgData name="완주 이" userId="64c78806-30bd-4b20-86e7-b7a734b4ded4" providerId="ADAL" clId="{004FA89A-C213-4620-96BE-75AC17BDD30C}" dt="2019-04-08T10:55:10.262" v="1164" actId="571"/>
          <ac:spMkLst>
            <pc:docMk/>
            <pc:sldMk cId="4137683759" sldId="333"/>
            <ac:spMk id="52" creationId="{F29EDB22-0EF5-4DAE-AD92-C276CF736EEE}"/>
          </ac:spMkLst>
        </pc:spChg>
        <pc:spChg chg="add mod">
          <ac:chgData name="완주 이" userId="64c78806-30bd-4b20-86e7-b7a734b4ded4" providerId="ADAL" clId="{004FA89A-C213-4620-96BE-75AC17BDD30C}" dt="2019-04-08T10:57:19.149" v="1269" actId="164"/>
          <ac:spMkLst>
            <pc:docMk/>
            <pc:sldMk cId="4137683759" sldId="333"/>
            <ac:spMk id="53" creationId="{5F65FC51-82C8-47F7-AE2F-540147E8DA9B}"/>
          </ac:spMkLst>
        </pc:spChg>
        <pc:spChg chg="add mod">
          <ac:chgData name="완주 이" userId="64c78806-30bd-4b20-86e7-b7a734b4ded4" providerId="ADAL" clId="{004FA89A-C213-4620-96BE-75AC17BDD30C}" dt="2019-04-08T10:57:19.149" v="1269" actId="164"/>
          <ac:spMkLst>
            <pc:docMk/>
            <pc:sldMk cId="4137683759" sldId="333"/>
            <ac:spMk id="54" creationId="{ED62DF81-E4B7-4228-9004-3250F43EA85F}"/>
          </ac:spMkLst>
        </pc:spChg>
        <pc:spChg chg="add mod">
          <ac:chgData name="완주 이" userId="64c78806-30bd-4b20-86e7-b7a734b4ded4" providerId="ADAL" clId="{004FA89A-C213-4620-96BE-75AC17BDD30C}" dt="2019-04-08T10:57:19.149" v="1269" actId="164"/>
          <ac:spMkLst>
            <pc:docMk/>
            <pc:sldMk cId="4137683759" sldId="333"/>
            <ac:spMk id="58" creationId="{143495C7-6BA0-425C-951D-606C3F25C271}"/>
          </ac:spMkLst>
        </pc:spChg>
        <pc:spChg chg="del">
          <ac:chgData name="완주 이" userId="64c78806-30bd-4b20-86e7-b7a734b4ded4" providerId="ADAL" clId="{004FA89A-C213-4620-96BE-75AC17BDD30C}" dt="2019-04-08T10:52:53.908" v="1070"/>
          <ac:spMkLst>
            <pc:docMk/>
            <pc:sldMk cId="4137683759" sldId="333"/>
            <ac:spMk id="67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53:46.855" v="1112"/>
          <ac:spMkLst>
            <pc:docMk/>
            <pc:sldMk cId="4137683759" sldId="333"/>
            <ac:spMk id="82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10:53:49.592" v="1113" actId="1076"/>
          <ac:spMkLst>
            <pc:docMk/>
            <pc:sldMk cId="4137683759" sldId="333"/>
            <ac:spMk id="83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53:46.855" v="1112"/>
          <ac:spMkLst>
            <pc:docMk/>
            <pc:sldMk cId="4137683759" sldId="333"/>
            <ac:spMk id="85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10:53:49.592" v="1113" actId="1076"/>
          <ac:spMkLst>
            <pc:docMk/>
            <pc:sldMk cId="4137683759" sldId="333"/>
            <ac:spMk id="86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53:46.855" v="1112"/>
          <ac:spMkLst>
            <pc:docMk/>
            <pc:sldMk cId="4137683759" sldId="333"/>
            <ac:spMk id="88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10:53:49.592" v="1113" actId="1076"/>
          <ac:spMkLst>
            <pc:docMk/>
            <pc:sldMk cId="4137683759" sldId="333"/>
            <ac:spMk id="89" creationId="{00000000-0000-0000-0000-000000000000}"/>
          </ac:spMkLst>
        </pc:spChg>
        <pc:grpChg chg="add mod">
          <ac:chgData name="완주 이" userId="64c78806-30bd-4b20-86e7-b7a734b4ded4" providerId="ADAL" clId="{004FA89A-C213-4620-96BE-75AC17BDD30C}" dt="2019-04-08T10:57:20.613" v="1270" actId="1076"/>
          <ac:grpSpMkLst>
            <pc:docMk/>
            <pc:sldMk cId="4137683759" sldId="333"/>
            <ac:grpSpMk id="3" creationId="{F8D772FF-9785-49E0-BD9E-71A7C871E8AD}"/>
          </ac:grpSpMkLst>
        </pc:grpChg>
        <pc:graphicFrameChg chg="mod modGraphic">
          <ac:chgData name="완주 이" userId="64c78806-30bd-4b20-86e7-b7a734b4ded4" providerId="ADAL" clId="{004FA89A-C213-4620-96BE-75AC17BDD30C}" dt="2019-04-08T10:52:35.471" v="1057"/>
          <ac:graphicFrameMkLst>
            <pc:docMk/>
            <pc:sldMk cId="4137683759" sldId="333"/>
            <ac:graphicFrameMk id="7" creationId="{00000000-0000-0000-0000-000000000000}"/>
          </ac:graphicFrameMkLst>
        </pc:graphicFrameChg>
        <pc:graphicFrameChg chg="mod modGraphic">
          <ac:chgData name="완주 이" userId="64c78806-30bd-4b20-86e7-b7a734b4ded4" providerId="ADAL" clId="{004FA89A-C213-4620-96BE-75AC17BDD30C}" dt="2019-04-08T10:57:26.469" v="1272" actId="14734"/>
          <ac:graphicFrameMkLst>
            <pc:docMk/>
            <pc:sldMk cId="4137683759" sldId="333"/>
            <ac:graphicFrameMk id="49" creationId="{00000000-0000-0000-0000-000000000000}"/>
          </ac:graphicFrameMkLst>
        </pc:graphicFrameChg>
        <pc:cxnChg chg="mod">
          <ac:chgData name="완주 이" userId="64c78806-30bd-4b20-86e7-b7a734b4ded4" providerId="ADAL" clId="{004FA89A-C213-4620-96BE-75AC17BDD30C}" dt="2019-04-08T10:53:49.592" v="1113" actId="1076"/>
          <ac:cxnSpMkLst>
            <pc:docMk/>
            <pc:sldMk cId="4137683759" sldId="333"/>
            <ac:cxnSpMk id="68" creationId="{00000000-0000-0000-0000-000000000000}"/>
          </ac:cxnSpMkLst>
        </pc:cxnChg>
        <pc:cxnChg chg="mod">
          <ac:chgData name="완주 이" userId="64c78806-30bd-4b20-86e7-b7a734b4ded4" providerId="ADAL" clId="{004FA89A-C213-4620-96BE-75AC17BDD30C}" dt="2019-04-08T10:53:49.592" v="1113" actId="1076"/>
          <ac:cxnSpMkLst>
            <pc:docMk/>
            <pc:sldMk cId="4137683759" sldId="333"/>
            <ac:cxnSpMk id="69" creationId="{00000000-0000-0000-0000-000000000000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6BEA5-9B3F-4927-8085-3D1E9F30C67D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6D7AA-BF3A-4CC9-8DDF-0B0159FE5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334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5800"/>
            <a:ext cx="4575175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0244" name="슬라이드 번호 개체 틀 3"/>
          <p:cNvSpPr txBox="1">
            <a:spLocks noGrp="1"/>
          </p:cNvSpPr>
          <p:nvPr/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59" tIns="45779" rIns="91559" bIns="45779" anchor="b"/>
          <a:lstStyle>
            <a:lvl1pPr defTabSz="9159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159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159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159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159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DB3A4D-E2BF-455E-B9F7-8FCE28586C27}" type="slidenum"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3365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940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53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0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" descr="04_mainbg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9625"/>
            <a:ext cx="9144000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4" descr="bg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416869"/>
            <a:ext cx="228282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날짜 개체 틀 3"/>
          <p:cNvSpPr txBox="1">
            <a:spLocks/>
          </p:cNvSpPr>
          <p:nvPr userDrawn="1"/>
        </p:nvSpPr>
        <p:spPr>
          <a:xfrm>
            <a:off x="3505200" y="5949950"/>
            <a:ext cx="2133600" cy="36512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383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" descr="04_mainbg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9625"/>
            <a:ext cx="9144000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4" descr="bg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260350"/>
            <a:ext cx="228282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날짜 개체 틀 3"/>
          <p:cNvSpPr txBox="1">
            <a:spLocks/>
          </p:cNvSpPr>
          <p:nvPr userDrawn="1"/>
        </p:nvSpPr>
        <p:spPr>
          <a:xfrm>
            <a:off x="3505200" y="5949950"/>
            <a:ext cx="2133600" cy="36512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9730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714375"/>
          </a:xfrm>
          <a:prstGeom prst="rect">
            <a:avLst/>
          </a:prstGeom>
          <a:gradFill flip="none" rotWithShape="1">
            <a:gsLst>
              <a:gs pos="0">
                <a:srgbClr val="5082BD">
                  <a:shade val="30000"/>
                  <a:satMod val="115000"/>
                </a:srgbClr>
              </a:gs>
              <a:gs pos="50000">
                <a:srgbClr val="5082BD">
                  <a:shade val="67500"/>
                  <a:satMod val="115000"/>
                </a:srgbClr>
              </a:gs>
              <a:gs pos="100000">
                <a:srgbClr val="5082BD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b="1" dirty="0"/>
          </a:p>
        </p:txBody>
      </p:sp>
      <p:sp>
        <p:nvSpPr>
          <p:cNvPr id="5" name="Slide Number Placeholder 2"/>
          <p:cNvSpPr txBox="1">
            <a:spLocks noGrp="1"/>
          </p:cNvSpPr>
          <p:nvPr userDrawn="1"/>
        </p:nvSpPr>
        <p:spPr bwMode="gray">
          <a:xfrm>
            <a:off x="4000500" y="6546850"/>
            <a:ext cx="1143000" cy="239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b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defRPr/>
            </a:pPr>
            <a:fld id="{264385BC-6135-40FB-B6EA-046175A05211}" type="slidenum">
              <a:rPr kumimoji="0" lang="ko-KR" altLang="en-US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lnSpc>
                  <a:spcPct val="80000"/>
                </a:lnSpc>
                <a:defRPr/>
              </a:pPr>
              <a:t>‹#›</a:t>
            </a:fld>
            <a:r>
              <a:rPr kumimoji="0"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총 페이지수</a:t>
            </a:r>
            <a:endParaRPr kumimoji="0" lang="en-US" altLang="ko-KR" sz="1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715436" cy="500066"/>
          </a:xfrm>
          <a:prstGeom prst="rect">
            <a:avLst/>
          </a:prstGeom>
        </p:spPr>
        <p:txBody>
          <a:bodyPr anchor="b"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785794"/>
            <a:ext cx="8715436" cy="57150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0379257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ChangeArrowheads="1"/>
          </p:cNvSpPr>
          <p:nvPr userDrawn="1"/>
        </p:nvSpPr>
        <p:spPr bwMode="auto">
          <a:xfrm>
            <a:off x="4392613" y="6673850"/>
            <a:ext cx="365125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1D0567B3-699B-40AA-A3C5-087DAAFD2069}" type="slidenum">
              <a:rPr lang="en-US" altLang="ko-KR" sz="900" b="1" smtClean="0">
                <a:latin typeface="Arial" panose="020B0604020202020204" pitchFamily="34" charset="0"/>
                <a:ea typeface="HY울릉도M" panose="02030600000101010101" pitchFamily="18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900" b="1">
                <a:solidFill>
                  <a:srgbClr val="808080"/>
                </a:solidFill>
                <a:latin typeface="Arial" panose="020B0604020202020204" pitchFamily="34" charset="0"/>
                <a:ea typeface="HY울릉도M" panose="02030600000101010101" pitchFamily="18" charset="-127"/>
              </a:rPr>
              <a:t> / 31</a:t>
            </a:r>
            <a:endParaRPr lang="en-US" altLang="ko-KR" sz="900" b="1">
              <a:solidFill>
                <a:srgbClr val="808080"/>
              </a:solidFill>
              <a:latin typeface="Arial" panose="020B0604020202020204" pitchFamily="34" charset="0"/>
              <a:ea typeface="산돌고딕B" pitchFamily="18" charset="-127"/>
            </a:endParaRPr>
          </a:p>
        </p:txBody>
      </p:sp>
      <p:pic>
        <p:nvPicPr>
          <p:cNvPr id="4" name="그림 14" descr="kait_ci_01.gif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0" t="6825" r="7623" b="9969"/>
          <a:stretch>
            <a:fillRect/>
          </a:stretch>
        </p:blipFill>
        <p:spPr bwMode="auto">
          <a:xfrm>
            <a:off x="8037513" y="136525"/>
            <a:ext cx="944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798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15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36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32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74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39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52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87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65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FD87D-6730-429A-8EEC-90D0843CB401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40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260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90500"/>
              </p:ext>
            </p:extLst>
          </p:nvPr>
        </p:nvGraphicFramePr>
        <p:xfrm>
          <a:off x="6215063" y="5436523"/>
          <a:ext cx="2714625" cy="822792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30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576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91439" marR="91439" marT="45692" marB="45692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V0.9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692" marB="456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91439" marR="91439" marT="45692" marB="45692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맑은 고딕" pitchFamily="50" charset="-127"/>
                          <a:ea typeface="+mn-ea"/>
                        </a:rPr>
                        <a:t>2019.05.01</a:t>
                      </a:r>
                      <a:endParaRPr lang="en-US" altLang="ko-KR" sz="1200" b="1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39" marR="91439" marT="45692" marB="456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91439" marR="91439" marT="45692" marB="45692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+mn-ea"/>
                        </a:rPr>
                        <a:t>김수년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692" marB="456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4313" y="2070100"/>
            <a:ext cx="5786437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latinLnBrk="1"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스토리보드</a:t>
            </a:r>
            <a:endParaRPr lang="ko-KR" altLang="en-US" sz="4000" b="1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313" y="1599479"/>
            <a:ext cx="5786437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latinLnBrk="1">
              <a:defRPr/>
            </a:pPr>
            <a:r>
              <a:rPr lang="en-US" altLang="ko-KR" sz="2800" b="1" dirty="0" smtClean="0">
                <a:latin typeface="+mj-ea"/>
                <a:ea typeface="+mj-ea"/>
                <a:cs typeface="굴림"/>
              </a:rPr>
              <a:t>Role </a:t>
            </a:r>
            <a:r>
              <a:rPr lang="ko-KR" altLang="en-US" sz="2800" b="1" dirty="0" smtClean="0">
                <a:latin typeface="+mj-ea"/>
                <a:ea typeface="+mj-ea"/>
                <a:cs typeface="굴림"/>
              </a:rPr>
              <a:t>관리시스템</a:t>
            </a:r>
            <a:endParaRPr lang="ko-KR" altLang="en-US" sz="2800" b="1" dirty="0">
              <a:latin typeface="+mj-ea"/>
              <a:ea typeface="+mj-ea"/>
              <a:cs typeface="굴림"/>
            </a:endParaRPr>
          </a:p>
        </p:txBody>
      </p:sp>
      <p:cxnSp>
        <p:nvCxnSpPr>
          <p:cNvPr id="8217" name="AutoShape 26"/>
          <p:cNvCxnSpPr>
            <a:cxnSpLocks noChangeShapeType="1"/>
          </p:cNvCxnSpPr>
          <p:nvPr/>
        </p:nvCxnSpPr>
        <p:spPr bwMode="auto">
          <a:xfrm>
            <a:off x="428625" y="2786063"/>
            <a:ext cx="5572125" cy="1587"/>
          </a:xfrm>
          <a:prstGeom prst="straightConnector1">
            <a:avLst/>
          </a:prstGeom>
          <a:noFill/>
          <a:ln w="63500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8666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518350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연산관리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80279" y="1761853"/>
            <a:ext cx="8110006" cy="415636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연</a:t>
            </a:r>
            <a:r>
              <a:rPr lang="ko-KR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산</a:t>
            </a:r>
            <a:r>
              <a:rPr lang="ko-KR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320736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554608"/>
              </p:ext>
            </p:extLst>
          </p:nvPr>
        </p:nvGraphicFramePr>
        <p:xfrm>
          <a:off x="2454274" y="2363035"/>
          <a:ext cx="4498976" cy="261754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333552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2517432">
                  <a:extLst>
                    <a:ext uri="{9D8B030D-6E8A-4147-A177-3AD203B41FA5}">
                      <a16:colId xmlns:a16="http://schemas.microsoft.com/office/drawing/2014/main" xmlns="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연산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READ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객체를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READ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할 수 있는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Operation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WRITE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객체를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WRITE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할 수 있는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Operation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492441591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UPDATE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객체를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UPDATE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할 수 있는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Operation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335805816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DELETE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객체를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DELETE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할 수 있는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Operation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4535227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SEARCH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객체를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SEARCH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할 수 있는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Operation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EXECUTE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객체를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EXECUTE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할 수 있는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Operation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5711517" y="1911215"/>
            <a:ext cx="762788" cy="180000"/>
            <a:chOff x="6248400" y="1926677"/>
            <a:chExt cx="762788" cy="180000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연산이름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5" name="순서도: 병합 64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6570546" y="1922909"/>
            <a:ext cx="967391" cy="168306"/>
            <a:chOff x="7107429" y="1938371"/>
            <a:chExt cx="967391" cy="168306"/>
          </a:xfrm>
        </p:grpSpPr>
        <p:sp>
          <p:nvSpPr>
            <p:cNvPr id="67" name="직사각형 66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69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0" name="모서리가 둥근 직사각형 69"/>
          <p:cNvSpPr/>
          <p:nvPr/>
        </p:nvSpPr>
        <p:spPr>
          <a:xfrm>
            <a:off x="7735734" y="1911215"/>
            <a:ext cx="682932" cy="2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83076" y="1540105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연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산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현황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2" name="직선 화살표 연결선 71"/>
          <p:cNvCxnSpPr/>
          <p:nvPr/>
        </p:nvCxnSpPr>
        <p:spPr>
          <a:xfrm flipV="1">
            <a:off x="2162175" y="2988890"/>
            <a:ext cx="1304925" cy="20198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041561" y="3197809"/>
            <a:ext cx="1377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상세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68613" y="2452718"/>
            <a:ext cx="1377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</a:t>
            </a:r>
            <a:r>
              <a:rPr lang="ko-KR" altLang="en-US" sz="1100" dirty="0">
                <a:solidFill>
                  <a:schemeClr val="accent1"/>
                </a:solidFill>
              </a:rPr>
              <a:t>튼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추</a:t>
            </a:r>
            <a:r>
              <a:rPr lang="ko-KR" altLang="en-US" sz="1100" dirty="0">
                <a:solidFill>
                  <a:schemeClr val="accent1"/>
                </a:solidFill>
              </a:rPr>
              <a:t>가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61" name="직선 화살표 연결선 60"/>
          <p:cNvCxnSpPr>
            <a:stCxn id="70" idx="2"/>
            <a:endCxn id="60" idx="0"/>
          </p:cNvCxnSpPr>
          <p:nvPr/>
        </p:nvCxnSpPr>
        <p:spPr>
          <a:xfrm flipH="1">
            <a:off x="7957263" y="2163215"/>
            <a:ext cx="119937" cy="28950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97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571340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연산관리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연</a:t>
            </a:r>
            <a:r>
              <a:rPr lang="ko-KR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산</a:t>
            </a:r>
            <a:r>
              <a:rPr lang="ko-KR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320736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154730" y="1916396"/>
            <a:ext cx="6039377" cy="183254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158936" y="1694647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연산 추가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844772" y="3253526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2331853" y="2632781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4381126" y="3246856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4265720" y="2632780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999191"/>
              </p:ext>
            </p:extLst>
          </p:nvPr>
        </p:nvGraphicFramePr>
        <p:xfrm>
          <a:off x="1618059" y="2149128"/>
          <a:ext cx="4371495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930040"/>
                <a:gridCol w="1793463">
                  <a:extLst>
                    <a:ext uri="{9D8B030D-6E8A-4147-A177-3AD203B41FA5}">
                      <a16:colId xmlns:a16="http://schemas.microsoft.com/office/drawing/2014/main" xmlns="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연산이름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718212" y="3999871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연</a:t>
            </a:r>
            <a:r>
              <a:rPr lang="ko-KR" altLang="en-US" sz="1100" dirty="0">
                <a:solidFill>
                  <a:schemeClr val="accent1"/>
                </a:solidFill>
              </a:rPr>
              <a:t>산</a:t>
            </a:r>
            <a:r>
              <a:rPr lang="ko-KR" altLang="en-US" sz="1100" dirty="0" smtClean="0">
                <a:solidFill>
                  <a:schemeClr val="accent1"/>
                </a:solidFill>
              </a:rPr>
              <a:t> 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연산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0" name="직선 화살표 연결선 89"/>
          <p:cNvCxnSpPr>
            <a:stCxn id="64" idx="2"/>
            <a:endCxn id="89" idx="0"/>
          </p:cNvCxnSpPr>
          <p:nvPr/>
        </p:nvCxnSpPr>
        <p:spPr>
          <a:xfrm flipH="1">
            <a:off x="2362252" y="3497999"/>
            <a:ext cx="971466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121000" y="3999871"/>
            <a:ext cx="1755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연</a:t>
            </a:r>
            <a:r>
              <a:rPr lang="ko-KR" altLang="en-US" sz="1100" dirty="0">
                <a:solidFill>
                  <a:schemeClr val="accent1"/>
                </a:solidFill>
              </a:rPr>
              <a:t>산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2" name="직선 화살표 연결선 91"/>
          <p:cNvCxnSpPr>
            <a:endCxn id="91" idx="0"/>
          </p:cNvCxnSpPr>
          <p:nvPr/>
        </p:nvCxnSpPr>
        <p:spPr>
          <a:xfrm>
            <a:off x="4870072" y="3497999"/>
            <a:ext cx="128733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21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593233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연산관리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연</a:t>
            </a:r>
            <a:r>
              <a:rPr lang="ko-KR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산</a:t>
            </a:r>
            <a:r>
              <a:rPr lang="ko-KR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320736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154730" y="1916396"/>
            <a:ext cx="6039377" cy="207603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158936" y="1694647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연산 상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세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31853" y="2632781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SEARCH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65720" y="2632780"/>
            <a:ext cx="2497030" cy="1675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객체를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rPr>
              <a:t>SEARCH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할 수 있는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721488"/>
              </p:ext>
            </p:extLst>
          </p:nvPr>
        </p:nvGraphicFramePr>
        <p:xfrm>
          <a:off x="1564066" y="2163595"/>
          <a:ext cx="5284409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930040"/>
                <a:gridCol w="2706377">
                  <a:extLst>
                    <a:ext uri="{9D8B030D-6E8A-4147-A177-3AD203B41FA5}">
                      <a16:colId xmlns:a16="http://schemas.microsoft.com/office/drawing/2014/main" xmlns="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연산이름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sp>
        <p:nvSpPr>
          <p:cNvPr id="47" name="모서리가 둥근 직사각형 46"/>
          <p:cNvSpPr/>
          <p:nvPr/>
        </p:nvSpPr>
        <p:spPr>
          <a:xfrm>
            <a:off x="2476103" y="324019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5107832" y="3240194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96331" y="3624590"/>
            <a:ext cx="3320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항목 수정 후 수정 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연</a:t>
            </a:r>
            <a:r>
              <a:rPr lang="ko-KR" altLang="en-US" sz="1100" dirty="0">
                <a:solidFill>
                  <a:schemeClr val="accent1"/>
                </a:solidFill>
              </a:rPr>
              <a:t>산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791470" y="324019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51" name="직사각형 50"/>
          <p:cNvSpPr/>
          <p:nvPr/>
        </p:nvSpPr>
        <p:spPr>
          <a:xfrm>
            <a:off x="2233429" y="414258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3813208" y="4310930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954406" y="476786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54" name="직선 화살표 연결선 53"/>
          <p:cNvCxnSpPr>
            <a:endCxn id="51" idx="0"/>
          </p:cNvCxnSpPr>
          <p:nvPr/>
        </p:nvCxnSpPr>
        <p:spPr>
          <a:xfrm>
            <a:off x="4259907" y="3481588"/>
            <a:ext cx="278827" cy="66099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7" idx="2"/>
            <a:endCxn id="49" idx="0"/>
          </p:cNvCxnSpPr>
          <p:nvPr/>
        </p:nvCxnSpPr>
        <p:spPr>
          <a:xfrm flipH="1">
            <a:off x="2256401" y="3484668"/>
            <a:ext cx="708648" cy="13992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463383" y="3561546"/>
            <a:ext cx="37785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연산 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연</a:t>
            </a:r>
            <a:r>
              <a:rPr lang="ko-KR" altLang="en-US" sz="1100" dirty="0">
                <a:solidFill>
                  <a:schemeClr val="accent1"/>
                </a:solidFill>
              </a:rPr>
              <a:t>산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86306" y="3053780"/>
            <a:ext cx="1755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연</a:t>
            </a:r>
            <a:r>
              <a:rPr lang="ko-KR" altLang="en-US" sz="1100" dirty="0">
                <a:solidFill>
                  <a:schemeClr val="accent1"/>
                </a:solidFill>
              </a:rPr>
              <a:t>산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8" name="직선 화살표 연결선 57"/>
          <p:cNvCxnSpPr>
            <a:stCxn id="48" idx="3"/>
            <a:endCxn id="57" idx="1"/>
          </p:cNvCxnSpPr>
          <p:nvPr/>
        </p:nvCxnSpPr>
        <p:spPr>
          <a:xfrm flipV="1">
            <a:off x="6085723" y="3269224"/>
            <a:ext cx="400583" cy="9320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00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863748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권한관리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</a:t>
            </a:r>
            <a:r>
              <a:rPr lang="ko-KR" altLang="en-US" sz="11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한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40773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3076" y="1540105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현황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098855"/>
              </p:ext>
            </p:extLst>
          </p:nvPr>
        </p:nvGraphicFramePr>
        <p:xfrm>
          <a:off x="683486" y="2052677"/>
          <a:ext cx="7918447" cy="304426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42457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087890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819150"/>
                <a:gridCol w="1606550"/>
                <a:gridCol w="932672"/>
                <a:gridCol w="1823228"/>
                <a:gridCol w="1206500">
                  <a:extLst>
                    <a:ext uri="{9D8B030D-6E8A-4147-A177-3AD203B41FA5}">
                      <a16:colId xmlns:a16="http://schemas.microsoft.com/office/drawing/2014/main" xmlns="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종류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연산이름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공통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메뉴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공통 메뉴 베이스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READ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공통 메뉴 베이스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업무현황시스템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보고서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업무 전체 달성률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READ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업무 전체 달성률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92441591"/>
                  </a:ext>
                </a:extLst>
              </a:tr>
              <a:tr h="37393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스크린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월별 마케팅 관리 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READ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부서별 마케팅 관리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35805816"/>
                  </a:ext>
                </a:extLst>
              </a:tr>
              <a:tr h="37393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스크린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부서별 마케팅 관리 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READ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4535227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OW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데이터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오스템웨이 누적 데이터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READ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요스템웨이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 누적 데이터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647068193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114886378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4169318578"/>
                  </a:ext>
                </a:extLst>
              </a:tr>
            </a:tbl>
          </a:graphicData>
        </a:graphic>
      </p:graphicFrame>
      <p:grpSp>
        <p:nvGrpSpPr>
          <p:cNvPr id="92" name="그룹 91"/>
          <p:cNvGrpSpPr/>
          <p:nvPr/>
        </p:nvGrpSpPr>
        <p:grpSpPr>
          <a:xfrm>
            <a:off x="5925944" y="1545496"/>
            <a:ext cx="762788" cy="180000"/>
            <a:chOff x="6248400" y="1926677"/>
            <a:chExt cx="762788" cy="180000"/>
          </a:xfrm>
        </p:grpSpPr>
        <p:sp>
          <p:nvSpPr>
            <p:cNvPr id="93" name="모서리가 둥근 직사각형 92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권한이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름</a:t>
              </a:r>
            </a:p>
          </p:txBody>
        </p:sp>
        <p:sp>
          <p:nvSpPr>
            <p:cNvPr id="94" name="순서도: 병합 93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6784973" y="1557190"/>
            <a:ext cx="967391" cy="168306"/>
            <a:chOff x="7107429" y="1938371"/>
            <a:chExt cx="967391" cy="168306"/>
          </a:xfrm>
        </p:grpSpPr>
        <p:sp>
          <p:nvSpPr>
            <p:cNvPr id="96" name="직사각형 95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98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9" name="모서리가 둥근 직사각형 98"/>
          <p:cNvSpPr/>
          <p:nvPr/>
        </p:nvSpPr>
        <p:spPr>
          <a:xfrm>
            <a:off x="7950161" y="1545496"/>
            <a:ext cx="682932" cy="2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580279" y="1863453"/>
            <a:ext cx="8110006" cy="415636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화살표 연결선 102"/>
          <p:cNvCxnSpPr>
            <a:stCxn id="104" idx="0"/>
          </p:cNvCxnSpPr>
          <p:nvPr/>
        </p:nvCxnSpPr>
        <p:spPr>
          <a:xfrm flipH="1" flipV="1">
            <a:off x="6041312" y="3840035"/>
            <a:ext cx="444994" cy="145859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797656" y="5298625"/>
            <a:ext cx="1377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상세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421642" y="2516218"/>
            <a:ext cx="1377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</a:t>
            </a:r>
            <a:r>
              <a:rPr lang="ko-KR" altLang="en-US" sz="1100" dirty="0">
                <a:solidFill>
                  <a:schemeClr val="accent1"/>
                </a:solidFill>
              </a:rPr>
              <a:t>튼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추</a:t>
            </a:r>
            <a:r>
              <a:rPr lang="ko-KR" altLang="en-US" sz="1100" dirty="0">
                <a:solidFill>
                  <a:schemeClr val="accent1"/>
                </a:solidFill>
              </a:rPr>
              <a:t>가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06" name="직선 화살표 연결선 105"/>
          <p:cNvCxnSpPr>
            <a:stCxn id="99" idx="2"/>
            <a:endCxn id="105" idx="0"/>
          </p:cNvCxnSpPr>
          <p:nvPr/>
        </p:nvCxnSpPr>
        <p:spPr>
          <a:xfrm flipH="1">
            <a:off x="8110292" y="1797496"/>
            <a:ext cx="181335" cy="71872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20254" y="3195691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258" y="6142750"/>
            <a:ext cx="160813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1) 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/permission/{group-id}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0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79492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권한관리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80279" y="1761853"/>
            <a:ext cx="8110006" cy="309770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</a:t>
            </a:r>
            <a:r>
              <a:rPr lang="ko-KR" altLang="en-US" sz="11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한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40773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3076" y="1540105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추가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359054" y="455464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895408" y="454797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009883"/>
              </p:ext>
            </p:extLst>
          </p:nvPr>
        </p:nvGraphicFramePr>
        <p:xfrm>
          <a:off x="989597" y="2005865"/>
          <a:ext cx="7023101" cy="37393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049936"/>
                <a:gridCol w="1537432"/>
                <a:gridCol w="972925">
                  <a:extLst>
                    <a:ext uri="{9D8B030D-6E8A-4147-A177-3AD203B41FA5}">
                      <a16:colId xmlns:a16="http://schemas.microsoft.com/office/drawing/2014/main" xmlns="" val="1886836919"/>
                    </a:ext>
                  </a:extLst>
                </a:gridCol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종류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연산이름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</a:tbl>
          </a:graphicData>
        </a:graphic>
      </p:graphicFrame>
      <p:sp>
        <p:nvSpPr>
          <p:cNvPr id="35" name="모서리가 둥근 직사각형 34"/>
          <p:cNvSpPr/>
          <p:nvPr/>
        </p:nvSpPr>
        <p:spPr>
          <a:xfrm>
            <a:off x="1030680" y="2452178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43" name="직선 화살표 연결선 42"/>
          <p:cNvCxnSpPr>
            <a:stCxn id="35" idx="3"/>
          </p:cNvCxnSpPr>
          <p:nvPr/>
        </p:nvCxnSpPr>
        <p:spPr>
          <a:xfrm>
            <a:off x="1519625" y="2574415"/>
            <a:ext cx="616073" cy="23373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27108" y="2507109"/>
            <a:ext cx="34868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 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처음에는 빈 리스트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43184" y="3455066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9" name="직선 화살표 연결선 48"/>
          <p:cNvCxnSpPr>
            <a:stCxn id="50" idx="2"/>
            <a:endCxn id="48" idx="3"/>
          </p:cNvCxnSpPr>
          <p:nvPr/>
        </p:nvCxnSpPr>
        <p:spPr>
          <a:xfrm flipH="1">
            <a:off x="8309401" y="3152978"/>
            <a:ext cx="72757" cy="43289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8137685" y="2908505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350782" y="4203445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32494" y="5300990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객체 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3" name="직선 화살표 연결선 52"/>
          <p:cNvCxnSpPr>
            <a:stCxn id="27" idx="2"/>
            <a:endCxn id="52" idx="0"/>
          </p:cNvCxnSpPr>
          <p:nvPr/>
        </p:nvCxnSpPr>
        <p:spPr>
          <a:xfrm flipH="1">
            <a:off x="2876534" y="4799118"/>
            <a:ext cx="971466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635282" y="5300990"/>
            <a:ext cx="1755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5" name="직선 화살표 연결선 54"/>
          <p:cNvCxnSpPr>
            <a:endCxn id="54" idx="0"/>
          </p:cNvCxnSpPr>
          <p:nvPr/>
        </p:nvCxnSpPr>
        <p:spPr>
          <a:xfrm>
            <a:off x="5384353" y="4799118"/>
            <a:ext cx="128734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>
            <a:off x="1578078" y="2860042"/>
            <a:ext cx="684742" cy="187788"/>
            <a:chOff x="7255334" y="1911878"/>
            <a:chExt cx="1107836" cy="221213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7" name="순서도: 병합 66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669372" y="2848275"/>
            <a:ext cx="684742" cy="187788"/>
            <a:chOff x="7255334" y="1911878"/>
            <a:chExt cx="1107836" cy="221213"/>
          </a:xfrm>
        </p:grpSpPr>
        <p:sp>
          <p:nvSpPr>
            <p:cNvPr id="70" name="모서리가 둥근 직사각형 69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메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뉴</a:t>
              </a:r>
            </a:p>
          </p:txBody>
        </p:sp>
        <p:sp>
          <p:nvSpPr>
            <p:cNvPr id="71" name="순서도: 병합 70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3634504" y="2877595"/>
            <a:ext cx="1345060" cy="187788"/>
            <a:chOff x="3734940" y="2456613"/>
            <a:chExt cx="1345060" cy="187788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부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서</a:t>
              </a:r>
              <a:r>
                <a:rPr lang="ko-KR" altLang="en-US" sz="100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별 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마케팅 관리 </a:t>
              </a:r>
            </a:p>
          </p:txBody>
        </p:sp>
        <p:sp>
          <p:nvSpPr>
            <p:cNvPr id="74" name="순서도: 병합 73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5279423" y="2856184"/>
            <a:ext cx="684742" cy="187788"/>
            <a:chOff x="7255334" y="1911878"/>
            <a:chExt cx="1107836" cy="221213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READ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7" name="순서도: 병합 76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934171"/>
              </p:ext>
            </p:extLst>
          </p:nvPr>
        </p:nvGraphicFramePr>
        <p:xfrm>
          <a:off x="967144" y="2762965"/>
          <a:ext cx="7023101" cy="37393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049936"/>
                <a:gridCol w="1537432"/>
                <a:gridCol w="972925">
                  <a:extLst>
                    <a:ext uri="{9D8B030D-6E8A-4147-A177-3AD203B41FA5}">
                      <a16:colId xmlns:a16="http://schemas.microsoft.com/office/drawing/2014/main" xmlns="" val="1886836919"/>
                    </a:ext>
                  </a:extLst>
                </a:gridCol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부서별 마케팅 관리 객체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sp>
        <p:nvSpPr>
          <p:cNvPr id="79" name="직사각형 78"/>
          <p:cNvSpPr/>
          <p:nvPr/>
        </p:nvSpPr>
        <p:spPr>
          <a:xfrm>
            <a:off x="2038324" y="3828909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52009" y="3806637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권한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이름</a:t>
            </a:r>
            <a:endParaRPr lang="ko-KR" altLang="en-US" sz="1000" dirty="0"/>
          </a:p>
        </p:txBody>
      </p:sp>
      <p:sp>
        <p:nvSpPr>
          <p:cNvPr id="81" name="직사각형 80"/>
          <p:cNvSpPr/>
          <p:nvPr/>
        </p:nvSpPr>
        <p:spPr>
          <a:xfrm>
            <a:off x="5621855" y="3845950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435540" y="3823678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1004272" y="3193927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344953" y="2505793"/>
            <a:ext cx="444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</a:rPr>
              <a:t>5-13</a:t>
            </a:r>
            <a:endParaRPr lang="ko-KR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218871" y="3369424"/>
            <a:ext cx="4443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객체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연산에서 만들어 놓은 항목을 </a:t>
            </a:r>
            <a:r>
              <a:rPr lang="ko-KR" altLang="en-US" sz="900" dirty="0" err="1" smtClean="0">
                <a:solidFill>
                  <a:schemeClr val="accent2">
                    <a:lumMod val="75000"/>
                  </a:schemeClr>
                </a:solidFill>
              </a:rPr>
              <a:t>필터링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만들어져 있는 것만 보이게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; CRM </a:t>
            </a:r>
            <a:r>
              <a:rPr lang="ko-KR" altLang="en-US" sz="900" dirty="0" err="1" smtClean="0">
                <a:solidFill>
                  <a:schemeClr val="accent2">
                    <a:lumMod val="75000"/>
                  </a:schemeClr>
                </a:solidFill>
              </a:rPr>
              <a:t>선택시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 객체종류는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CRM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에 있는 객체종류만 보이고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,</a:t>
            </a: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CRM/MENU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까지 선택하면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CRM/MENU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에 해당하는 객체만 보이게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6" name="직선 화살표 연결선 85"/>
          <p:cNvCxnSpPr>
            <a:stCxn id="85" idx="0"/>
          </p:cNvCxnSpPr>
          <p:nvPr/>
        </p:nvCxnSpPr>
        <p:spPr>
          <a:xfrm flipH="1" flipV="1">
            <a:off x="2262897" y="3030742"/>
            <a:ext cx="2177897" cy="33868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85" idx="0"/>
          </p:cNvCxnSpPr>
          <p:nvPr/>
        </p:nvCxnSpPr>
        <p:spPr>
          <a:xfrm flipH="1" flipV="1">
            <a:off x="3190351" y="3065384"/>
            <a:ext cx="1250443" cy="30404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85" idx="0"/>
          </p:cNvCxnSpPr>
          <p:nvPr/>
        </p:nvCxnSpPr>
        <p:spPr>
          <a:xfrm flipH="1" flipV="1">
            <a:off x="4336945" y="3065384"/>
            <a:ext cx="103849" cy="30404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24034" y="2832830"/>
            <a:ext cx="8835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</a:rPr>
              <a:t>추가 템플릿 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1747043" y="3094359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781730" y="3147289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519539" y="3162274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(3)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0258" y="6142750"/>
            <a:ext cx="2765501" cy="5078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1) 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/object/list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(2) 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/object/legacy/{legacy-id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(3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) 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/object/object-type/{legacy-id}/{object-type-id}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36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894365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권한관리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80279" y="1761853"/>
            <a:ext cx="8110006" cy="309770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</a:t>
            </a:r>
            <a:r>
              <a:rPr lang="ko-KR" altLang="en-US" sz="11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한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40773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3076" y="1540105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상세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8546"/>
              </p:ext>
            </p:extLst>
          </p:nvPr>
        </p:nvGraphicFramePr>
        <p:xfrm>
          <a:off x="989597" y="2005865"/>
          <a:ext cx="7023101" cy="112180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049936"/>
                <a:gridCol w="1537432"/>
                <a:gridCol w="972925">
                  <a:extLst>
                    <a:ext uri="{9D8B030D-6E8A-4147-A177-3AD203B41FA5}">
                      <a16:colId xmlns:a16="http://schemas.microsoft.com/office/drawing/2014/main" xmlns="" val="1886836919"/>
                    </a:ext>
                  </a:extLst>
                </a:gridCol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종류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연산이름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MENU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월별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메케팅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 관리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READ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월별 마케팅 관리 객체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MENU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부서별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메케팅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 관리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READ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부서별 마케팅 관리 객체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4" name="모서리가 둥근 직사각형 33"/>
          <p:cNvSpPr/>
          <p:nvPr/>
        </p:nvSpPr>
        <p:spPr>
          <a:xfrm>
            <a:off x="8134350" y="2399928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814543" y="3395289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1" name="직선 화살표 연결선 40"/>
          <p:cNvCxnSpPr>
            <a:stCxn id="42" idx="2"/>
            <a:endCxn id="40" idx="0"/>
          </p:cNvCxnSpPr>
          <p:nvPr/>
        </p:nvCxnSpPr>
        <p:spPr>
          <a:xfrm flipH="1">
            <a:off x="7747652" y="3090716"/>
            <a:ext cx="612508" cy="30457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8115687" y="284624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350782" y="4012945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038324" y="3638409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52009" y="3616137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권한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이름</a:t>
            </a:r>
            <a:endParaRPr lang="ko-KR" altLang="en-US" sz="1000" dirty="0"/>
          </a:p>
        </p:txBody>
      </p:sp>
      <p:sp>
        <p:nvSpPr>
          <p:cNvPr id="69" name="직사각형 68"/>
          <p:cNvSpPr/>
          <p:nvPr/>
        </p:nvSpPr>
        <p:spPr>
          <a:xfrm>
            <a:off x="5621855" y="3655450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435540" y="3633178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1015033" y="3200028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72" name="직선 화살표 연결선 71"/>
          <p:cNvCxnSpPr>
            <a:stCxn id="71" idx="3"/>
            <a:endCxn id="73" idx="1"/>
          </p:cNvCxnSpPr>
          <p:nvPr/>
        </p:nvCxnSpPr>
        <p:spPr>
          <a:xfrm>
            <a:off x="1503978" y="3322265"/>
            <a:ext cx="417008" cy="15766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920986" y="3264484"/>
            <a:ext cx="21755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en-US" altLang="ko-KR" sz="1100" dirty="0" smtClean="0">
              <a:solidFill>
                <a:schemeClr val="accent1"/>
              </a:solidFill>
            </a:endParaRP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 추가 참조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476103" y="436414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5107832" y="4364144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51932" y="4854550"/>
            <a:ext cx="3320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항목 수정 후 수정 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권</a:t>
            </a:r>
            <a:r>
              <a:rPr lang="ko-KR" altLang="en-US" sz="1100" dirty="0">
                <a:solidFill>
                  <a:schemeClr val="accent1"/>
                </a:solidFill>
              </a:rPr>
              <a:t>한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791470" y="436414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84" name="직사각형 83"/>
          <p:cNvSpPr/>
          <p:nvPr/>
        </p:nvSpPr>
        <p:spPr>
          <a:xfrm>
            <a:off x="2233429" y="508873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3813208" y="5257080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3954406" y="571401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87" name="직선 화살표 연결선 86"/>
          <p:cNvCxnSpPr>
            <a:endCxn id="84" idx="0"/>
          </p:cNvCxnSpPr>
          <p:nvPr/>
        </p:nvCxnSpPr>
        <p:spPr>
          <a:xfrm>
            <a:off x="4259907" y="4427738"/>
            <a:ext cx="278827" cy="66099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80" idx="2"/>
            <a:endCxn id="82" idx="0"/>
          </p:cNvCxnSpPr>
          <p:nvPr/>
        </p:nvCxnSpPr>
        <p:spPr>
          <a:xfrm flipH="1">
            <a:off x="1812002" y="4608618"/>
            <a:ext cx="1153047" cy="2459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463383" y="4685496"/>
            <a:ext cx="37785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권한 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권</a:t>
            </a:r>
            <a:r>
              <a:rPr lang="ko-KR" altLang="en-US" sz="1100" dirty="0">
                <a:solidFill>
                  <a:schemeClr val="accent1"/>
                </a:solidFill>
              </a:rPr>
              <a:t>한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486306" y="4063631"/>
            <a:ext cx="1755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1" name="직선 화살표 연결선 90"/>
          <p:cNvCxnSpPr>
            <a:stCxn id="81" idx="3"/>
            <a:endCxn id="90" idx="1"/>
          </p:cNvCxnSpPr>
          <p:nvPr/>
        </p:nvCxnSpPr>
        <p:spPr>
          <a:xfrm flipV="1">
            <a:off x="6085723" y="4279075"/>
            <a:ext cx="400583" cy="20730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096582" y="3164894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만들어 놓았던 리스트 표현</a:t>
            </a:r>
            <a:endParaRPr lang="en-US" altLang="ko-KR" sz="10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항목은 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–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삭제만 가능하고 수정 불가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5" name="직선 화살표 연결선 74"/>
          <p:cNvCxnSpPr/>
          <p:nvPr/>
        </p:nvCxnSpPr>
        <p:spPr>
          <a:xfrm flipV="1">
            <a:off x="5396485" y="3057178"/>
            <a:ext cx="400583" cy="20730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063838" y="3200028"/>
            <a:ext cx="444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</a:rPr>
              <a:t>5-16</a:t>
            </a:r>
            <a:endParaRPr lang="ko-KR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18212" y="2538466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0258" y="6142750"/>
            <a:ext cx="160813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1) 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/permission/{group-id}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66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284832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그룹 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80279" y="1761853"/>
            <a:ext cx="8110006" cy="362929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83076" y="1540105"/>
            <a:ext cx="7841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현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황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824776" y="5644306"/>
            <a:ext cx="2946322" cy="198000"/>
            <a:chOff x="2822334" y="5485285"/>
            <a:chExt cx="2946322" cy="198000"/>
          </a:xfrm>
        </p:grpSpPr>
        <p:sp>
          <p:nvSpPr>
            <p:cNvPr id="28" name="직사각형 27"/>
            <p:cNvSpPr/>
            <p:nvPr/>
          </p:nvSpPr>
          <p:spPr>
            <a:xfrm>
              <a:off x="2822334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118267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387824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657381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926938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196495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466052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735609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005166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274723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570656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181953"/>
              </p:ext>
            </p:extLst>
          </p:nvPr>
        </p:nvGraphicFramePr>
        <p:xfrm>
          <a:off x="1537596" y="2196839"/>
          <a:ext cx="5393703" cy="154852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4713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105639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793750"/>
                <a:gridCol w="1158876"/>
                <a:gridCol w="1990725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직책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마케팅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마케팅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Role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업무현황시스템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직책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팀장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Role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92441591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직무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지점장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지점장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) Role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647068193"/>
                  </a:ext>
                </a:extLst>
              </a:tr>
            </a:tbl>
          </a:graphicData>
        </a:graphic>
      </p:graphicFrame>
      <p:grpSp>
        <p:nvGrpSpPr>
          <p:cNvPr id="40" name="그룹 39"/>
          <p:cNvGrpSpPr/>
          <p:nvPr/>
        </p:nvGrpSpPr>
        <p:grpSpPr>
          <a:xfrm>
            <a:off x="4350848" y="1863830"/>
            <a:ext cx="762788" cy="180000"/>
            <a:chOff x="6248400" y="1926677"/>
            <a:chExt cx="762788" cy="180000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Role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유형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2" name="순서도: 병합 41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5209877" y="1875524"/>
            <a:ext cx="967391" cy="168306"/>
            <a:chOff x="7107429" y="1938371"/>
            <a:chExt cx="967391" cy="168306"/>
          </a:xfrm>
        </p:grpSpPr>
        <p:sp>
          <p:nvSpPr>
            <p:cNvPr id="44" name="직사각형 43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46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7" name="모서리가 둥근 직사각형 46"/>
          <p:cNvSpPr/>
          <p:nvPr/>
        </p:nvSpPr>
        <p:spPr>
          <a:xfrm>
            <a:off x="6248367" y="1863830"/>
            <a:ext cx="682932" cy="2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983278" y="2307663"/>
            <a:ext cx="16626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</a:t>
            </a:r>
            <a:r>
              <a:rPr lang="ko-KR" altLang="en-US" sz="1100" dirty="0">
                <a:solidFill>
                  <a:schemeClr val="accent1"/>
                </a:solidFill>
              </a:rPr>
              <a:t>튼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9" name="직선 화살표 연결선 48"/>
          <p:cNvCxnSpPr>
            <a:stCxn id="47" idx="2"/>
          </p:cNvCxnSpPr>
          <p:nvPr/>
        </p:nvCxnSpPr>
        <p:spPr>
          <a:xfrm>
            <a:off x="6589833" y="2115830"/>
            <a:ext cx="883297" cy="17637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6177268" y="3840035"/>
            <a:ext cx="682932" cy="2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그룹추가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74828" y="4879092"/>
            <a:ext cx="1944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</a:t>
            </a:r>
            <a:r>
              <a:rPr lang="ko-KR" altLang="en-US" sz="1100" dirty="0">
                <a:solidFill>
                  <a:schemeClr val="accent1"/>
                </a:solidFill>
              </a:rPr>
              <a:t>튼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그룹추가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3" name="직선 화살표 연결선 52"/>
          <p:cNvCxnSpPr>
            <a:stCxn id="60" idx="0"/>
          </p:cNvCxnSpPr>
          <p:nvPr/>
        </p:nvCxnSpPr>
        <p:spPr>
          <a:xfrm flipV="1">
            <a:off x="2857354" y="4826000"/>
            <a:ext cx="901470" cy="35667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023412" y="3447913"/>
            <a:ext cx="18345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endParaRPr lang="en-US" altLang="ko-KR" sz="1100" dirty="0" smtClean="0">
              <a:solidFill>
                <a:schemeClr val="accent1"/>
              </a:solidFill>
            </a:endParaRP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 Role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상세 페이지로 이동</a:t>
            </a:r>
            <a:r>
              <a:rPr lang="en-US" altLang="ko-KR" sz="1100" dirty="0" smtClean="0">
                <a:solidFill>
                  <a:schemeClr val="accent1"/>
                </a:solidFill>
              </a:rPr>
              <a:t>,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권한관리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09204"/>
              </p:ext>
            </p:extLst>
          </p:nvPr>
        </p:nvGraphicFramePr>
        <p:xfrm>
          <a:off x="1551439" y="4180887"/>
          <a:ext cx="5393703" cy="80065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4713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105639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793750"/>
                <a:gridCol w="1158876"/>
                <a:gridCol w="1990725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직책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그룹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Role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114886378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1565922" y="3914641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룹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현황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519665" y="1932520"/>
            <a:ext cx="7841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현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황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80279" y="5182671"/>
            <a:ext cx="455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 </a:t>
            </a:r>
            <a:r>
              <a:rPr lang="ko-KR" altLang="en-US" sz="1100" dirty="0">
                <a:solidFill>
                  <a:schemeClr val="accent1"/>
                </a:solidFill>
              </a:rPr>
              <a:t>그룹상세 페이지로 이동</a:t>
            </a: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6478219" y="3102190"/>
            <a:ext cx="1168990" cy="32249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50" idx="2"/>
            <a:endCxn id="51" idx="0"/>
          </p:cNvCxnSpPr>
          <p:nvPr/>
        </p:nvCxnSpPr>
        <p:spPr>
          <a:xfrm>
            <a:off x="6518734" y="4092035"/>
            <a:ext cx="1128476" cy="78705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007564" y="2692354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258" y="6142750"/>
            <a:ext cx="132921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28600" indent="-228600">
              <a:buAutoNum type="arabicParenBoth"/>
            </a:pP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/role/list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/role-group/list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975170" y="4463553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8167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906784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580279" y="1761853"/>
            <a:ext cx="8110006" cy="188306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583076" y="1540105"/>
            <a:ext cx="7841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359054" y="314494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grpSp>
        <p:nvGrpSpPr>
          <p:cNvPr id="74" name="그룹 73"/>
          <p:cNvGrpSpPr/>
          <p:nvPr/>
        </p:nvGrpSpPr>
        <p:grpSpPr>
          <a:xfrm>
            <a:off x="1806255" y="2479876"/>
            <a:ext cx="684742" cy="187788"/>
            <a:chOff x="7255334" y="1911878"/>
            <a:chExt cx="1107836" cy="221213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6" name="순서도: 병합 75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77" name="직사각형 76"/>
          <p:cNvSpPr/>
          <p:nvPr/>
        </p:nvSpPr>
        <p:spPr>
          <a:xfrm>
            <a:off x="4474103" y="2459561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78" name="모서리가 둥근 직사각형 77"/>
          <p:cNvSpPr/>
          <p:nvPr/>
        </p:nvSpPr>
        <p:spPr>
          <a:xfrm>
            <a:off x="4895408" y="313827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6407970" y="2459560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767555"/>
              </p:ext>
            </p:extLst>
          </p:nvPr>
        </p:nvGraphicFramePr>
        <p:xfrm>
          <a:off x="1054099" y="2018950"/>
          <a:ext cx="7023101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333552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318054"/>
                <a:gridCol w="1930040"/>
                <a:gridCol w="1793463">
                  <a:extLst>
                    <a:ext uri="{9D8B030D-6E8A-4147-A177-3AD203B41FA5}">
                      <a16:colId xmlns:a16="http://schemas.microsoft.com/office/drawing/2014/main" xmlns="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grpSp>
        <p:nvGrpSpPr>
          <p:cNvPr id="81" name="그룹 80"/>
          <p:cNvGrpSpPr/>
          <p:nvPr/>
        </p:nvGrpSpPr>
        <p:grpSpPr>
          <a:xfrm>
            <a:off x="3304855" y="2479876"/>
            <a:ext cx="684742" cy="187788"/>
            <a:chOff x="7255334" y="1911878"/>
            <a:chExt cx="1107836" cy="221213"/>
          </a:xfrm>
        </p:grpSpPr>
        <p:sp>
          <p:nvSpPr>
            <p:cNvPr id="82" name="모서리가 둥근 직사각형 81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직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책</a:t>
              </a:r>
            </a:p>
          </p:txBody>
        </p:sp>
        <p:sp>
          <p:nvSpPr>
            <p:cNvPr id="83" name="순서도: 병합 82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232494" y="3891290"/>
            <a:ext cx="32592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85" name="직선 화살표 연결선 84"/>
          <p:cNvCxnSpPr>
            <a:stCxn id="73" idx="2"/>
            <a:endCxn id="84" idx="0"/>
          </p:cNvCxnSpPr>
          <p:nvPr/>
        </p:nvCxnSpPr>
        <p:spPr>
          <a:xfrm flipH="1">
            <a:off x="2862107" y="3389418"/>
            <a:ext cx="985893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635282" y="3891290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87" name="직선 화살표 연결선 86"/>
          <p:cNvCxnSpPr>
            <a:endCxn id="86" idx="0"/>
          </p:cNvCxnSpPr>
          <p:nvPr/>
        </p:nvCxnSpPr>
        <p:spPr>
          <a:xfrm>
            <a:off x="5384354" y="3389418"/>
            <a:ext cx="114306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권한관리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19676" y="2703384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421363" y="2703383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2891" y="5854960"/>
            <a:ext cx="160336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solidFill>
                  <a:schemeClr val="accent2">
                    <a:lumMod val="75000"/>
                  </a:schemeClr>
                </a:solidFill>
              </a:rPr>
              <a:t>필터링시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/legacy/list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/role-type/list}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573763" y="3522505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(3)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530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790043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80279" y="1761854"/>
            <a:ext cx="8110006" cy="178653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83076" y="1540105"/>
            <a:ext cx="752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상세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462454" y="2440511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396321" y="2440510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288598"/>
              </p:ext>
            </p:extLst>
          </p:nvPr>
        </p:nvGraphicFramePr>
        <p:xfrm>
          <a:off x="1054099" y="2018950"/>
          <a:ext cx="7023101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333552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318054"/>
                <a:gridCol w="1930040"/>
                <a:gridCol w="1793463">
                  <a:extLst>
                    <a:ext uri="{9D8B030D-6E8A-4147-A177-3AD203B41FA5}">
                      <a16:colId xmlns:a16="http://schemas.microsoft.com/office/drawing/2014/main" xmlns="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직책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2476103" y="301159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107832" y="3011594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1932" y="3502000"/>
            <a:ext cx="3320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항목 수정 후 수정 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791470" y="301159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47" name="직사각형 46"/>
          <p:cNvSpPr/>
          <p:nvPr/>
        </p:nvSpPr>
        <p:spPr>
          <a:xfrm>
            <a:off x="2233429" y="373618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813208" y="3904530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954406" y="436146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50" name="직선 화살표 연결선 49"/>
          <p:cNvCxnSpPr>
            <a:stCxn id="46" idx="2"/>
            <a:endCxn id="47" idx="0"/>
          </p:cNvCxnSpPr>
          <p:nvPr/>
        </p:nvCxnSpPr>
        <p:spPr>
          <a:xfrm>
            <a:off x="4280416" y="3256068"/>
            <a:ext cx="258318" cy="480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3" idx="2"/>
            <a:endCxn id="45" idx="0"/>
          </p:cNvCxnSpPr>
          <p:nvPr/>
        </p:nvCxnSpPr>
        <p:spPr>
          <a:xfrm flipH="1">
            <a:off x="1812002" y="3256068"/>
            <a:ext cx="1153047" cy="2459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463383" y="3332946"/>
            <a:ext cx="3749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</a:t>
            </a:r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86306" y="2711081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4" name="직선 화살표 연결선 53"/>
          <p:cNvCxnSpPr>
            <a:stCxn id="44" idx="3"/>
            <a:endCxn id="53" idx="1"/>
          </p:cNvCxnSpPr>
          <p:nvPr/>
        </p:nvCxnSpPr>
        <p:spPr>
          <a:xfrm flipV="1">
            <a:off x="6085723" y="2926525"/>
            <a:ext cx="400583" cy="20730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권한관리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778860" y="3644914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2891" y="5854960"/>
            <a:ext cx="160336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/legacy/list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/role-type/list}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7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989090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80279" y="1761853"/>
            <a:ext cx="8110006" cy="309589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83076" y="1540105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그룹추가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359054" y="413554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895408" y="412887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334977"/>
              </p:ext>
            </p:extLst>
          </p:nvPr>
        </p:nvGraphicFramePr>
        <p:xfrm>
          <a:off x="989597" y="2005865"/>
          <a:ext cx="6050176" cy="37393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049936"/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</a:tbl>
          </a:graphicData>
        </a:graphic>
      </p:graphicFrame>
      <p:sp>
        <p:nvSpPr>
          <p:cNvPr id="48" name="모서리가 둥근 직사각형 47"/>
          <p:cNvSpPr/>
          <p:nvPr/>
        </p:nvSpPr>
        <p:spPr>
          <a:xfrm>
            <a:off x="1043608" y="244755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50" name="직선 화살표 연결선 49"/>
          <p:cNvCxnSpPr>
            <a:stCxn id="48" idx="3"/>
            <a:endCxn id="51" idx="1"/>
          </p:cNvCxnSpPr>
          <p:nvPr/>
        </p:nvCxnSpPr>
        <p:spPr>
          <a:xfrm>
            <a:off x="1532553" y="2569790"/>
            <a:ext cx="407483" cy="4444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940036" y="2483434"/>
            <a:ext cx="2207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>
                <a:solidFill>
                  <a:schemeClr val="accent1"/>
                </a:solidFill>
              </a:rPr>
              <a:t> , </a:t>
            </a:r>
            <a:r>
              <a:rPr lang="ko-KR" altLang="en-US" sz="1100" dirty="0">
                <a:solidFill>
                  <a:schemeClr val="accent1"/>
                </a:solidFill>
              </a:rPr>
              <a:t>추가 템플릿 노출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693659" y="3125927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6" name="직선 화살표 연결선 55"/>
          <p:cNvCxnSpPr>
            <a:endCxn id="55" idx="0"/>
          </p:cNvCxnSpPr>
          <p:nvPr/>
        </p:nvCxnSpPr>
        <p:spPr>
          <a:xfrm>
            <a:off x="7626767" y="2958955"/>
            <a:ext cx="1" cy="1669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7112388" y="2808630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350782" y="3784345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1591006" y="2855417"/>
            <a:ext cx="684742" cy="187788"/>
            <a:chOff x="7255334" y="1911878"/>
            <a:chExt cx="1107836" cy="221213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7" name="순서도: 병합 66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2682300" y="2843650"/>
            <a:ext cx="684742" cy="187788"/>
            <a:chOff x="7255334" y="1911878"/>
            <a:chExt cx="1107836" cy="221213"/>
          </a:xfrm>
        </p:grpSpPr>
        <p:sp>
          <p:nvSpPr>
            <p:cNvPr id="69" name="모서리가 둥근 직사각형 68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직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책</a:t>
              </a:r>
            </a:p>
          </p:txBody>
        </p:sp>
        <p:sp>
          <p:nvSpPr>
            <p:cNvPr id="70" name="순서도: 병합 69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3752207" y="2844395"/>
            <a:ext cx="1345060" cy="198810"/>
            <a:chOff x="3734940" y="2456613"/>
            <a:chExt cx="1345060" cy="187788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(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지원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)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73" name="순서도: 병합 72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540251"/>
              </p:ext>
            </p:extLst>
          </p:nvPr>
        </p:nvGraphicFramePr>
        <p:xfrm>
          <a:off x="1013917" y="2750576"/>
          <a:ext cx="6050176" cy="37393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049936"/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)Role</a:t>
                      </a:r>
                      <a:endParaRPr lang="ko-KR" altLang="en-US" sz="10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sp>
        <p:nvSpPr>
          <p:cNvPr id="78" name="직사각형 77"/>
          <p:cNvSpPr/>
          <p:nvPr/>
        </p:nvSpPr>
        <p:spPr>
          <a:xfrm>
            <a:off x="2038324" y="3409809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52009" y="3387537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Role </a:t>
            </a:r>
            <a:r>
              <a:rPr lang="ko-KR" altLang="en-US" sz="1000" dirty="0" smtClean="0"/>
              <a:t>그룹 이름</a:t>
            </a:r>
            <a:endParaRPr lang="ko-KR" altLang="en-US" sz="1000" dirty="0"/>
          </a:p>
        </p:txBody>
      </p:sp>
      <p:sp>
        <p:nvSpPr>
          <p:cNvPr id="80" name="직사각형 79"/>
          <p:cNvSpPr/>
          <p:nvPr/>
        </p:nvSpPr>
        <p:spPr>
          <a:xfrm>
            <a:off x="5621855" y="3426850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435540" y="3404578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1703309" y="4629150"/>
            <a:ext cx="35413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그룹추가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56843" y="4679037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84" name="직선 화살표 연결선 83"/>
          <p:cNvCxnSpPr>
            <a:stCxn id="42" idx="2"/>
            <a:endCxn id="82" idx="0"/>
          </p:cNvCxnSpPr>
          <p:nvPr/>
        </p:nvCxnSpPr>
        <p:spPr>
          <a:xfrm flipH="1">
            <a:off x="3473986" y="4380018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46" idx="2"/>
            <a:endCxn id="83" idx="0"/>
          </p:cNvCxnSpPr>
          <p:nvPr/>
        </p:nvCxnSpPr>
        <p:spPr>
          <a:xfrm>
            <a:off x="5384354" y="4373348"/>
            <a:ext cx="1035867" cy="30568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모서리가 둥근 직사각형 91"/>
          <p:cNvSpPr/>
          <p:nvPr/>
        </p:nvSpPr>
        <p:spPr>
          <a:xfrm>
            <a:off x="1043608" y="3159082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권한관리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736294" y="3071496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820546" y="3102032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02890" y="5854960"/>
            <a:ext cx="365660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/role/list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/role/legacy/{legacy-id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/role/role-type/legacy/{legacy-id}/{role-type-id}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119619" y="3132334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(3)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660" y="2748735"/>
            <a:ext cx="8835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추가 </a:t>
            </a:r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</a:rPr>
              <a:t>템플릿 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4587222" y="2506620"/>
            <a:ext cx="22252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이미 만든 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Role</a:t>
            </a:r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중에서 선택해서 추가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9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38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/>
              <a:t>개정 이력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654504"/>
              </p:ext>
            </p:extLst>
          </p:nvPr>
        </p:nvGraphicFramePr>
        <p:xfrm>
          <a:off x="285750" y="1143000"/>
          <a:ext cx="8484177" cy="4145586"/>
        </p:xfrm>
        <a:graphic>
          <a:graphicData uri="http://schemas.openxmlformats.org/drawingml/2006/table">
            <a:tbl>
              <a:tblPr/>
              <a:tblGrid>
                <a:gridCol w="5655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20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9053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0801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0801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개정일자</a:t>
                      </a: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latin typeface="맑은 고딕" pitchFamily="50" charset="-127"/>
                          <a:ea typeface="맑은 고딕" pitchFamily="50" charset="-127"/>
                        </a:rPr>
                        <a:t>개정내역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latin typeface="맑은 고딕" pitchFamily="50" charset="-127"/>
                          <a:ea typeface="맑은 고딕" pitchFamily="50" charset="-127"/>
                        </a:rPr>
                        <a:t>개정자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승인자</a:t>
                      </a: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0.1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2019-04-01</a:t>
                      </a:r>
                      <a:endParaRPr lang="ko-KR" altLang="en-US" sz="10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최초작성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0.2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2019-04-13</a:t>
                      </a:r>
                      <a:endParaRPr lang="ko-KR" altLang="en-US" sz="10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맑은 고딕" pitchFamily="50" charset="-127"/>
                          <a:ea typeface="+mn-ea"/>
                        </a:rPr>
                        <a:t>사용자와 관리자 페이지 분리 및 내용 추가 및 수정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0.81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2019-04-17</a:t>
                      </a:r>
                      <a:endParaRPr lang="ko-KR" altLang="en-US" sz="10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CRUD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+mn-ea"/>
                        </a:rPr>
                        <a:t>일관성 있게 수정</a:t>
                      </a:r>
                      <a:endParaRPr lang="ko-KR" altLang="en-US" sz="10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0.82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2019-04-26</a:t>
                      </a:r>
                      <a:endParaRPr lang="ko-KR" altLang="en-US" sz="10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Role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그룹의 항목은 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Role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단위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 role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현황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/role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그룹현황 분리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0.83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2019-04-28</a:t>
                      </a:r>
                      <a:endParaRPr lang="ko-KR" altLang="en-US" sz="10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Role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/Role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그룹 권한 분리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0.9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2019-04-30</a:t>
                      </a:r>
                      <a:endParaRPr lang="ko-KR" altLang="en-US" sz="10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버전 </a:t>
                      </a:r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릴리즈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0.91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2019-05-01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페이징을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스크롤로 변경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0.92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2019-05-13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권한 추가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상세에서 리스트는 변경 불가로 수정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0.93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2019-05-14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Role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그룹 추가에서 템플릿 표현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/ Role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추가 간소화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0.95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2019-05-17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Api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mapping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표현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0.96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2019-05-17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Role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Api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mapping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표현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0.97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2019-05-17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Api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mapping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표현추가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881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179919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80279" y="1761853"/>
            <a:ext cx="8110006" cy="292364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83076" y="1540105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그룹상세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696497"/>
              </p:ext>
            </p:extLst>
          </p:nvPr>
        </p:nvGraphicFramePr>
        <p:xfrm>
          <a:off x="989597" y="2005865"/>
          <a:ext cx="6050176" cy="112180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049936"/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직책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일반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직책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)Role</a:t>
                      </a:r>
                      <a:endParaRPr lang="ko-KR" altLang="en-US" sz="10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46" name="모서리가 둥근 직사각형 45"/>
          <p:cNvSpPr/>
          <p:nvPr/>
        </p:nvSpPr>
        <p:spPr>
          <a:xfrm>
            <a:off x="996213" y="3152921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7096125" y="2457078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cxnSp>
        <p:nvCxnSpPr>
          <p:cNvPr id="48" name="직선 화살표 연결선 47"/>
          <p:cNvCxnSpPr>
            <a:stCxn id="46" idx="3"/>
            <a:endCxn id="49" idx="1"/>
          </p:cNvCxnSpPr>
          <p:nvPr/>
        </p:nvCxnSpPr>
        <p:spPr>
          <a:xfrm>
            <a:off x="1485158" y="3275158"/>
            <a:ext cx="407483" cy="4444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892641" y="3188802"/>
            <a:ext cx="34900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 </a:t>
            </a:r>
            <a:r>
              <a:rPr lang="en-US" altLang="ko-KR" sz="1100" dirty="0" smtClean="0">
                <a:solidFill>
                  <a:schemeClr val="accent1"/>
                </a:solidFill>
              </a:rPr>
              <a:t>(Role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 추가 참조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96125" y="1956221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4" name="직선 화살표 연결선 53"/>
          <p:cNvCxnSpPr>
            <a:stCxn id="47" idx="0"/>
            <a:endCxn id="53" idx="2"/>
          </p:cNvCxnSpPr>
          <p:nvPr/>
        </p:nvCxnSpPr>
        <p:spPr>
          <a:xfrm flipV="1">
            <a:off x="7340598" y="2217831"/>
            <a:ext cx="688636" cy="23924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7112388" y="2829484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70" name="직사각형 69"/>
          <p:cNvSpPr/>
          <p:nvPr/>
        </p:nvSpPr>
        <p:spPr>
          <a:xfrm>
            <a:off x="2038324" y="3638409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52009" y="3616137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Role </a:t>
            </a:r>
            <a:r>
              <a:rPr lang="ko-KR" altLang="en-US" sz="1000" dirty="0" smtClean="0"/>
              <a:t>그룹 이름</a:t>
            </a:r>
            <a:endParaRPr lang="ko-KR" altLang="en-US" sz="1000" dirty="0"/>
          </a:p>
        </p:txBody>
      </p:sp>
      <p:sp>
        <p:nvSpPr>
          <p:cNvPr id="72" name="직사각형 71"/>
          <p:cNvSpPr/>
          <p:nvPr/>
        </p:nvSpPr>
        <p:spPr>
          <a:xfrm>
            <a:off x="4982158" y="3644914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795843" y="3622642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3350782" y="4012945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2476103" y="436414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5107832" y="4364144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51932" y="4854550"/>
            <a:ext cx="3320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항목 수정 후 수정 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>
                <a:solidFill>
                  <a:schemeClr val="accent1"/>
                </a:solidFill>
              </a:rPr>
              <a:t>Role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791470" y="436414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83" name="직사각형 82"/>
          <p:cNvSpPr/>
          <p:nvPr/>
        </p:nvSpPr>
        <p:spPr>
          <a:xfrm>
            <a:off x="2233429" y="508873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3813208" y="5257080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3954406" y="571401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86" name="직선 화살표 연결선 85"/>
          <p:cNvCxnSpPr>
            <a:stCxn id="82" idx="2"/>
            <a:endCxn id="83" idx="0"/>
          </p:cNvCxnSpPr>
          <p:nvPr/>
        </p:nvCxnSpPr>
        <p:spPr>
          <a:xfrm>
            <a:off x="4280416" y="4608618"/>
            <a:ext cx="258318" cy="480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79" idx="2"/>
            <a:endCxn id="81" idx="0"/>
          </p:cNvCxnSpPr>
          <p:nvPr/>
        </p:nvCxnSpPr>
        <p:spPr>
          <a:xfrm flipH="1">
            <a:off x="1812002" y="4608618"/>
            <a:ext cx="1153047" cy="2459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463383" y="4685496"/>
            <a:ext cx="37785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</a:t>
            </a:r>
            <a:r>
              <a:rPr lang="en-US" altLang="ko-KR" sz="1100" dirty="0">
                <a:solidFill>
                  <a:schemeClr val="accent1"/>
                </a:solidFill>
              </a:rPr>
              <a:t>Role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>
                <a:solidFill>
                  <a:schemeClr val="accent1"/>
                </a:solidFill>
              </a:rPr>
              <a:t>Role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486306" y="4063631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0" name="직선 화살표 연결선 89"/>
          <p:cNvCxnSpPr>
            <a:stCxn id="80" idx="3"/>
            <a:endCxn id="89" idx="1"/>
          </p:cNvCxnSpPr>
          <p:nvPr/>
        </p:nvCxnSpPr>
        <p:spPr>
          <a:xfrm flipV="1">
            <a:off x="6085723" y="4279075"/>
            <a:ext cx="400583" cy="20730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권한관리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14571" y="2579314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0021" y="6258693"/>
            <a:ext cx="3656605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solidFill>
                  <a:schemeClr val="accent2">
                    <a:lumMod val="75000"/>
                  </a:schemeClr>
                </a:solidFill>
              </a:rPr>
              <a:t>필터링시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/role-group/{group-id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/role-group/group-id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617175" y="2467619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05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116876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권한관리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Role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그룹권한현황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분리</a:t>
                      </a:r>
                      <a:endParaRPr lang="ko-KR" altLang="en-US" sz="1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80279" y="1761853"/>
            <a:ext cx="8110006" cy="362929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83076" y="1540105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권한현황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3527753" y="1957598"/>
            <a:ext cx="762788" cy="180000"/>
            <a:chOff x="6248400" y="1926677"/>
            <a:chExt cx="762788" cy="180000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Role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이름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2" name="순서도: 병합 41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386782" y="1969292"/>
            <a:ext cx="967391" cy="168306"/>
            <a:chOff x="7107429" y="1938371"/>
            <a:chExt cx="967391" cy="168306"/>
          </a:xfrm>
        </p:grpSpPr>
        <p:sp>
          <p:nvSpPr>
            <p:cNvPr id="44" name="직사각형 43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46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0" name="모서리가 둥근 직사각형 49"/>
          <p:cNvSpPr/>
          <p:nvPr/>
        </p:nvSpPr>
        <p:spPr>
          <a:xfrm>
            <a:off x="5544356" y="1911840"/>
            <a:ext cx="682932" cy="2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</a:p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 추가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67927" y="2126725"/>
            <a:ext cx="1944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</a:t>
            </a:r>
            <a:r>
              <a:rPr lang="ko-KR" altLang="en-US" sz="1100" dirty="0">
                <a:solidFill>
                  <a:schemeClr val="accent1"/>
                </a:solidFill>
              </a:rPr>
              <a:t>튼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</a:t>
            </a:r>
            <a:r>
              <a:rPr lang="ko-KR" altLang="en-US" sz="1100" dirty="0">
                <a:solidFill>
                  <a:schemeClr val="accent1"/>
                </a:solidFill>
              </a:rPr>
              <a:t>한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8513" y="3949287"/>
            <a:ext cx="455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권한상세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234196"/>
              </p:ext>
            </p:extLst>
          </p:nvPr>
        </p:nvGraphicFramePr>
        <p:xfrm>
          <a:off x="987014" y="2317902"/>
          <a:ext cx="5199380" cy="160131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5260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107396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036929"/>
                <a:gridCol w="1555750"/>
                <a:gridCol w="1154045">
                  <a:extLst>
                    <a:ext uri="{9D8B030D-6E8A-4147-A177-3AD203B41FA5}">
                      <a16:colId xmlns:a16="http://schemas.microsoft.com/office/drawing/2014/main" xmlns="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원천시스템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Role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1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CRM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마케팅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월별 마케팅 관리 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Role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권한 비고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CRM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마케팅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부서별 마케팅 관리 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Role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권한 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647068193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업무현황시스템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월별 실적 보고서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Role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권한 비고</a:t>
                      </a:r>
                    </a:p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114886378"/>
                  </a:ext>
                </a:extLst>
              </a:tr>
            </a:tbl>
          </a:graphicData>
        </a:graphic>
      </p:graphicFrame>
      <p:cxnSp>
        <p:nvCxnSpPr>
          <p:cNvPr id="52" name="직선 화살표 연결선 51"/>
          <p:cNvCxnSpPr>
            <a:stCxn id="50" idx="2"/>
            <a:endCxn id="51" idx="0"/>
          </p:cNvCxnSpPr>
          <p:nvPr/>
        </p:nvCxnSpPr>
        <p:spPr>
          <a:xfrm flipV="1">
            <a:off x="5885822" y="2126725"/>
            <a:ext cx="1554487" cy="3711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3588266" y="3400425"/>
            <a:ext cx="1167321" cy="54886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07564" y="1995920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권한현황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566341"/>
              </p:ext>
            </p:extLst>
          </p:nvPr>
        </p:nvGraphicFramePr>
        <p:xfrm>
          <a:off x="1018226" y="4283201"/>
          <a:ext cx="5199380" cy="8534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5260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015647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128678"/>
                <a:gridCol w="1555750"/>
                <a:gridCol w="1154045">
                  <a:extLst>
                    <a:ext uri="{9D8B030D-6E8A-4147-A177-3AD203B41FA5}">
                      <a16:colId xmlns:a16="http://schemas.microsoft.com/office/drawing/2014/main" xmlns="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원천시스템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Role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그룹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1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CRM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영업 일반</a:t>
                      </a:r>
                      <a:r>
                        <a:rPr lang="en-US" altLang="ko-KR" sz="100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지원권한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Role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 권한 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cxnSp>
        <p:nvCxnSpPr>
          <p:cNvPr id="61" name="직선 화살표 연결선 60"/>
          <p:cNvCxnSpPr>
            <a:endCxn id="60" idx="2"/>
          </p:cNvCxnSpPr>
          <p:nvPr/>
        </p:nvCxnSpPr>
        <p:spPr>
          <a:xfrm flipH="1">
            <a:off x="3617916" y="4941233"/>
            <a:ext cx="1205824" cy="19540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05109" y="399103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그룹권한현황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5573268" y="3945766"/>
            <a:ext cx="720985" cy="2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  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 추가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528109" y="4541553"/>
            <a:ext cx="17620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</a:t>
            </a:r>
            <a:r>
              <a:rPr lang="ko-KR" altLang="en-US" sz="1100" dirty="0">
                <a:solidFill>
                  <a:schemeClr val="accent1"/>
                </a:solidFill>
              </a:rPr>
              <a:t>튼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 </a:t>
            </a:r>
            <a:endParaRPr lang="en-US" altLang="ko-KR" sz="1100" dirty="0" smtClean="0">
              <a:solidFill>
                <a:schemeClr val="accent1"/>
              </a:solidFill>
            </a:endParaRP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권한추가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65" name="직선 화살표 연결선 64"/>
          <p:cNvCxnSpPr>
            <a:stCxn id="63" idx="2"/>
            <a:endCxn id="64" idx="0"/>
          </p:cNvCxnSpPr>
          <p:nvPr/>
        </p:nvCxnSpPr>
        <p:spPr>
          <a:xfrm>
            <a:off x="5933761" y="4197766"/>
            <a:ext cx="1475359" cy="34378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559976" y="5124894"/>
            <a:ext cx="455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그룹권한상세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78173" y="3271037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834" y="6172393"/>
            <a:ext cx="3746635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/role-permission/item-list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/role-permission/group-list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57869" y="4704767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357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43710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권한관리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284748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0855" y="1500243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권한추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50855" y="1761853"/>
            <a:ext cx="8309285" cy="433741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3075902" y="5384883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1024672" y="2504071"/>
            <a:ext cx="684742" cy="187788"/>
            <a:chOff x="7255334" y="1911878"/>
            <a:chExt cx="1107836" cy="221213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순서도: 병합 55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57" name="모서리가 둥근 직사각형 56"/>
          <p:cNvSpPr/>
          <p:nvPr/>
        </p:nvSpPr>
        <p:spPr>
          <a:xfrm>
            <a:off x="4612256" y="5378213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881102"/>
              </p:ext>
            </p:extLst>
          </p:nvPr>
        </p:nvGraphicFramePr>
        <p:xfrm>
          <a:off x="436130" y="2047460"/>
          <a:ext cx="6050176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049936"/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마케팅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sp>
        <p:nvSpPr>
          <p:cNvPr id="59" name="모서리가 둥근 직사각형 58"/>
          <p:cNvSpPr/>
          <p:nvPr/>
        </p:nvSpPr>
        <p:spPr>
          <a:xfrm>
            <a:off x="451135" y="388319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61" name="직선 화살표 연결선 60"/>
          <p:cNvCxnSpPr>
            <a:stCxn id="59" idx="3"/>
            <a:endCxn id="62" idx="1"/>
          </p:cNvCxnSpPr>
          <p:nvPr/>
        </p:nvCxnSpPr>
        <p:spPr>
          <a:xfrm>
            <a:off x="940080" y="4005430"/>
            <a:ext cx="180083" cy="1867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120163" y="4061341"/>
            <a:ext cx="2858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2115966" y="2492304"/>
            <a:ext cx="684742" cy="187788"/>
            <a:chOff x="7255334" y="1911878"/>
            <a:chExt cx="1107836" cy="221213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직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책</a:t>
              </a:r>
            </a:p>
          </p:txBody>
        </p:sp>
        <p:sp>
          <p:nvSpPr>
            <p:cNvPr id="65" name="순서도: 병합 64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4453034" y="3930560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67" name="직선 화살표 연결선 66"/>
          <p:cNvCxnSpPr>
            <a:stCxn id="68" idx="2"/>
            <a:endCxn id="66" idx="0"/>
          </p:cNvCxnSpPr>
          <p:nvPr/>
        </p:nvCxnSpPr>
        <p:spPr>
          <a:xfrm>
            <a:off x="5002402" y="3776536"/>
            <a:ext cx="383741" cy="15402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67"/>
          <p:cNvSpPr/>
          <p:nvPr/>
        </p:nvSpPr>
        <p:spPr>
          <a:xfrm>
            <a:off x="4757929" y="353206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557770" y="4729796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3181473" y="2498208"/>
            <a:ext cx="1345060" cy="187788"/>
            <a:chOff x="3734940" y="2456613"/>
            <a:chExt cx="1345060" cy="187788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마케팅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72" name="순서도: 병합 71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73" name="순서도: 병합 72"/>
          <p:cNvSpPr/>
          <p:nvPr/>
        </p:nvSpPr>
        <p:spPr>
          <a:xfrm>
            <a:off x="4242609" y="2633861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8" name="TextBox 87"/>
          <p:cNvSpPr txBox="1"/>
          <p:nvPr/>
        </p:nvSpPr>
        <p:spPr>
          <a:xfrm>
            <a:off x="1438128" y="5717568"/>
            <a:ext cx="35413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273691" y="5766450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0" name="직선 화살표 연결선 89"/>
          <p:cNvCxnSpPr>
            <a:stCxn id="53" idx="2"/>
          </p:cNvCxnSpPr>
          <p:nvPr/>
        </p:nvCxnSpPr>
        <p:spPr>
          <a:xfrm flipH="1">
            <a:off x="3190834" y="5629356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57" idx="2"/>
          </p:cNvCxnSpPr>
          <p:nvPr/>
        </p:nvCxnSpPr>
        <p:spPr>
          <a:xfrm>
            <a:off x="5101202" y="5622686"/>
            <a:ext cx="1035867" cy="30568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/>
          <p:cNvGrpSpPr/>
          <p:nvPr/>
        </p:nvGrpSpPr>
        <p:grpSpPr>
          <a:xfrm>
            <a:off x="1016652" y="3538995"/>
            <a:ext cx="684742" cy="187788"/>
            <a:chOff x="7255334" y="1911878"/>
            <a:chExt cx="1107836" cy="221213"/>
          </a:xfrm>
        </p:grpSpPr>
        <p:sp>
          <p:nvSpPr>
            <p:cNvPr id="95" name="모서리가 둥근 직사각형 94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6" name="순서도: 병합 95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644076"/>
              </p:ext>
            </p:extLst>
          </p:nvPr>
        </p:nvGraphicFramePr>
        <p:xfrm>
          <a:off x="444591" y="3098635"/>
          <a:ext cx="4206245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grpSp>
        <p:nvGrpSpPr>
          <p:cNvPr id="109" name="그룹 108"/>
          <p:cNvGrpSpPr/>
          <p:nvPr/>
        </p:nvGrpSpPr>
        <p:grpSpPr>
          <a:xfrm>
            <a:off x="1873137" y="3551020"/>
            <a:ext cx="1761920" cy="187788"/>
            <a:chOff x="3734940" y="2456613"/>
            <a:chExt cx="1345060" cy="187788"/>
          </a:xfrm>
        </p:grpSpPr>
        <p:sp>
          <p:nvSpPr>
            <p:cNvPr id="110" name="모서리가 둥근 직사각형 109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월별 마케팅 관리 권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한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11" name="순서도: 병합 110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451135" y="1761581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30058" y="2847431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1016652" y="4396245"/>
            <a:ext cx="684742" cy="187788"/>
            <a:chOff x="7255334" y="1911878"/>
            <a:chExt cx="1107836" cy="221213"/>
          </a:xfrm>
        </p:grpSpPr>
        <p:sp>
          <p:nvSpPr>
            <p:cNvPr id="122" name="모서리가 둥근 직사각형 121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3" name="순서도: 병합 122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1873137" y="4378845"/>
            <a:ext cx="1761920" cy="187788"/>
            <a:chOff x="3734940" y="2456613"/>
            <a:chExt cx="1345060" cy="187788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부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서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별 마케팅 관리 권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한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35" name="순서도: 병합 134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136" name="표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75626"/>
              </p:ext>
            </p:extLst>
          </p:nvPr>
        </p:nvGraphicFramePr>
        <p:xfrm>
          <a:off x="439583" y="4272455"/>
          <a:ext cx="4206245" cy="37393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sp>
        <p:nvSpPr>
          <p:cNvPr id="137" name="모서리가 둥근 직사각형 136"/>
          <p:cNvSpPr/>
          <p:nvPr/>
        </p:nvSpPr>
        <p:spPr>
          <a:xfrm>
            <a:off x="451135" y="4729796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4737685" y="4350545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87" name="직사각형 86"/>
          <p:cNvSpPr/>
          <p:nvPr/>
        </p:nvSpPr>
        <p:spPr>
          <a:xfrm>
            <a:off x="2038324" y="4989958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52009" y="4967686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Role </a:t>
            </a:r>
            <a:r>
              <a:rPr lang="ko-KR" altLang="en-US" sz="1000" dirty="0" smtClean="0"/>
              <a:t>권한이름</a:t>
            </a:r>
            <a:endParaRPr lang="ko-KR" altLang="en-US" sz="1000" dirty="0"/>
          </a:p>
        </p:txBody>
      </p:sp>
      <p:sp>
        <p:nvSpPr>
          <p:cNvPr id="93" name="직사각형 92"/>
          <p:cNvSpPr/>
          <p:nvPr/>
        </p:nvSpPr>
        <p:spPr>
          <a:xfrm>
            <a:off x="4982158" y="4996463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795843" y="4974191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cxnSp>
        <p:nvCxnSpPr>
          <p:cNvPr id="114" name="직선 화살표 연결선 113"/>
          <p:cNvCxnSpPr>
            <a:stCxn id="137" idx="3"/>
            <a:endCxn id="69" idx="1"/>
          </p:cNvCxnSpPr>
          <p:nvPr/>
        </p:nvCxnSpPr>
        <p:spPr>
          <a:xfrm>
            <a:off x="940080" y="4852033"/>
            <a:ext cx="617690" cy="856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4838511" y="2906572"/>
            <a:ext cx="42197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solidFill>
                  <a:schemeClr val="accent2">
                    <a:lumMod val="75000"/>
                  </a:schemeClr>
                </a:solidFill>
              </a:rPr>
              <a:t>필터링시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/role/legacy/{legacy-id}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,</a:t>
            </a:r>
          </a:p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/role/role-type/legacy/{legacy-id}/{role-type-id}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6" name="직선 화살표 연결선 115"/>
          <p:cNvCxnSpPr/>
          <p:nvPr/>
        </p:nvCxnSpPr>
        <p:spPr>
          <a:xfrm>
            <a:off x="2262881" y="2691859"/>
            <a:ext cx="2987276" cy="21471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1144936" y="2675879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229188" y="2706415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835" y="6172393"/>
            <a:ext cx="296697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solidFill>
                  <a:schemeClr val="accent2">
                    <a:lumMod val="75000"/>
                  </a:schemeClr>
                </a:solidFill>
              </a:rPr>
              <a:t>필터링시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/role/list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/role/legacy/{legacy-id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/role/role-type/legacy/{legacy-id}/{role-type-id}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528261" y="2736717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(3)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154963" y="3784120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(4)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239215" y="3814656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(5)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969549" y="6397801"/>
            <a:ext cx="2966970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arenBoth" startAt="4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/permission/list</a:t>
            </a:r>
          </a:p>
          <a:p>
            <a:pPr marL="228600" indent="-228600">
              <a:buAutoNum type="arabicParenBoth" startAt="4"/>
            </a:pP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/permission/legacy/{legacy-id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228600" indent="-228600">
              <a:buAutoNum type="arabicParenBoth" startAt="4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/role-permission/put-add, 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/role-permission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259698" y="5878488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(6)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161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487424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권한관리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0855" y="1500243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권한상세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0855" y="1761853"/>
            <a:ext cx="8309285" cy="39417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499534"/>
              </p:ext>
            </p:extLst>
          </p:nvPr>
        </p:nvGraphicFramePr>
        <p:xfrm>
          <a:off x="436130" y="2047460"/>
          <a:ext cx="6050176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049936"/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CRM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직책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마케팅</a:t>
                      </a:r>
                      <a:endParaRPr lang="ko-KR" altLang="en-US" sz="1000" dirty="0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마케팅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cxnSp>
        <p:nvCxnSpPr>
          <p:cNvPr id="35" name="직선 화살표 연결선 34"/>
          <p:cNvCxnSpPr>
            <a:stCxn id="87" idx="3"/>
            <a:endCxn id="36" idx="1"/>
          </p:cNvCxnSpPr>
          <p:nvPr/>
        </p:nvCxnSpPr>
        <p:spPr>
          <a:xfrm>
            <a:off x="940080" y="4437347"/>
            <a:ext cx="344919" cy="4869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84999" y="4355234"/>
            <a:ext cx="2858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21865" y="4235021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1" name="직선 화살표 연결선 40"/>
          <p:cNvCxnSpPr>
            <a:stCxn id="88" idx="2"/>
            <a:endCxn id="40" idx="0"/>
          </p:cNvCxnSpPr>
          <p:nvPr/>
        </p:nvCxnSpPr>
        <p:spPr>
          <a:xfrm>
            <a:off x="4991825" y="4172070"/>
            <a:ext cx="663149" cy="6295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4767597" y="355683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011804" y="4928446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908485"/>
              </p:ext>
            </p:extLst>
          </p:nvPr>
        </p:nvGraphicFramePr>
        <p:xfrm>
          <a:off x="451135" y="3088446"/>
          <a:ext cx="4206245" cy="112180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월별마케팅관리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부서별마케팅관리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451135" y="1761581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0058" y="2847431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451135" y="4315110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4747352" y="3927597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2476103" y="5196006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5107832" y="519600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95" name="모서리가 둥근 직사각형 94"/>
          <p:cNvSpPr/>
          <p:nvPr/>
        </p:nvSpPr>
        <p:spPr>
          <a:xfrm>
            <a:off x="3791470" y="5196006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96" name="직사각형 95"/>
          <p:cNvSpPr/>
          <p:nvPr/>
        </p:nvSpPr>
        <p:spPr>
          <a:xfrm>
            <a:off x="2233429" y="564118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3813208" y="5809530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954406" y="626646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99" name="직선 화살표 연결선 98"/>
          <p:cNvCxnSpPr>
            <a:stCxn id="95" idx="2"/>
          </p:cNvCxnSpPr>
          <p:nvPr/>
        </p:nvCxnSpPr>
        <p:spPr>
          <a:xfrm>
            <a:off x="4280416" y="5440479"/>
            <a:ext cx="258318" cy="480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92" idx="2"/>
            <a:endCxn id="94" idx="0"/>
          </p:cNvCxnSpPr>
          <p:nvPr/>
        </p:nvCxnSpPr>
        <p:spPr>
          <a:xfrm flipH="1">
            <a:off x="1824963" y="5440479"/>
            <a:ext cx="1140086" cy="7367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463383" y="5517357"/>
            <a:ext cx="37785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</a:t>
            </a:r>
            <a:r>
              <a:rPr lang="en-US" altLang="ko-KR" sz="1100" dirty="0">
                <a:solidFill>
                  <a:schemeClr val="accent1"/>
                </a:solidFill>
              </a:rPr>
              <a:t>Role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>
                <a:solidFill>
                  <a:schemeClr val="accent1"/>
                </a:solidFill>
              </a:rPr>
              <a:t>Role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486306" y="4895492"/>
            <a:ext cx="2040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03" name="직선 화살표 연결선 102"/>
          <p:cNvCxnSpPr>
            <a:stCxn id="93" idx="3"/>
            <a:endCxn id="102" idx="1"/>
          </p:cNvCxnSpPr>
          <p:nvPr/>
        </p:nvCxnSpPr>
        <p:spPr>
          <a:xfrm flipV="1">
            <a:off x="6085723" y="5110936"/>
            <a:ext cx="400583" cy="20730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2038324" y="4662916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52009" y="4640644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Role </a:t>
            </a:r>
            <a:r>
              <a:rPr lang="ko-KR" altLang="en-US" sz="1000" dirty="0" smtClean="0"/>
              <a:t>권한이름</a:t>
            </a:r>
            <a:endParaRPr lang="ko-KR" altLang="en-US" sz="1000" dirty="0"/>
          </a:p>
        </p:txBody>
      </p:sp>
      <p:sp>
        <p:nvSpPr>
          <p:cNvPr id="105" name="직사각형 104"/>
          <p:cNvSpPr/>
          <p:nvPr/>
        </p:nvSpPr>
        <p:spPr>
          <a:xfrm>
            <a:off x="4982158" y="4669421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795843" y="4647149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164893" y="5514157"/>
            <a:ext cx="3320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항목 수정 후 수정 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>
                <a:solidFill>
                  <a:schemeClr val="accent1"/>
                </a:solidFill>
              </a:rPr>
              <a:t>Role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</a:t>
            </a:r>
            <a:r>
              <a:rPr lang="ko-KR" altLang="en-US" sz="1100" dirty="0">
                <a:solidFill>
                  <a:schemeClr val="accent1"/>
                </a:solidFill>
              </a:rPr>
              <a:t>한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-26149" y="2470573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834" y="6172393"/>
            <a:ext cx="374663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/role-permission/non-group/{group-id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/role-permission/non-group/{group-id}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/role-permission/permissions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-16122" y="3578814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320499" y="3491025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(3)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856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848030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권한관리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0855" y="1500243"/>
            <a:ext cx="13805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 권한추가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50855" y="1761852"/>
            <a:ext cx="8309285" cy="422111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3075902" y="559231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1024672" y="2504071"/>
            <a:ext cx="684742" cy="187788"/>
            <a:chOff x="7255334" y="1911878"/>
            <a:chExt cx="1107836" cy="221213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순서도: 병합 55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57" name="모서리가 둥근 직사각형 56"/>
          <p:cNvSpPr/>
          <p:nvPr/>
        </p:nvSpPr>
        <p:spPr>
          <a:xfrm>
            <a:off x="4612256" y="558564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99503"/>
              </p:ext>
            </p:extLst>
          </p:nvPr>
        </p:nvGraphicFramePr>
        <p:xfrm>
          <a:off x="436130" y="2047460"/>
          <a:ext cx="500024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일반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sp>
        <p:nvSpPr>
          <p:cNvPr id="59" name="모서리가 둥근 직사각형 58"/>
          <p:cNvSpPr/>
          <p:nvPr/>
        </p:nvSpPr>
        <p:spPr>
          <a:xfrm>
            <a:off x="451135" y="388319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61" name="직선 화살표 연결선 60"/>
          <p:cNvCxnSpPr>
            <a:stCxn id="59" idx="3"/>
            <a:endCxn id="62" idx="1"/>
          </p:cNvCxnSpPr>
          <p:nvPr/>
        </p:nvCxnSpPr>
        <p:spPr>
          <a:xfrm>
            <a:off x="940080" y="4005430"/>
            <a:ext cx="180083" cy="1867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120163" y="4061341"/>
            <a:ext cx="2858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620089" y="3956998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67" name="직선 화살표 연결선 66"/>
          <p:cNvCxnSpPr>
            <a:stCxn id="68" idx="2"/>
            <a:endCxn id="66" idx="0"/>
          </p:cNvCxnSpPr>
          <p:nvPr/>
        </p:nvCxnSpPr>
        <p:spPr>
          <a:xfrm>
            <a:off x="5126430" y="3765551"/>
            <a:ext cx="426768" cy="19144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67"/>
          <p:cNvSpPr/>
          <p:nvPr/>
        </p:nvSpPr>
        <p:spPr>
          <a:xfrm>
            <a:off x="4881957" y="3521078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067630" y="4961706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2139973" y="2500213"/>
            <a:ext cx="2318303" cy="187788"/>
            <a:chOff x="2693440" y="2458618"/>
            <a:chExt cx="2318303" cy="187788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2693440" y="2458618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(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일반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/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지원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)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72" name="순서도: 병합 71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73" name="순서도: 병합 72"/>
          <p:cNvSpPr/>
          <p:nvPr/>
        </p:nvSpPr>
        <p:spPr>
          <a:xfrm>
            <a:off x="4242609" y="2633861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9" name="TextBox 88"/>
          <p:cNvSpPr txBox="1"/>
          <p:nvPr/>
        </p:nvSpPr>
        <p:spPr>
          <a:xfrm>
            <a:off x="5273691" y="5973884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0" name="직선 화살표 연결선 89"/>
          <p:cNvCxnSpPr>
            <a:stCxn id="53" idx="2"/>
          </p:cNvCxnSpPr>
          <p:nvPr/>
        </p:nvCxnSpPr>
        <p:spPr>
          <a:xfrm flipH="1">
            <a:off x="3190834" y="5836790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57" idx="2"/>
          </p:cNvCxnSpPr>
          <p:nvPr/>
        </p:nvCxnSpPr>
        <p:spPr>
          <a:xfrm>
            <a:off x="5101202" y="5830120"/>
            <a:ext cx="1035867" cy="30568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/>
          <p:cNvGrpSpPr/>
          <p:nvPr/>
        </p:nvGrpSpPr>
        <p:grpSpPr>
          <a:xfrm>
            <a:off x="1016652" y="3538995"/>
            <a:ext cx="684742" cy="187788"/>
            <a:chOff x="7255334" y="1911878"/>
            <a:chExt cx="1107836" cy="221213"/>
          </a:xfrm>
        </p:grpSpPr>
        <p:sp>
          <p:nvSpPr>
            <p:cNvPr id="95" name="모서리가 둥근 직사각형 94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6" name="순서도: 병합 95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162679"/>
              </p:ext>
            </p:extLst>
          </p:nvPr>
        </p:nvGraphicFramePr>
        <p:xfrm>
          <a:off x="444591" y="3098635"/>
          <a:ext cx="4206245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grpSp>
        <p:nvGrpSpPr>
          <p:cNvPr id="109" name="그룹 108"/>
          <p:cNvGrpSpPr/>
          <p:nvPr/>
        </p:nvGrpSpPr>
        <p:grpSpPr>
          <a:xfrm>
            <a:off x="1857352" y="3566340"/>
            <a:ext cx="1761920" cy="187788"/>
            <a:chOff x="3734940" y="2456613"/>
            <a:chExt cx="1345060" cy="187788"/>
          </a:xfrm>
        </p:grpSpPr>
        <p:sp>
          <p:nvSpPr>
            <p:cNvPr id="110" name="모서리가 둥근 직사각형 109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 일반 관리 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권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한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11" name="순서도: 병합 110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451135" y="1761581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30058" y="2847431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1016652" y="4396245"/>
            <a:ext cx="684742" cy="187788"/>
            <a:chOff x="7255334" y="1911878"/>
            <a:chExt cx="1107836" cy="221213"/>
          </a:xfrm>
        </p:grpSpPr>
        <p:sp>
          <p:nvSpPr>
            <p:cNvPr id="122" name="모서리가 둥근 직사각형 121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3" name="순서도: 병합 122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1877991" y="4350545"/>
            <a:ext cx="1761920" cy="187788"/>
            <a:chOff x="3734940" y="2456613"/>
            <a:chExt cx="1345060" cy="187788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latinLnBrk="1">
                <a:defRPr/>
              </a:pP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 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지원관리 권한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35" name="순서도: 병합 134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136" name="표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172349"/>
              </p:ext>
            </p:extLst>
          </p:nvPr>
        </p:nvGraphicFramePr>
        <p:xfrm>
          <a:off x="450946" y="4272455"/>
          <a:ext cx="4206245" cy="37393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sp>
        <p:nvSpPr>
          <p:cNvPr id="137" name="모서리가 둥근 직사각형 136"/>
          <p:cNvSpPr/>
          <p:nvPr/>
        </p:nvSpPr>
        <p:spPr>
          <a:xfrm>
            <a:off x="451135" y="4729796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4861713" y="4339560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87" name="직사각형 86"/>
          <p:cNvSpPr/>
          <p:nvPr/>
        </p:nvSpPr>
        <p:spPr>
          <a:xfrm>
            <a:off x="2493937" y="5230836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307622" y="5208564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Role </a:t>
            </a:r>
            <a:r>
              <a:rPr lang="ko-KR" altLang="en-US" sz="1000" dirty="0" smtClean="0"/>
              <a:t>권한이름</a:t>
            </a:r>
            <a:endParaRPr lang="ko-KR" altLang="en-US" sz="1000" dirty="0"/>
          </a:p>
        </p:txBody>
      </p:sp>
      <p:sp>
        <p:nvSpPr>
          <p:cNvPr id="93" name="직사각형 92"/>
          <p:cNvSpPr/>
          <p:nvPr/>
        </p:nvSpPr>
        <p:spPr>
          <a:xfrm>
            <a:off x="5437771" y="5237341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251456" y="5215069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4838511" y="2906572"/>
            <a:ext cx="421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solidFill>
                  <a:schemeClr val="accent2">
                    <a:lumMod val="75000"/>
                  </a:schemeClr>
                </a:solidFill>
              </a:rPr>
              <a:t>필터링시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/role-group/legacy/{legacy-id}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5" name="직선 화살표 연결선 114"/>
          <p:cNvCxnSpPr/>
          <p:nvPr/>
        </p:nvCxnSpPr>
        <p:spPr>
          <a:xfrm>
            <a:off x="2262881" y="2691859"/>
            <a:ext cx="2987276" cy="21471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1144936" y="2675879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229188" y="2706415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4835" y="6172393"/>
            <a:ext cx="296697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solidFill>
                  <a:schemeClr val="accent2">
                    <a:lumMod val="75000"/>
                  </a:schemeClr>
                </a:solidFill>
              </a:rPr>
              <a:t>필터링시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/role-group/list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/role-group/legacy/{legacy-id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(3)    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/permission/list</a:t>
            </a:r>
            <a:endParaRPr lang="en-US" altLang="ko-KR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111422" y="3718518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(3)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969549" y="6359701"/>
            <a:ext cx="2966970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arenBoth" startAt="4"/>
            </a:pP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/permission/legacy/{legacy-id}</a:t>
            </a: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(5)    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/role-permission/permissions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(6)    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/role-permission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332827" y="3765551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(4)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437771" y="3500411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(5)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639911" y="5807467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(6)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420157" y="6085922"/>
            <a:ext cx="35413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55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390346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권한관리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0855" y="1500243"/>
            <a:ext cx="13805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 권한상세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0855" y="1761853"/>
            <a:ext cx="8309285" cy="39417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462877"/>
              </p:ext>
            </p:extLst>
          </p:nvPr>
        </p:nvGraphicFramePr>
        <p:xfrm>
          <a:off x="436130" y="2047460"/>
          <a:ext cx="500024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일반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cxnSp>
        <p:nvCxnSpPr>
          <p:cNvPr id="35" name="직선 화살표 연결선 34"/>
          <p:cNvCxnSpPr>
            <a:stCxn id="87" idx="3"/>
            <a:endCxn id="36" idx="1"/>
          </p:cNvCxnSpPr>
          <p:nvPr/>
        </p:nvCxnSpPr>
        <p:spPr>
          <a:xfrm flipV="1">
            <a:off x="940080" y="4406622"/>
            <a:ext cx="357523" cy="3072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97603" y="4275817"/>
            <a:ext cx="2858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30511" y="4233156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1" name="직선 화살표 연결선 40"/>
          <p:cNvCxnSpPr>
            <a:stCxn id="88" idx="2"/>
            <a:endCxn id="40" idx="0"/>
          </p:cNvCxnSpPr>
          <p:nvPr/>
        </p:nvCxnSpPr>
        <p:spPr>
          <a:xfrm>
            <a:off x="5002545" y="4165276"/>
            <a:ext cx="661075" cy="6788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4778317" y="3550039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186713" y="4528960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129209"/>
              </p:ext>
            </p:extLst>
          </p:nvPr>
        </p:nvGraphicFramePr>
        <p:xfrm>
          <a:off x="451135" y="3088446"/>
          <a:ext cx="4206245" cy="112180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영업일반관리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영업지원관리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451135" y="1761581"/>
            <a:ext cx="7841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0058" y="2847431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451135" y="4315110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4758072" y="392080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2476103" y="5153671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5107832" y="5153670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64893" y="5471822"/>
            <a:ext cx="3320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항목 수정 후 수정 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>
                <a:solidFill>
                  <a:schemeClr val="accent1"/>
                </a:solidFill>
              </a:rPr>
              <a:t>Role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</a:t>
            </a:r>
            <a:r>
              <a:rPr lang="ko-KR" altLang="en-US" sz="1100" dirty="0">
                <a:solidFill>
                  <a:schemeClr val="accent1"/>
                </a:solidFill>
              </a:rPr>
              <a:t>한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3791470" y="5153671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96" name="직사각형 95"/>
          <p:cNvSpPr/>
          <p:nvPr/>
        </p:nvSpPr>
        <p:spPr>
          <a:xfrm>
            <a:off x="2233429" y="564118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3813208" y="5809530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954406" y="626646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99" name="직선 화살표 연결선 98"/>
          <p:cNvCxnSpPr>
            <a:stCxn id="95" idx="2"/>
          </p:cNvCxnSpPr>
          <p:nvPr/>
        </p:nvCxnSpPr>
        <p:spPr>
          <a:xfrm>
            <a:off x="4280416" y="5398144"/>
            <a:ext cx="258318" cy="480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92" idx="2"/>
            <a:endCxn id="94" idx="0"/>
          </p:cNvCxnSpPr>
          <p:nvPr/>
        </p:nvCxnSpPr>
        <p:spPr>
          <a:xfrm flipH="1">
            <a:off x="1824963" y="5398144"/>
            <a:ext cx="1140086" cy="7367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463383" y="5475022"/>
            <a:ext cx="37785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</a:t>
            </a:r>
            <a:r>
              <a:rPr lang="en-US" altLang="ko-KR" sz="1100" dirty="0">
                <a:solidFill>
                  <a:schemeClr val="accent1"/>
                </a:solidFill>
              </a:rPr>
              <a:t>Role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>
                <a:solidFill>
                  <a:schemeClr val="accent1"/>
                </a:solidFill>
              </a:rPr>
              <a:t>Role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486306" y="4853157"/>
            <a:ext cx="2040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03" name="직선 화살표 연결선 102"/>
          <p:cNvCxnSpPr>
            <a:stCxn id="93" idx="3"/>
            <a:endCxn id="102" idx="1"/>
          </p:cNvCxnSpPr>
          <p:nvPr/>
        </p:nvCxnSpPr>
        <p:spPr>
          <a:xfrm flipV="1">
            <a:off x="6085723" y="5068601"/>
            <a:ext cx="400583" cy="20730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2038324" y="4857657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52009" y="4835385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Role </a:t>
            </a:r>
            <a:r>
              <a:rPr lang="ko-KR" altLang="en-US" sz="1000" dirty="0" smtClean="0"/>
              <a:t>권한이름</a:t>
            </a:r>
            <a:endParaRPr lang="ko-KR" altLang="en-US" sz="1000" dirty="0"/>
          </a:p>
        </p:txBody>
      </p:sp>
      <p:sp>
        <p:nvSpPr>
          <p:cNvPr id="63" name="직사각형 62"/>
          <p:cNvSpPr/>
          <p:nvPr/>
        </p:nvSpPr>
        <p:spPr>
          <a:xfrm>
            <a:off x="4982158" y="4864162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95843" y="4841890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-26149" y="2470573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834" y="6172393"/>
            <a:ext cx="374663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/role-permission/group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/{group-id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/role-permission/group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/{group-id}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/role-permission/permissions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-16122" y="3578814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320499" y="3491025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(3)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571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811852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8" name="직사각형 57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7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72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77" name="직선 연결선 76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580279" y="1761853"/>
            <a:ext cx="8110006" cy="362929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3" name="표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025142"/>
              </p:ext>
            </p:extLst>
          </p:nvPr>
        </p:nvGraphicFramePr>
        <p:xfrm>
          <a:off x="1684274" y="2428303"/>
          <a:ext cx="3494314" cy="229639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4713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406940"/>
                <a:gridCol w="1742661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사용자그룹이름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 사원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영업사원 그룹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마케팅 팀장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마케팅 팀장 그룹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92441591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647068193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114886378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4169318578"/>
                  </a:ext>
                </a:extLst>
              </a:tr>
            </a:tbl>
          </a:graphicData>
        </a:graphic>
      </p:graphicFrame>
      <p:grpSp>
        <p:nvGrpSpPr>
          <p:cNvPr id="124" name="그룹 123"/>
          <p:cNvGrpSpPr/>
          <p:nvPr/>
        </p:nvGrpSpPr>
        <p:grpSpPr>
          <a:xfrm>
            <a:off x="4692314" y="1879292"/>
            <a:ext cx="762788" cy="180000"/>
            <a:chOff x="6248400" y="1926677"/>
            <a:chExt cx="762788" cy="180000"/>
          </a:xfrm>
        </p:grpSpPr>
        <p:sp>
          <p:nvSpPr>
            <p:cNvPr id="125" name="모서리가 둥근 직사각형 124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사용자그룹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6" name="순서도: 병합 125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5551343" y="1890986"/>
            <a:ext cx="967391" cy="168306"/>
            <a:chOff x="7107429" y="1938371"/>
            <a:chExt cx="967391" cy="168306"/>
          </a:xfrm>
        </p:grpSpPr>
        <p:sp>
          <p:nvSpPr>
            <p:cNvPr id="128" name="직사각형 127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30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1" name="모서리가 둥근 직사각형 130"/>
          <p:cNvSpPr/>
          <p:nvPr/>
        </p:nvSpPr>
        <p:spPr>
          <a:xfrm>
            <a:off x="6589833" y="1879292"/>
            <a:ext cx="682932" cy="2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그룹추가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441256" y="3853861"/>
            <a:ext cx="21146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</a:t>
            </a:r>
            <a:r>
              <a:rPr lang="ko-KR" altLang="en-US" sz="1100" dirty="0">
                <a:solidFill>
                  <a:schemeClr val="accent1"/>
                </a:solidFill>
              </a:rPr>
              <a:t>튼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사용자그</a:t>
            </a:r>
            <a:r>
              <a:rPr lang="ko-KR" altLang="en-US" sz="1100" dirty="0">
                <a:solidFill>
                  <a:schemeClr val="accent1"/>
                </a:solidFill>
              </a:rPr>
              <a:t>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33" name="직선 화살표 연결선 132"/>
          <p:cNvCxnSpPr>
            <a:stCxn id="131" idx="2"/>
            <a:endCxn id="132" idx="0"/>
          </p:cNvCxnSpPr>
          <p:nvPr/>
        </p:nvCxnSpPr>
        <p:spPr>
          <a:xfrm>
            <a:off x="6931299" y="2131292"/>
            <a:ext cx="567298" cy="172256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>
            <a:stCxn id="138" idx="0"/>
          </p:cNvCxnSpPr>
          <p:nvPr/>
        </p:nvCxnSpPr>
        <p:spPr>
          <a:xfrm flipH="1" flipV="1">
            <a:off x="3219709" y="3467100"/>
            <a:ext cx="3624860" cy="140063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4567494" y="4867738"/>
            <a:ext cx="455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>
                <a:solidFill>
                  <a:schemeClr val="accent1"/>
                </a:solidFill>
              </a:rPr>
              <a:t>사용자그룹</a:t>
            </a:r>
            <a:r>
              <a:rPr lang="en-US" altLang="ko-KR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상세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38576" y="1540105"/>
            <a:ext cx="1204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사용자그룹현황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575480" y="1447800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사용</a:t>
            </a:r>
            <a:r>
              <a:rPr lang="ko-KR" altLang="en-US" sz="1000" b="1">
                <a:solidFill>
                  <a:schemeClr val="bg1"/>
                </a:solidFill>
              </a:rPr>
              <a:t>자</a:t>
            </a:r>
            <a:r>
              <a:rPr lang="ko-KR" altLang="en-US" sz="1000" b="1" smtClean="0">
                <a:solidFill>
                  <a:schemeClr val="bg1"/>
                </a:solidFill>
              </a:rPr>
              <a:t>권한관리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54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326964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163732"/>
            <a:ext cx="8948206" cy="69426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8576" y="1540105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사용자그룹추가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686711"/>
              </p:ext>
            </p:extLst>
          </p:nvPr>
        </p:nvGraphicFramePr>
        <p:xfrm>
          <a:off x="285750" y="2278076"/>
          <a:ext cx="1752600" cy="2733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750"/>
                <a:gridCol w="32385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오스템임플란트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선택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정보화본부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 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정보혁신실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OW</a:t>
                      </a:r>
                      <a:r>
                        <a:rPr lang="ko-KR" altLang="en-US" sz="1100" u="none" strike="noStrike">
                          <a:effectLst/>
                        </a:rPr>
                        <a:t>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고도화팀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정보운영실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ERP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CRM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운영개선팀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정보보안팀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223375" y="199370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조직도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181809"/>
              </p:ext>
            </p:extLst>
          </p:nvPr>
        </p:nvGraphicFramePr>
        <p:xfrm>
          <a:off x="2809055" y="2255315"/>
          <a:ext cx="4051301" cy="1885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  <a:gridCol w="371184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선택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강남길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차장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강다빈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과장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강덕중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대리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류대식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류상욱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류성록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류성훈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2769211" y="1993705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선택된 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1962799" y="2207690"/>
            <a:ext cx="265725" cy="2801733"/>
            <a:chOff x="8853820" y="3175437"/>
            <a:chExt cx="300082" cy="2945963"/>
          </a:xfrm>
        </p:grpSpPr>
        <p:sp>
          <p:nvSpPr>
            <p:cNvPr id="61" name="직사각형 60"/>
            <p:cNvSpPr/>
            <p:nvPr/>
          </p:nvSpPr>
          <p:spPr>
            <a:xfrm>
              <a:off x="8948207" y="3238500"/>
              <a:ext cx="110067" cy="28829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8948206" y="3429000"/>
              <a:ext cx="110068" cy="2070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853820" y="317543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^</a:t>
              </a:r>
              <a:endParaRPr lang="ko-KR" alt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874839" y="5802159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V</a:t>
              </a:r>
              <a:endParaRPr lang="ko-KR" altLang="en-US" sz="1000" dirty="0"/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6877261" y="2251442"/>
            <a:ext cx="97465" cy="18728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6877261" y="2432615"/>
            <a:ext cx="97465" cy="12122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6793681" y="2191466"/>
            <a:ext cx="265725" cy="351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793681" y="3840035"/>
            <a:ext cx="227400" cy="23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4900693" y="5105973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437047" y="5099303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655067" y="4405283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519552" y="4383011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</a:t>
            </a:r>
            <a:r>
              <a:rPr lang="ko-KR" altLang="en-US" sz="1000" dirty="0"/>
              <a:t>자</a:t>
            </a:r>
            <a:r>
              <a:rPr lang="ko-KR" altLang="en-US" sz="1000" dirty="0" smtClean="0"/>
              <a:t>그룹 이름</a:t>
            </a:r>
            <a:endParaRPr lang="ko-KR" altLang="en-US" sz="1000" dirty="0"/>
          </a:p>
        </p:txBody>
      </p:sp>
      <p:sp>
        <p:nvSpPr>
          <p:cNvPr id="75" name="직사각형 74"/>
          <p:cNvSpPr/>
          <p:nvPr/>
        </p:nvSpPr>
        <p:spPr>
          <a:xfrm>
            <a:off x="5803454" y="4405282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617139" y="4383010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4360713" y="5599578"/>
            <a:ext cx="24865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427000" y="5649465"/>
            <a:ext cx="18966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79" name="직선 화살표 연결선 78"/>
          <p:cNvCxnSpPr>
            <a:stCxn id="70" idx="2"/>
            <a:endCxn id="77" idx="0"/>
          </p:cNvCxnSpPr>
          <p:nvPr/>
        </p:nvCxnSpPr>
        <p:spPr>
          <a:xfrm>
            <a:off x="5389639" y="5350446"/>
            <a:ext cx="214363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1" idx="2"/>
            <a:endCxn id="78" idx="0"/>
          </p:cNvCxnSpPr>
          <p:nvPr/>
        </p:nvCxnSpPr>
        <p:spPr>
          <a:xfrm>
            <a:off x="6925993" y="5343776"/>
            <a:ext cx="1449344" cy="30568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114301" y="1761853"/>
            <a:ext cx="8575984" cy="440188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/>
          <p:cNvGrpSpPr/>
          <p:nvPr/>
        </p:nvGrpSpPr>
        <p:grpSpPr>
          <a:xfrm>
            <a:off x="5085648" y="1957598"/>
            <a:ext cx="762788" cy="180000"/>
            <a:chOff x="6248400" y="1926677"/>
            <a:chExt cx="762788" cy="180000"/>
          </a:xfrm>
        </p:grpSpPr>
        <p:sp>
          <p:nvSpPr>
            <p:cNvPr id="83" name="모서리가 둥근 직사각형 82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조직이름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4" name="순서도: 병합 83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5944677" y="1969292"/>
            <a:ext cx="967391" cy="168306"/>
            <a:chOff x="7107429" y="1938371"/>
            <a:chExt cx="967391" cy="168306"/>
          </a:xfrm>
        </p:grpSpPr>
        <p:sp>
          <p:nvSpPr>
            <p:cNvPr id="86" name="직사각형 85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88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9" name="TextBox 88"/>
          <p:cNvSpPr txBox="1"/>
          <p:nvPr/>
        </p:nvSpPr>
        <p:spPr>
          <a:xfrm>
            <a:off x="5575480" y="1447800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사용</a:t>
            </a:r>
            <a:r>
              <a:rPr lang="ko-KR" altLang="en-US" sz="1000" b="1">
                <a:solidFill>
                  <a:schemeClr val="bg1"/>
                </a:solidFill>
              </a:rPr>
              <a:t>자</a:t>
            </a:r>
            <a:r>
              <a:rPr lang="ko-KR" altLang="en-US" sz="1000" b="1" smtClean="0">
                <a:solidFill>
                  <a:schemeClr val="bg1"/>
                </a:solidFill>
              </a:rPr>
              <a:t>권한관리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878237" y="5090534"/>
            <a:ext cx="967391" cy="168306"/>
            <a:chOff x="7107429" y="1938371"/>
            <a:chExt cx="967391" cy="168306"/>
          </a:xfrm>
        </p:grpSpPr>
        <p:sp>
          <p:nvSpPr>
            <p:cNvPr id="72" name="직사각형 71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91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2" name="TextBox 91"/>
          <p:cNvSpPr txBox="1"/>
          <p:nvPr/>
        </p:nvSpPr>
        <p:spPr>
          <a:xfrm>
            <a:off x="307867" y="5062393"/>
            <a:ext cx="5703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</a:t>
            </a:r>
            <a:endParaRPr lang="ko-KR" alt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2802437" y="6231894"/>
            <a:ext cx="6282489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accent2">
                    <a:lumMod val="75000"/>
                  </a:schemeClr>
                </a:solidFill>
              </a:rPr>
              <a:t>조직도에서</a:t>
            </a:r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</a:rPr>
              <a:t> 조직을 선택하면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</a:rPr>
              <a:t>해당 사용자들이 선택된 사용자 리스트에 추가되어 선택을 할 수 있다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</a:rPr>
              <a:t>사용자 검색에서 사용자를 선택하면 선택된 사용자로 들어 간다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27849"/>
              </p:ext>
            </p:extLst>
          </p:nvPr>
        </p:nvGraphicFramePr>
        <p:xfrm>
          <a:off x="202873" y="5281559"/>
          <a:ext cx="3680117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2013116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유은혜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OW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2014117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유은혜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2015118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유은혜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정보보안팀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5" name="모서리가 둥근 직사각형 94"/>
          <p:cNvSpPr/>
          <p:nvPr/>
        </p:nvSpPr>
        <p:spPr>
          <a:xfrm>
            <a:off x="3921659" y="5498603"/>
            <a:ext cx="288392" cy="16410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3921659" y="5718869"/>
            <a:ext cx="288392" cy="16410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3940150" y="5948410"/>
            <a:ext cx="288392" cy="16410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985253" y="4654914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</a:t>
            </a:r>
            <a:r>
              <a:rPr lang="ko-KR" altLang="en-US" sz="1100" dirty="0" smtClean="0">
                <a:solidFill>
                  <a:schemeClr val="accent1"/>
                </a:solidFill>
              </a:rPr>
              <a:t>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>
                <a:solidFill>
                  <a:schemeClr val="accent1"/>
                </a:solidFill>
              </a:rPr>
              <a:t>선택된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사용자에 추가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9" name="직선 화살표 연결선 98"/>
          <p:cNvCxnSpPr>
            <a:stCxn id="95" idx="0"/>
            <a:endCxn id="98" idx="2"/>
          </p:cNvCxnSpPr>
          <p:nvPr/>
        </p:nvCxnSpPr>
        <p:spPr>
          <a:xfrm flipV="1">
            <a:off x="4065855" y="4916524"/>
            <a:ext cx="148260" cy="58207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197343" y="1785988"/>
            <a:ext cx="2169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v</a:t>
            </a:r>
            <a:r>
              <a:rPr lang="ko-KR" altLang="en-US" sz="1100" dirty="0" smtClean="0">
                <a:solidFill>
                  <a:schemeClr val="accent1"/>
                </a:solidFill>
              </a:rPr>
              <a:t> 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>
                <a:solidFill>
                  <a:schemeClr val="accent1"/>
                </a:solidFill>
              </a:rPr>
              <a:t>선택된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사용자에 추가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01" name="직선 화살표 연결선 100"/>
          <p:cNvCxnSpPr>
            <a:endCxn id="100" idx="2"/>
          </p:cNvCxnSpPr>
          <p:nvPr/>
        </p:nvCxnSpPr>
        <p:spPr>
          <a:xfrm flipV="1">
            <a:off x="1898119" y="2047598"/>
            <a:ext cx="383816" cy="91779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59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877056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8576" y="1540105"/>
            <a:ext cx="1204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사용자그룹상세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552819"/>
              </p:ext>
            </p:extLst>
          </p:nvPr>
        </p:nvGraphicFramePr>
        <p:xfrm>
          <a:off x="285750" y="2089220"/>
          <a:ext cx="1752600" cy="2733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750"/>
                <a:gridCol w="32385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오스템임플란트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선택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정보화본부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 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정보혁신실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OW</a:t>
                      </a:r>
                      <a:r>
                        <a:rPr lang="ko-KR" altLang="en-US" sz="1100" u="none" strike="noStrike">
                          <a:effectLst/>
                        </a:rPr>
                        <a:t>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고도화팀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정보운영실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ERP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CRM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운영개선팀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정보보안팀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23375" y="180484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조직도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162832"/>
              </p:ext>
            </p:extLst>
          </p:nvPr>
        </p:nvGraphicFramePr>
        <p:xfrm>
          <a:off x="2809055" y="2255315"/>
          <a:ext cx="4051301" cy="1885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  <a:gridCol w="371184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선택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강남길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차장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강다빈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과장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강덕중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대리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류대식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류상욱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류성록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류성훈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769211" y="1993705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선택된 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962799" y="2018834"/>
            <a:ext cx="265725" cy="2801733"/>
            <a:chOff x="8853820" y="3175437"/>
            <a:chExt cx="300082" cy="2945963"/>
          </a:xfrm>
        </p:grpSpPr>
        <p:sp>
          <p:nvSpPr>
            <p:cNvPr id="31" name="직사각형 30"/>
            <p:cNvSpPr/>
            <p:nvPr/>
          </p:nvSpPr>
          <p:spPr>
            <a:xfrm>
              <a:off x="8948207" y="3238500"/>
              <a:ext cx="110067" cy="28829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948206" y="3429000"/>
              <a:ext cx="110068" cy="2070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853820" y="317543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^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874839" y="5802159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V</a:t>
              </a:r>
              <a:endParaRPr lang="ko-KR" altLang="en-US" sz="1000" dirty="0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6877261" y="2251442"/>
            <a:ext cx="97465" cy="18728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877261" y="2432615"/>
            <a:ext cx="97465" cy="12122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793681" y="2191466"/>
            <a:ext cx="265725" cy="351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793681" y="3840035"/>
            <a:ext cx="227400" cy="23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3655067" y="4405283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19552" y="4383011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</a:t>
            </a:r>
            <a:r>
              <a:rPr lang="ko-KR" altLang="en-US" sz="1000" dirty="0"/>
              <a:t>자</a:t>
            </a:r>
            <a:r>
              <a:rPr lang="ko-KR" altLang="en-US" sz="1000" dirty="0" smtClean="0"/>
              <a:t>그룹 이름</a:t>
            </a:r>
            <a:endParaRPr lang="ko-KR" altLang="en-US" sz="1000" dirty="0"/>
          </a:p>
        </p:txBody>
      </p:sp>
      <p:sp>
        <p:nvSpPr>
          <p:cNvPr id="43" name="직사각형 42"/>
          <p:cNvSpPr/>
          <p:nvPr/>
        </p:nvSpPr>
        <p:spPr>
          <a:xfrm>
            <a:off x="5803454" y="4405282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617139" y="4383010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49" name="직사각형 48"/>
          <p:cNvSpPr/>
          <p:nvPr/>
        </p:nvSpPr>
        <p:spPr>
          <a:xfrm>
            <a:off x="114301" y="1761853"/>
            <a:ext cx="8575984" cy="437003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5085648" y="1957598"/>
            <a:ext cx="762788" cy="180000"/>
            <a:chOff x="6248400" y="1926677"/>
            <a:chExt cx="762788" cy="180000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조직이름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2" name="순서도: 병합 51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944677" y="1969292"/>
            <a:ext cx="967391" cy="168306"/>
            <a:chOff x="7107429" y="1938371"/>
            <a:chExt cx="967391" cy="168306"/>
          </a:xfrm>
        </p:grpSpPr>
        <p:sp>
          <p:nvSpPr>
            <p:cNvPr id="54" name="직사각형 53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56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7" name="TextBox 56"/>
          <p:cNvSpPr txBox="1"/>
          <p:nvPr/>
        </p:nvSpPr>
        <p:spPr>
          <a:xfrm>
            <a:off x="938198" y="6475441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72224"/>
            <a:ext cx="854203" cy="368561"/>
          </a:xfrm>
          <a:prstGeom prst="rect">
            <a:avLst/>
          </a:prstGeom>
        </p:spPr>
      </p:pic>
      <p:sp>
        <p:nvSpPr>
          <p:cNvPr id="60" name="모서리가 둥근 직사각형 59"/>
          <p:cNvSpPr/>
          <p:nvPr/>
        </p:nvSpPr>
        <p:spPr>
          <a:xfrm>
            <a:off x="4889981" y="4881283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7521710" y="4881282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355375" y="5182024"/>
            <a:ext cx="2178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사용자그룹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6205348" y="4881283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64" name="직사각형 63"/>
          <p:cNvSpPr/>
          <p:nvPr/>
        </p:nvSpPr>
        <p:spPr>
          <a:xfrm>
            <a:off x="4068756" y="5968999"/>
            <a:ext cx="4610610" cy="8036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5622794" y="6001078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738905" y="6319111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67" name="직선 화살표 연결선 66"/>
          <p:cNvCxnSpPr>
            <a:stCxn id="63" idx="2"/>
            <a:endCxn id="64" idx="0"/>
          </p:cNvCxnSpPr>
          <p:nvPr/>
        </p:nvCxnSpPr>
        <p:spPr>
          <a:xfrm flipH="1">
            <a:off x="6374061" y="5125756"/>
            <a:ext cx="320233" cy="84324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60" idx="2"/>
            <a:endCxn id="62" idx="0"/>
          </p:cNvCxnSpPr>
          <p:nvPr/>
        </p:nvCxnSpPr>
        <p:spPr>
          <a:xfrm>
            <a:off x="5378927" y="5125756"/>
            <a:ext cx="65849" cy="5626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01820" y="5368835"/>
            <a:ext cx="262764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해당 사용자그룹삭제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사용자그</a:t>
            </a:r>
            <a:r>
              <a:rPr lang="ko-KR" altLang="en-US" sz="1100" dirty="0">
                <a:solidFill>
                  <a:schemeClr val="accent1"/>
                </a:solidFill>
              </a:rPr>
              <a:t>룹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575480" y="1447800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사용</a:t>
            </a:r>
            <a:r>
              <a:rPr lang="ko-KR" altLang="en-US" sz="1000" b="1">
                <a:solidFill>
                  <a:schemeClr val="bg1"/>
                </a:solidFill>
              </a:rPr>
              <a:t>자</a:t>
            </a:r>
            <a:r>
              <a:rPr lang="ko-KR" altLang="en-US" sz="1000" b="1" smtClean="0">
                <a:solidFill>
                  <a:schemeClr val="bg1"/>
                </a:solidFill>
              </a:rPr>
              <a:t>권한관리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881684" y="4987150"/>
            <a:ext cx="967391" cy="168306"/>
            <a:chOff x="7107429" y="1938371"/>
            <a:chExt cx="967391" cy="168306"/>
          </a:xfrm>
        </p:grpSpPr>
        <p:sp>
          <p:nvSpPr>
            <p:cNvPr id="82" name="직사각형 81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84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5" name="TextBox 84"/>
          <p:cNvSpPr txBox="1"/>
          <p:nvPr/>
        </p:nvSpPr>
        <p:spPr>
          <a:xfrm>
            <a:off x="311314" y="4959009"/>
            <a:ext cx="5703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</a:t>
            </a:r>
            <a:endParaRPr lang="ko-KR" altLang="en-US" sz="1000" dirty="0"/>
          </a:p>
        </p:txBody>
      </p: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402773"/>
              </p:ext>
            </p:extLst>
          </p:nvPr>
        </p:nvGraphicFramePr>
        <p:xfrm>
          <a:off x="206320" y="5178175"/>
          <a:ext cx="3680117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2013116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유은혜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OW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2014117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유은혜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2015118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유은혜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정보보안팀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7" name="모서리가 둥근 직사각형 86"/>
          <p:cNvSpPr/>
          <p:nvPr/>
        </p:nvSpPr>
        <p:spPr>
          <a:xfrm>
            <a:off x="3925106" y="5395219"/>
            <a:ext cx="288392" cy="16410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3925106" y="5615485"/>
            <a:ext cx="288392" cy="16410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3943597" y="5845026"/>
            <a:ext cx="288392" cy="16410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90" name="직선 화살표 연결선 89"/>
          <p:cNvCxnSpPr>
            <a:stCxn id="87" idx="0"/>
            <a:endCxn id="91" idx="2"/>
          </p:cNvCxnSpPr>
          <p:nvPr/>
        </p:nvCxnSpPr>
        <p:spPr>
          <a:xfrm flipH="1" flipV="1">
            <a:off x="3613009" y="4951372"/>
            <a:ext cx="456293" cy="44384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384147" y="4689762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</a:t>
            </a:r>
            <a:r>
              <a:rPr lang="ko-KR" altLang="en-US" sz="1100" dirty="0" smtClean="0">
                <a:solidFill>
                  <a:schemeClr val="accent1"/>
                </a:solidFill>
              </a:rPr>
              <a:t>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>
                <a:solidFill>
                  <a:schemeClr val="accent1"/>
                </a:solidFill>
              </a:rPr>
              <a:t>선택된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사용자에 추가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197343" y="1785988"/>
            <a:ext cx="2169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v</a:t>
            </a:r>
            <a:r>
              <a:rPr lang="ko-KR" altLang="en-US" sz="1100" dirty="0" smtClean="0">
                <a:solidFill>
                  <a:schemeClr val="accent1"/>
                </a:solidFill>
              </a:rPr>
              <a:t> 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>
                <a:solidFill>
                  <a:schemeClr val="accent1"/>
                </a:solidFill>
              </a:rPr>
              <a:t>선택된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사용자에 추가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3" name="직선 화살표 연결선 92"/>
          <p:cNvCxnSpPr>
            <a:endCxn id="92" idx="2"/>
          </p:cNvCxnSpPr>
          <p:nvPr/>
        </p:nvCxnSpPr>
        <p:spPr>
          <a:xfrm flipV="1">
            <a:off x="1898119" y="2047598"/>
            <a:ext cx="383816" cy="67866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27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7180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26370" y="2363970"/>
            <a:ext cx="8423032" cy="362929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019581"/>
              </p:ext>
            </p:extLst>
          </p:nvPr>
        </p:nvGraphicFramePr>
        <p:xfrm>
          <a:off x="1125738" y="2849819"/>
          <a:ext cx="7622443" cy="234100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33729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490133"/>
                <a:gridCol w="1093256"/>
                <a:gridCol w="1200150"/>
                <a:gridCol w="1133475"/>
                <a:gridCol w="2171700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영업사원 그룹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 영업 사원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Role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 사원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 사원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Role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영업사원 그룹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 영업 사원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Role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마케팅 팀장 그룹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 마케팅 팀장 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마케팅 팀장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마케팅 팀장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마케팅 팀장 그룹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 마케팅 팀장 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92441591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개인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마케팅 팀장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Role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강기동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마케팅 팀장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Role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개인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마케팅 팀장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Role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647068193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개인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마케팅 팀장 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류시완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마케팅 팀장 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개인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마케팅 팀장 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114886378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4169318578"/>
                  </a:ext>
                </a:extLst>
              </a:tr>
            </a:tbl>
          </a:graphicData>
        </a:graphic>
      </p:graphicFrame>
      <p:grpSp>
        <p:nvGrpSpPr>
          <p:cNvPr id="39" name="그룹 38"/>
          <p:cNvGrpSpPr/>
          <p:nvPr/>
        </p:nvGrpSpPr>
        <p:grpSpPr>
          <a:xfrm>
            <a:off x="6898902" y="2558053"/>
            <a:ext cx="762788" cy="180000"/>
            <a:chOff x="6248400" y="1926677"/>
            <a:chExt cx="762788" cy="180000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사용자그룹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1" name="순서도: 병합 40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757931" y="2569747"/>
            <a:ext cx="967391" cy="168306"/>
            <a:chOff x="7107429" y="1938371"/>
            <a:chExt cx="967391" cy="168306"/>
          </a:xfrm>
        </p:grpSpPr>
        <p:sp>
          <p:nvSpPr>
            <p:cNvPr id="43" name="직사각형 42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45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49" name="직선 화살표 연결선 48"/>
          <p:cNvCxnSpPr>
            <a:stCxn id="50" idx="0"/>
          </p:cNvCxnSpPr>
          <p:nvPr/>
        </p:nvCxnSpPr>
        <p:spPr>
          <a:xfrm flipH="1" flipV="1">
            <a:off x="4006667" y="4294035"/>
            <a:ext cx="2523082" cy="117582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413585" y="5469855"/>
            <a:ext cx="42323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사용자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),Role(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),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  의 조합에 따라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각각의 상세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26370" y="2094105"/>
            <a:ext cx="1296868" cy="252000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권한현황 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735035" y="2091040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권한추가 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516475" y="2091040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권한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5286522" y="2081801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7067962" y="2081801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-31753" y="3353227"/>
            <a:ext cx="1317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사용자그룹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, Role(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그룹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-39674" y="3747585"/>
            <a:ext cx="1317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사용자그룹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권한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그룹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-31753" y="4178618"/>
            <a:ext cx="1317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사용자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, Role(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그룹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-31754" y="4521627"/>
            <a:ext cx="1317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사용자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accent2">
                    <a:lumMod val="75000"/>
                  </a:schemeClr>
                </a:solidFill>
              </a:rPr>
              <a:t>권한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그룹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82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14282" y="60470"/>
            <a:ext cx="8715436" cy="500066"/>
          </a:xfrm>
        </p:spPr>
        <p:txBody>
          <a:bodyPr/>
          <a:lstStyle/>
          <a:p>
            <a:r>
              <a:rPr lang="ko-KR" altLang="en-US" sz="2000" dirty="0" err="1"/>
              <a:t>오스템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임플란트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Role </a:t>
            </a:r>
            <a:r>
              <a:rPr lang="ko-KR" altLang="en-US" sz="2000" dirty="0" smtClean="0"/>
              <a:t>관리시스템 메뉴구조</a:t>
            </a:r>
            <a:endParaRPr lang="ko-KR" altLang="en-US" sz="2000" dirty="0">
              <a:solidFill>
                <a:srgbClr val="FFFF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16284" y="2133600"/>
            <a:ext cx="2094806" cy="3948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10067" y="2931654"/>
            <a:ext cx="1049689" cy="3823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객체관리</a:t>
            </a:r>
            <a:endParaRPr lang="ko-KR" altLang="en-US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1300265" y="2931654"/>
            <a:ext cx="1070402" cy="3823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연산관리</a:t>
            </a:r>
            <a:endParaRPr lang="ko-KR" altLang="en-US" sz="1600" dirty="0"/>
          </a:p>
        </p:txBody>
      </p:sp>
      <p:sp>
        <p:nvSpPr>
          <p:cNvPr id="28" name="직사각형 27"/>
          <p:cNvSpPr/>
          <p:nvPr/>
        </p:nvSpPr>
        <p:spPr>
          <a:xfrm>
            <a:off x="4970074" y="2924907"/>
            <a:ext cx="1235993" cy="3823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사용자관리</a:t>
            </a:r>
            <a:endParaRPr lang="ko-KR" altLang="en-US" sz="1600" dirty="0"/>
          </a:p>
        </p:txBody>
      </p:sp>
      <p:sp>
        <p:nvSpPr>
          <p:cNvPr id="29" name="직사각형 28"/>
          <p:cNvSpPr/>
          <p:nvPr/>
        </p:nvSpPr>
        <p:spPr>
          <a:xfrm>
            <a:off x="2472266" y="2925700"/>
            <a:ext cx="1097355" cy="3823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권한관리</a:t>
            </a:r>
            <a:endParaRPr lang="ko-KR" altLang="en-US" sz="1600" dirty="0"/>
          </a:p>
        </p:txBody>
      </p:sp>
      <p:sp>
        <p:nvSpPr>
          <p:cNvPr id="40" name="직사각형 39"/>
          <p:cNvSpPr/>
          <p:nvPr/>
        </p:nvSpPr>
        <p:spPr>
          <a:xfrm>
            <a:off x="3724993" y="2924907"/>
            <a:ext cx="1143329" cy="3823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Role</a:t>
            </a:r>
            <a:r>
              <a:rPr lang="ko-KR" altLang="en-US" sz="1600" dirty="0" smtClean="0"/>
              <a:t>관리</a:t>
            </a:r>
            <a:endParaRPr lang="ko-KR" altLang="en-US" sz="1600" dirty="0"/>
          </a:p>
        </p:txBody>
      </p:sp>
      <p:sp>
        <p:nvSpPr>
          <p:cNvPr id="34" name="직사각형 33"/>
          <p:cNvSpPr/>
          <p:nvPr/>
        </p:nvSpPr>
        <p:spPr>
          <a:xfrm>
            <a:off x="6292667" y="2922139"/>
            <a:ext cx="1242666" cy="3823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조직</a:t>
            </a:r>
            <a:r>
              <a:rPr lang="ko-KR" altLang="en-US" sz="1600" dirty="0"/>
              <a:t>도</a:t>
            </a:r>
            <a:r>
              <a:rPr lang="ko-KR" altLang="en-US" sz="1600" dirty="0" smtClean="0"/>
              <a:t>관리</a:t>
            </a:r>
            <a:endParaRPr lang="ko-KR" altLang="en-US" sz="1600" dirty="0"/>
          </a:p>
        </p:txBody>
      </p:sp>
      <p:sp>
        <p:nvSpPr>
          <p:cNvPr id="2" name="직사각형 1"/>
          <p:cNvSpPr/>
          <p:nvPr/>
        </p:nvSpPr>
        <p:spPr>
          <a:xfrm>
            <a:off x="3767467" y="3304524"/>
            <a:ext cx="998991" cy="246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권한관리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970074" y="3301755"/>
            <a:ext cx="1127232" cy="246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권한관리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645400" y="2931654"/>
            <a:ext cx="1049689" cy="3823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세팅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97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967328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113" name="직사각형 112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22" name="그림 1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2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1" name="직사각형 130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직사각형 131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135" name="직선 연결선 134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/>
          <p:cNvSpPr/>
          <p:nvPr/>
        </p:nvSpPr>
        <p:spPr>
          <a:xfrm>
            <a:off x="143585" y="2255056"/>
            <a:ext cx="8604596" cy="372209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3206796" y="544810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4743150" y="544143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graphicFrame>
        <p:nvGraphicFramePr>
          <p:cNvPr id="140" name="표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634364"/>
              </p:ext>
            </p:extLst>
          </p:nvPr>
        </p:nvGraphicFramePr>
        <p:xfrm>
          <a:off x="466601" y="2586414"/>
          <a:ext cx="334296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8329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460500"/>
                <a:gridCol w="1264131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사용자그룹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 사원 그룹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sp>
        <p:nvSpPr>
          <p:cNvPr id="141" name="모서리가 둥근 직사각형 140"/>
          <p:cNvSpPr/>
          <p:nvPr/>
        </p:nvSpPr>
        <p:spPr>
          <a:xfrm>
            <a:off x="443865" y="4376396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142" name="직선 화살표 연결선 141"/>
          <p:cNvCxnSpPr>
            <a:stCxn id="141" idx="3"/>
            <a:endCxn id="143" idx="1"/>
          </p:cNvCxnSpPr>
          <p:nvPr/>
        </p:nvCxnSpPr>
        <p:spPr>
          <a:xfrm>
            <a:off x="932810" y="4498633"/>
            <a:ext cx="400114" cy="532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332924" y="4421080"/>
            <a:ext cx="3143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598221" y="4478502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095043" y="4740112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pSp>
        <p:nvGrpSpPr>
          <p:cNvPr id="146" name="그룹 145"/>
          <p:cNvGrpSpPr/>
          <p:nvPr/>
        </p:nvGrpSpPr>
        <p:grpSpPr>
          <a:xfrm>
            <a:off x="1141077" y="3057540"/>
            <a:ext cx="1345060" cy="187788"/>
            <a:chOff x="3734940" y="2456613"/>
            <a:chExt cx="1345060" cy="187788"/>
          </a:xfrm>
        </p:grpSpPr>
        <p:sp>
          <p:nvSpPr>
            <p:cNvPr id="147" name="모서리가 둥근 직사각형 146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 사원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48" name="순서도: 병합 147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149" name="순서도: 병합 148"/>
          <p:cNvSpPr/>
          <p:nvPr/>
        </p:nvSpPr>
        <p:spPr>
          <a:xfrm>
            <a:off x="2113313" y="3193193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0" name="TextBox 149"/>
          <p:cNvSpPr txBox="1"/>
          <p:nvPr/>
        </p:nvSpPr>
        <p:spPr>
          <a:xfrm>
            <a:off x="257518" y="5838754"/>
            <a:ext cx="3910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842974" y="5929055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52" name="직선 화살표 연결선 151"/>
          <p:cNvCxnSpPr>
            <a:stCxn id="138" idx="2"/>
          </p:cNvCxnSpPr>
          <p:nvPr/>
        </p:nvCxnSpPr>
        <p:spPr>
          <a:xfrm flipH="1">
            <a:off x="3321728" y="5692580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stCxn id="139" idx="2"/>
            <a:endCxn id="151" idx="0"/>
          </p:cNvCxnSpPr>
          <p:nvPr/>
        </p:nvCxnSpPr>
        <p:spPr>
          <a:xfrm>
            <a:off x="5232096" y="5685910"/>
            <a:ext cx="2474256" cy="24314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443865" y="2254784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71" name="그룹 170"/>
          <p:cNvGrpSpPr/>
          <p:nvPr/>
        </p:nvGrpSpPr>
        <p:grpSpPr>
          <a:xfrm>
            <a:off x="1028100" y="4064074"/>
            <a:ext cx="684742" cy="187788"/>
            <a:chOff x="7255334" y="1911878"/>
            <a:chExt cx="1107836" cy="221213"/>
          </a:xfrm>
        </p:grpSpPr>
        <p:sp>
          <p:nvSpPr>
            <p:cNvPr id="172" name="모서리가 둥근 직사각형 171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3" name="순서도: 병합 172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174" name="표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263631"/>
              </p:ext>
            </p:extLst>
          </p:nvPr>
        </p:nvGraphicFramePr>
        <p:xfrm>
          <a:off x="439558" y="3607463"/>
          <a:ext cx="500024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일반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grpSp>
        <p:nvGrpSpPr>
          <p:cNvPr id="175" name="그룹 174"/>
          <p:cNvGrpSpPr/>
          <p:nvPr/>
        </p:nvGrpSpPr>
        <p:grpSpPr>
          <a:xfrm>
            <a:off x="2091989" y="4099970"/>
            <a:ext cx="1345060" cy="187788"/>
            <a:chOff x="3734940" y="2456613"/>
            <a:chExt cx="1345060" cy="187788"/>
          </a:xfrm>
        </p:grpSpPr>
        <p:sp>
          <p:nvSpPr>
            <p:cNvPr id="176" name="모서리가 둥근 직사각형 175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(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일반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/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지원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)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77" name="순서도: 병합 176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178" name="순서도: 병합 177"/>
          <p:cNvSpPr/>
          <p:nvPr/>
        </p:nvSpPr>
        <p:spPr>
          <a:xfrm>
            <a:off x="4246037" y="4193864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5521509" y="4043285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443865" y="3334284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1" name="직선 화살표 연결선 180"/>
          <p:cNvCxnSpPr>
            <a:stCxn id="179" idx="2"/>
            <a:endCxn id="144" idx="0"/>
          </p:cNvCxnSpPr>
          <p:nvPr/>
        </p:nvCxnSpPr>
        <p:spPr>
          <a:xfrm>
            <a:off x="5765982" y="4287758"/>
            <a:ext cx="765348" cy="19074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869278" y="3339867"/>
            <a:ext cx="2941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에 권한을 부여한 항목만 선택 가능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200" name="직선 화살표 연결선 199"/>
          <p:cNvCxnSpPr/>
          <p:nvPr/>
        </p:nvCxnSpPr>
        <p:spPr>
          <a:xfrm>
            <a:off x="1498820" y="3470672"/>
            <a:ext cx="315907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7" name="모서리가 둥근 직사각형 206"/>
          <p:cNvSpPr/>
          <p:nvPr/>
        </p:nvSpPr>
        <p:spPr>
          <a:xfrm>
            <a:off x="143585" y="1977344"/>
            <a:ext cx="1296868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권한현황 </a:t>
            </a: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1452250" y="1974279"/>
            <a:ext cx="1781440" cy="252000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권한추가 </a:t>
            </a: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3233690" y="1974279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권한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210" name="모서리가 둥근 직사각형 209"/>
          <p:cNvSpPr/>
          <p:nvPr/>
        </p:nvSpPr>
        <p:spPr>
          <a:xfrm>
            <a:off x="5003737" y="1965040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6785177" y="1965040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259981" y="5101955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48385" y="5079683"/>
            <a:ext cx="1766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사용자그룹 </a:t>
            </a:r>
            <a:r>
              <a:rPr lang="en-US" altLang="ko-KR" sz="1000" dirty="0" smtClean="0"/>
              <a:t>Role(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64" name="직사각형 63"/>
          <p:cNvSpPr/>
          <p:nvPr/>
        </p:nvSpPr>
        <p:spPr>
          <a:xfrm>
            <a:off x="4899015" y="5108460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12700" y="5086188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9027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944426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8828" y="2113946"/>
            <a:ext cx="8604596" cy="396758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156916" y="562828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693270" y="562161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19558"/>
              </p:ext>
            </p:extLst>
          </p:nvPr>
        </p:nvGraphicFramePr>
        <p:xfrm>
          <a:off x="401844" y="2445304"/>
          <a:ext cx="334296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8329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460500"/>
                <a:gridCol w="1264131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 사원 그룹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003621" y="4711443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1076320" y="2916430"/>
            <a:ext cx="1345060" cy="187788"/>
            <a:chOff x="3734940" y="2456613"/>
            <a:chExt cx="1345060" cy="18778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 사원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37" name="순서도: 병합 36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38" name="순서도: 병합 37"/>
          <p:cNvSpPr/>
          <p:nvPr/>
        </p:nvSpPr>
        <p:spPr>
          <a:xfrm>
            <a:off x="2048556" y="3052083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9" name="TextBox 38"/>
          <p:cNvSpPr txBox="1"/>
          <p:nvPr/>
        </p:nvSpPr>
        <p:spPr>
          <a:xfrm>
            <a:off x="207638" y="6018934"/>
            <a:ext cx="3910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93094" y="6109235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1" name="직선 화살표 연결선 40"/>
          <p:cNvCxnSpPr>
            <a:stCxn id="27" idx="2"/>
          </p:cNvCxnSpPr>
          <p:nvPr/>
        </p:nvCxnSpPr>
        <p:spPr>
          <a:xfrm flipH="1">
            <a:off x="3271848" y="5872760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8" idx="2"/>
            <a:endCxn id="40" idx="0"/>
          </p:cNvCxnSpPr>
          <p:nvPr/>
        </p:nvCxnSpPr>
        <p:spPr>
          <a:xfrm>
            <a:off x="5182216" y="5866090"/>
            <a:ext cx="2474256" cy="24314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79108" y="2113674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87126" y="440333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99826" y="4407630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46" name="직선 화살표 연결선 45"/>
          <p:cNvCxnSpPr>
            <a:stCxn id="45" idx="3"/>
            <a:endCxn id="47" idx="1"/>
          </p:cNvCxnSpPr>
          <p:nvPr/>
        </p:nvCxnSpPr>
        <p:spPr>
          <a:xfrm>
            <a:off x="888771" y="4529867"/>
            <a:ext cx="180083" cy="85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68854" y="4484178"/>
            <a:ext cx="2858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36064" y="4449833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9" name="직선 화살표 연결선 48"/>
          <p:cNvCxnSpPr>
            <a:stCxn id="50" idx="2"/>
            <a:endCxn id="48" idx="0"/>
          </p:cNvCxnSpPr>
          <p:nvPr/>
        </p:nvCxnSpPr>
        <p:spPr>
          <a:xfrm>
            <a:off x="4893223" y="4292731"/>
            <a:ext cx="675950" cy="15710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4648750" y="4048258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grpSp>
        <p:nvGrpSpPr>
          <p:cNvPr id="51" name="그룹 50"/>
          <p:cNvGrpSpPr/>
          <p:nvPr/>
        </p:nvGrpSpPr>
        <p:grpSpPr>
          <a:xfrm>
            <a:off x="965343" y="4063432"/>
            <a:ext cx="684742" cy="187788"/>
            <a:chOff x="7255334" y="1911878"/>
            <a:chExt cx="1107836" cy="221213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순서도: 병합 52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975922"/>
              </p:ext>
            </p:extLst>
          </p:nvPr>
        </p:nvGraphicFramePr>
        <p:xfrm>
          <a:off x="393282" y="3623072"/>
          <a:ext cx="4206245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sp>
        <p:nvSpPr>
          <p:cNvPr id="55" name="순서도: 병합 54"/>
          <p:cNvSpPr/>
          <p:nvPr/>
        </p:nvSpPr>
        <p:spPr>
          <a:xfrm>
            <a:off x="4183280" y="4393247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grpSp>
        <p:nvGrpSpPr>
          <p:cNvPr id="56" name="그룹 55"/>
          <p:cNvGrpSpPr/>
          <p:nvPr/>
        </p:nvGrpSpPr>
        <p:grpSpPr>
          <a:xfrm>
            <a:off x="1817750" y="4070956"/>
            <a:ext cx="1761920" cy="187788"/>
            <a:chOff x="3734940" y="2456613"/>
            <a:chExt cx="1345060" cy="187788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월별 마케팅 관리 권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한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58" name="순서도: 병합 57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78749" y="3371868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93559" y="1860583"/>
            <a:ext cx="1296868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권한현황 </a:t>
            </a:r>
          </a:p>
        </p:txBody>
      </p:sp>
      <p:sp>
        <p:nvSpPr>
          <p:cNvPr id="96" name="모서리가 둥근 직사각형 95"/>
          <p:cNvSpPr/>
          <p:nvPr/>
        </p:nvSpPr>
        <p:spPr>
          <a:xfrm>
            <a:off x="1402224" y="1857518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권한추가 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3183664" y="1857518"/>
            <a:ext cx="1781440" cy="252000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권한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98" name="모서리가 둥근 직사각형 97"/>
          <p:cNvSpPr/>
          <p:nvPr/>
        </p:nvSpPr>
        <p:spPr>
          <a:xfrm>
            <a:off x="4953711" y="1848279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6735151" y="1848279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259981" y="5101955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48385" y="5079683"/>
            <a:ext cx="1766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사용자그룹 권</a:t>
            </a:r>
            <a:r>
              <a:rPr lang="ko-KR" altLang="en-US" sz="1000" dirty="0"/>
              <a:t>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62" name="직사각형 61"/>
          <p:cNvSpPr/>
          <p:nvPr/>
        </p:nvSpPr>
        <p:spPr>
          <a:xfrm>
            <a:off x="4899015" y="5108460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712700" y="5086188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59648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788881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0155" y="65891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-4009" y="64858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60319" y="2312926"/>
            <a:ext cx="8604596" cy="375312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085366" y="5397254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621720" y="5390584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60599" y="4434266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31" name="직선 화살표 연결선 30"/>
          <p:cNvCxnSpPr>
            <a:stCxn id="30" idx="3"/>
            <a:endCxn id="32" idx="1"/>
          </p:cNvCxnSpPr>
          <p:nvPr/>
        </p:nvCxnSpPr>
        <p:spPr>
          <a:xfrm>
            <a:off x="949544" y="4556503"/>
            <a:ext cx="400114" cy="532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49658" y="4478950"/>
            <a:ext cx="3143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14955" y="4536372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77094" y="4798404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6088" y="5787901"/>
            <a:ext cx="3910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21544" y="5878202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1" name="직선 화살표 연결선 40"/>
          <p:cNvCxnSpPr>
            <a:stCxn id="27" idx="2"/>
          </p:cNvCxnSpPr>
          <p:nvPr/>
        </p:nvCxnSpPr>
        <p:spPr>
          <a:xfrm flipH="1">
            <a:off x="3200298" y="5641727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8" idx="2"/>
            <a:endCxn id="40" idx="0"/>
          </p:cNvCxnSpPr>
          <p:nvPr/>
        </p:nvCxnSpPr>
        <p:spPr>
          <a:xfrm>
            <a:off x="5110666" y="5635057"/>
            <a:ext cx="2474256" cy="24314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1044834" y="4121944"/>
            <a:ext cx="684742" cy="187788"/>
            <a:chOff x="7255334" y="1911878"/>
            <a:chExt cx="1107836" cy="221213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순서도: 병합 61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257854"/>
              </p:ext>
            </p:extLst>
          </p:nvPr>
        </p:nvGraphicFramePr>
        <p:xfrm>
          <a:off x="456292" y="3665333"/>
          <a:ext cx="500024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일반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grpSp>
        <p:nvGrpSpPr>
          <p:cNvPr id="64" name="그룹 63"/>
          <p:cNvGrpSpPr/>
          <p:nvPr/>
        </p:nvGrpSpPr>
        <p:grpSpPr>
          <a:xfrm>
            <a:off x="2108723" y="4157840"/>
            <a:ext cx="1345060" cy="187788"/>
            <a:chOff x="3734940" y="2456613"/>
            <a:chExt cx="1345060" cy="187788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(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일반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/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지원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)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66" name="순서도: 병합 65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67" name="순서도: 병합 66"/>
          <p:cNvSpPr/>
          <p:nvPr/>
        </p:nvSpPr>
        <p:spPr>
          <a:xfrm>
            <a:off x="4262771" y="4251734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5538243" y="4101155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60599" y="3392154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0" name="직선 화살표 연결선 69"/>
          <p:cNvCxnSpPr>
            <a:stCxn id="68" idx="2"/>
            <a:endCxn id="33" idx="0"/>
          </p:cNvCxnSpPr>
          <p:nvPr/>
        </p:nvCxnSpPr>
        <p:spPr>
          <a:xfrm>
            <a:off x="5782716" y="4345628"/>
            <a:ext cx="765348" cy="19074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930723"/>
              </p:ext>
            </p:extLst>
          </p:nvPr>
        </p:nvGraphicFramePr>
        <p:xfrm>
          <a:off x="521757" y="2668269"/>
          <a:ext cx="4051301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  <a:gridCol w="371184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선택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72" name="그룹 71"/>
          <p:cNvGrpSpPr/>
          <p:nvPr/>
        </p:nvGrpSpPr>
        <p:grpSpPr>
          <a:xfrm>
            <a:off x="1348027" y="2402885"/>
            <a:ext cx="762788" cy="180000"/>
            <a:chOff x="6248400" y="1926677"/>
            <a:chExt cx="762788" cy="180000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성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</a:t>
              </a:r>
            </a:p>
          </p:txBody>
        </p:sp>
        <p:sp>
          <p:nvSpPr>
            <p:cNvPr id="74" name="순서도: 병합 73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2207056" y="2414579"/>
            <a:ext cx="967391" cy="168306"/>
            <a:chOff x="7107429" y="1938371"/>
            <a:chExt cx="967391" cy="168306"/>
          </a:xfrm>
        </p:grpSpPr>
        <p:sp>
          <p:nvSpPr>
            <p:cNvPr id="76" name="직사각형 75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78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9" name="TextBox 78"/>
          <p:cNvSpPr txBox="1"/>
          <p:nvPr/>
        </p:nvSpPr>
        <p:spPr>
          <a:xfrm>
            <a:off x="496538" y="237051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582453" y="2384153"/>
            <a:ext cx="917484" cy="247972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용자 찾기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2" name="직선 화살표 연결선 81"/>
          <p:cNvCxnSpPr>
            <a:stCxn id="80" idx="2"/>
          </p:cNvCxnSpPr>
          <p:nvPr/>
        </p:nvCxnSpPr>
        <p:spPr>
          <a:xfrm>
            <a:off x="4041195" y="2632125"/>
            <a:ext cx="1313222" cy="13080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191090" y="2632125"/>
            <a:ext cx="18870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찾기</a:t>
            </a:r>
            <a:r>
              <a:rPr lang="en-US" altLang="ko-KR" sz="1100" dirty="0" smtClean="0">
                <a:solidFill>
                  <a:schemeClr val="accent1"/>
                </a:solidFill>
              </a:rPr>
              <a:t>/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화면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544575" y="3113143"/>
            <a:ext cx="272115" cy="20025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1132597" y="3130544"/>
            <a:ext cx="2630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사용자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86" name="직선 화살표 연결선 85"/>
          <p:cNvCxnSpPr>
            <a:endCxn id="85" idx="1"/>
          </p:cNvCxnSpPr>
          <p:nvPr/>
        </p:nvCxnSpPr>
        <p:spPr>
          <a:xfrm>
            <a:off x="816690" y="3201203"/>
            <a:ext cx="315907" cy="6014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949272" y="3392154"/>
            <a:ext cx="2941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에 권한을 부여한 항목만 선택 가능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1515554" y="3528542"/>
            <a:ext cx="315907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278151" y="467360"/>
            <a:ext cx="883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간소화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150709" y="2079658"/>
            <a:ext cx="1296868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권한현황 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459374" y="2076593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권한추가 </a:t>
            </a: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240814" y="2076593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5010861" y="2067354"/>
            <a:ext cx="1781440" cy="252000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6792301" y="2067354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2259981" y="5101955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48385" y="5079683"/>
            <a:ext cx="1766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 권</a:t>
            </a:r>
            <a:r>
              <a:rPr lang="ko-KR" altLang="en-US" sz="1000" dirty="0"/>
              <a:t>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93" name="직사각형 92"/>
          <p:cNvSpPr/>
          <p:nvPr/>
        </p:nvSpPr>
        <p:spPr>
          <a:xfrm>
            <a:off x="4899015" y="5108460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712700" y="5086188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46703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54652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40406" y="6535843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6242" y="6432626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0855" y="2342662"/>
            <a:ext cx="8604596" cy="364373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112439" y="551270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648793" y="550603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04167" y="4799557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3161" y="5903354"/>
            <a:ext cx="3910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48617" y="5993655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1" name="직선 화살표 연결선 40"/>
          <p:cNvCxnSpPr>
            <a:stCxn id="27" idx="2"/>
          </p:cNvCxnSpPr>
          <p:nvPr/>
        </p:nvCxnSpPr>
        <p:spPr>
          <a:xfrm flipH="1">
            <a:off x="3227371" y="5757180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8" idx="2"/>
            <a:endCxn id="40" idx="0"/>
          </p:cNvCxnSpPr>
          <p:nvPr/>
        </p:nvCxnSpPr>
        <p:spPr>
          <a:xfrm>
            <a:off x="5137739" y="5750510"/>
            <a:ext cx="2474256" cy="24314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487672" y="4491447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00372" y="4495744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46" name="직선 화살표 연결선 45"/>
          <p:cNvCxnSpPr>
            <a:stCxn id="45" idx="3"/>
            <a:endCxn id="47" idx="1"/>
          </p:cNvCxnSpPr>
          <p:nvPr/>
        </p:nvCxnSpPr>
        <p:spPr>
          <a:xfrm>
            <a:off x="989317" y="4617981"/>
            <a:ext cx="180083" cy="85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169400" y="4572292"/>
            <a:ext cx="2858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36610" y="4537947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9" name="직선 화살표 연결선 48"/>
          <p:cNvCxnSpPr>
            <a:stCxn id="50" idx="2"/>
            <a:endCxn id="48" idx="0"/>
          </p:cNvCxnSpPr>
          <p:nvPr/>
        </p:nvCxnSpPr>
        <p:spPr>
          <a:xfrm>
            <a:off x="4993769" y="4380845"/>
            <a:ext cx="675950" cy="15710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4749296" y="4136372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grpSp>
        <p:nvGrpSpPr>
          <p:cNvPr id="51" name="그룹 50"/>
          <p:cNvGrpSpPr/>
          <p:nvPr/>
        </p:nvGrpSpPr>
        <p:grpSpPr>
          <a:xfrm>
            <a:off x="1065889" y="4151546"/>
            <a:ext cx="684742" cy="187788"/>
            <a:chOff x="7255334" y="1911878"/>
            <a:chExt cx="1107836" cy="221213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순서도: 병합 52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386120"/>
              </p:ext>
            </p:extLst>
          </p:nvPr>
        </p:nvGraphicFramePr>
        <p:xfrm>
          <a:off x="493828" y="3711186"/>
          <a:ext cx="4206245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sp>
        <p:nvSpPr>
          <p:cNvPr id="55" name="순서도: 병합 54"/>
          <p:cNvSpPr/>
          <p:nvPr/>
        </p:nvSpPr>
        <p:spPr>
          <a:xfrm>
            <a:off x="4283826" y="4481361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grpSp>
        <p:nvGrpSpPr>
          <p:cNvPr id="56" name="그룹 55"/>
          <p:cNvGrpSpPr/>
          <p:nvPr/>
        </p:nvGrpSpPr>
        <p:grpSpPr>
          <a:xfrm>
            <a:off x="1918296" y="4159070"/>
            <a:ext cx="1761920" cy="187788"/>
            <a:chOff x="3734940" y="2456613"/>
            <a:chExt cx="1345060" cy="187788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월별 마케팅 관리 권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한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58" name="순서도: 병합 57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479295" y="3459982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512739"/>
              </p:ext>
            </p:extLst>
          </p:nvPr>
        </p:nvGraphicFramePr>
        <p:xfrm>
          <a:off x="512293" y="2698005"/>
          <a:ext cx="4051301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  <a:gridCol w="371184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선택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93" name="그룹 92"/>
          <p:cNvGrpSpPr/>
          <p:nvPr/>
        </p:nvGrpSpPr>
        <p:grpSpPr>
          <a:xfrm>
            <a:off x="1338563" y="2432621"/>
            <a:ext cx="762788" cy="180000"/>
            <a:chOff x="6248400" y="1926677"/>
            <a:chExt cx="762788" cy="180000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성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</a:t>
              </a:r>
            </a:p>
          </p:txBody>
        </p:sp>
        <p:sp>
          <p:nvSpPr>
            <p:cNvPr id="95" name="순서도: 병합 94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2197592" y="2444315"/>
            <a:ext cx="967391" cy="168306"/>
            <a:chOff x="7107429" y="1938371"/>
            <a:chExt cx="967391" cy="168306"/>
          </a:xfrm>
        </p:grpSpPr>
        <p:sp>
          <p:nvSpPr>
            <p:cNvPr id="97" name="직사각형 96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99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0" name="TextBox 99"/>
          <p:cNvSpPr txBox="1"/>
          <p:nvPr/>
        </p:nvSpPr>
        <p:spPr>
          <a:xfrm>
            <a:off x="487074" y="240025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3572989" y="2413889"/>
            <a:ext cx="917484" cy="247972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용자 찾기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2" name="직선 화살표 연결선 101"/>
          <p:cNvCxnSpPr>
            <a:stCxn id="101" idx="2"/>
          </p:cNvCxnSpPr>
          <p:nvPr/>
        </p:nvCxnSpPr>
        <p:spPr>
          <a:xfrm>
            <a:off x="4031731" y="2661861"/>
            <a:ext cx="1313222" cy="13080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181626" y="2661861"/>
            <a:ext cx="18870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찾기</a:t>
            </a:r>
            <a:r>
              <a:rPr lang="en-US" altLang="ko-KR" sz="1100" dirty="0" smtClean="0">
                <a:solidFill>
                  <a:schemeClr val="accent1"/>
                </a:solidFill>
              </a:rPr>
              <a:t>/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화면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535111" y="3142879"/>
            <a:ext cx="272115" cy="20025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1123133" y="3160280"/>
            <a:ext cx="2630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사용자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06" name="직선 화살표 연결선 105"/>
          <p:cNvCxnSpPr>
            <a:endCxn id="105" idx="1"/>
          </p:cNvCxnSpPr>
          <p:nvPr/>
        </p:nvCxnSpPr>
        <p:spPr>
          <a:xfrm>
            <a:off x="807226" y="3230939"/>
            <a:ext cx="315907" cy="6014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150709" y="2079658"/>
            <a:ext cx="1296868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권한현황 </a:t>
            </a: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459374" y="2076593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권한추가 </a:t>
            </a: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3240814" y="2076593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5010861" y="2067354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6792301" y="2067354"/>
            <a:ext cx="1781440" cy="252000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2259981" y="5101955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48385" y="5079683"/>
            <a:ext cx="1766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 권</a:t>
            </a:r>
            <a:r>
              <a:rPr lang="ko-KR" altLang="en-US" sz="1000" dirty="0"/>
              <a:t>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4899015" y="5108460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712700" y="5086188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52145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486627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113" name="직사각형 112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22" name="그림 1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2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1" name="직사각형 130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직사각형 131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135" name="직선 연결선 134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/>
          <p:cNvSpPr/>
          <p:nvPr/>
        </p:nvSpPr>
        <p:spPr>
          <a:xfrm>
            <a:off x="91480" y="1953708"/>
            <a:ext cx="8604596" cy="372209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3154691" y="5146759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4691045" y="5140089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graphicFrame>
        <p:nvGraphicFramePr>
          <p:cNvPr id="140" name="표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685663"/>
              </p:ext>
            </p:extLst>
          </p:nvPr>
        </p:nvGraphicFramePr>
        <p:xfrm>
          <a:off x="414496" y="2285066"/>
          <a:ext cx="334296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8329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460500"/>
                <a:gridCol w="1264131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영업사원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 사원 그룹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sp>
        <p:nvSpPr>
          <p:cNvPr id="141" name="모서리가 둥근 직사각형 140"/>
          <p:cNvSpPr/>
          <p:nvPr/>
        </p:nvSpPr>
        <p:spPr>
          <a:xfrm>
            <a:off x="391760" y="4075048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142" name="직선 화살표 연결선 141"/>
          <p:cNvCxnSpPr>
            <a:stCxn id="141" idx="3"/>
            <a:endCxn id="143" idx="1"/>
          </p:cNvCxnSpPr>
          <p:nvPr/>
        </p:nvCxnSpPr>
        <p:spPr>
          <a:xfrm>
            <a:off x="880705" y="4197285"/>
            <a:ext cx="400114" cy="532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280819" y="4119732"/>
            <a:ext cx="3143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546116" y="4177154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042938" y="4438764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49" name="순서도: 병합 148"/>
          <p:cNvSpPr/>
          <p:nvPr/>
        </p:nvSpPr>
        <p:spPr>
          <a:xfrm>
            <a:off x="2061208" y="2891845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0" name="TextBox 149"/>
          <p:cNvSpPr txBox="1"/>
          <p:nvPr/>
        </p:nvSpPr>
        <p:spPr>
          <a:xfrm>
            <a:off x="205413" y="5537406"/>
            <a:ext cx="3910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790869" y="5627707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52" name="직선 화살표 연결선 151"/>
          <p:cNvCxnSpPr>
            <a:stCxn id="138" idx="2"/>
          </p:cNvCxnSpPr>
          <p:nvPr/>
        </p:nvCxnSpPr>
        <p:spPr>
          <a:xfrm flipH="1">
            <a:off x="3269623" y="5391232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stCxn id="139" idx="2"/>
            <a:endCxn id="151" idx="0"/>
          </p:cNvCxnSpPr>
          <p:nvPr/>
        </p:nvCxnSpPr>
        <p:spPr>
          <a:xfrm>
            <a:off x="5179991" y="5384562"/>
            <a:ext cx="2474256" cy="24314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391760" y="195343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74" name="표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082447"/>
              </p:ext>
            </p:extLst>
          </p:nvPr>
        </p:nvGraphicFramePr>
        <p:xfrm>
          <a:off x="387453" y="3306115"/>
          <a:ext cx="500024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일반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sp>
        <p:nvSpPr>
          <p:cNvPr id="178" name="순서도: 병합 177"/>
          <p:cNvSpPr/>
          <p:nvPr/>
        </p:nvSpPr>
        <p:spPr>
          <a:xfrm>
            <a:off x="4193932" y="3892516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5469404" y="3741937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391760" y="3032936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1" name="직선 화살표 연결선 180"/>
          <p:cNvCxnSpPr>
            <a:stCxn id="179" idx="2"/>
            <a:endCxn id="144" idx="0"/>
          </p:cNvCxnSpPr>
          <p:nvPr/>
        </p:nvCxnSpPr>
        <p:spPr>
          <a:xfrm>
            <a:off x="5713877" y="3986410"/>
            <a:ext cx="765348" cy="19074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817173" y="3038519"/>
            <a:ext cx="2941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에 권한을 부여한 항목만 선택 가능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200" name="직선 화살표 연결선 199"/>
          <p:cNvCxnSpPr/>
          <p:nvPr/>
        </p:nvCxnSpPr>
        <p:spPr>
          <a:xfrm>
            <a:off x="1446715" y="3169324"/>
            <a:ext cx="315907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207876" y="4800607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96280" y="4778335"/>
            <a:ext cx="1766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사용자그룹 </a:t>
            </a:r>
            <a:r>
              <a:rPr lang="en-US" altLang="ko-KR" sz="1000" dirty="0" smtClean="0"/>
              <a:t>Role(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64" name="직사각형 63"/>
          <p:cNvSpPr/>
          <p:nvPr/>
        </p:nvSpPr>
        <p:spPr>
          <a:xfrm>
            <a:off x="4846910" y="4807112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660595" y="4784840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98750" y="1668172"/>
            <a:ext cx="21723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 상세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06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444325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43585" y="1898502"/>
            <a:ext cx="8604596" cy="396758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221673" y="5412843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758027" y="5406173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340947"/>
              </p:ext>
            </p:extLst>
          </p:nvPr>
        </p:nvGraphicFramePr>
        <p:xfrm>
          <a:off x="466601" y="2229860"/>
          <a:ext cx="334296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8329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460500"/>
                <a:gridCol w="1264131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영업사원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 사원 그룹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068378" y="4495999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8" name="순서도: 병합 37"/>
          <p:cNvSpPr/>
          <p:nvPr/>
        </p:nvSpPr>
        <p:spPr>
          <a:xfrm>
            <a:off x="2113313" y="2836639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9" name="TextBox 38"/>
          <p:cNvSpPr txBox="1"/>
          <p:nvPr/>
        </p:nvSpPr>
        <p:spPr>
          <a:xfrm>
            <a:off x="272395" y="5803490"/>
            <a:ext cx="3910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57851" y="5893791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1" name="직선 화살표 연결선 40"/>
          <p:cNvCxnSpPr>
            <a:stCxn id="27" idx="2"/>
          </p:cNvCxnSpPr>
          <p:nvPr/>
        </p:nvCxnSpPr>
        <p:spPr>
          <a:xfrm flipH="1">
            <a:off x="3336605" y="5657316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8" idx="2"/>
            <a:endCxn id="40" idx="0"/>
          </p:cNvCxnSpPr>
          <p:nvPr/>
        </p:nvCxnSpPr>
        <p:spPr>
          <a:xfrm>
            <a:off x="5246973" y="5650646"/>
            <a:ext cx="2474256" cy="24314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43865" y="1898230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51883" y="4187889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464583" y="4192186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46" name="직선 화살표 연결선 45"/>
          <p:cNvCxnSpPr>
            <a:stCxn id="45" idx="3"/>
            <a:endCxn id="47" idx="1"/>
          </p:cNvCxnSpPr>
          <p:nvPr/>
        </p:nvCxnSpPr>
        <p:spPr>
          <a:xfrm>
            <a:off x="953528" y="4314423"/>
            <a:ext cx="180083" cy="85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133611" y="4268734"/>
            <a:ext cx="2858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00821" y="4234389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9" name="직선 화살표 연결선 48"/>
          <p:cNvCxnSpPr>
            <a:stCxn id="50" idx="2"/>
            <a:endCxn id="48" idx="0"/>
          </p:cNvCxnSpPr>
          <p:nvPr/>
        </p:nvCxnSpPr>
        <p:spPr>
          <a:xfrm>
            <a:off x="4957980" y="4077287"/>
            <a:ext cx="675950" cy="15710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4713507" y="3832814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310411"/>
              </p:ext>
            </p:extLst>
          </p:nvPr>
        </p:nvGraphicFramePr>
        <p:xfrm>
          <a:off x="458039" y="3407628"/>
          <a:ext cx="4206245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월별 마케팅 관리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sp>
        <p:nvSpPr>
          <p:cNvPr id="55" name="순서도: 병합 54"/>
          <p:cNvSpPr/>
          <p:nvPr/>
        </p:nvSpPr>
        <p:spPr>
          <a:xfrm>
            <a:off x="4248037" y="4177803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9" name="TextBox 58"/>
          <p:cNvSpPr txBox="1"/>
          <p:nvPr/>
        </p:nvSpPr>
        <p:spPr>
          <a:xfrm>
            <a:off x="443506" y="3156424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324738" y="4886511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13142" y="4864239"/>
            <a:ext cx="1766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사용자그룹 권</a:t>
            </a:r>
            <a:r>
              <a:rPr lang="ko-KR" altLang="en-US" sz="1000" dirty="0"/>
              <a:t>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62" name="직사각형 61"/>
          <p:cNvSpPr/>
          <p:nvPr/>
        </p:nvSpPr>
        <p:spPr>
          <a:xfrm>
            <a:off x="4963772" y="4893016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777457" y="4870744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181744" y="1644005"/>
            <a:ext cx="18870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권한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상세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448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959776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0155" y="65891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-4009" y="64858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36088" y="2121058"/>
            <a:ext cx="8604596" cy="396385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061135" y="520538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597489" y="519871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36368" y="4242399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31" name="직선 화살표 연결선 30"/>
          <p:cNvCxnSpPr>
            <a:stCxn id="30" idx="3"/>
            <a:endCxn id="32" idx="1"/>
          </p:cNvCxnSpPr>
          <p:nvPr/>
        </p:nvCxnSpPr>
        <p:spPr>
          <a:xfrm>
            <a:off x="925313" y="4364636"/>
            <a:ext cx="400114" cy="532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25427" y="4287083"/>
            <a:ext cx="3143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90724" y="4344505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52863" y="4606537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1857" y="5596034"/>
            <a:ext cx="3910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97313" y="5686335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1" name="직선 화살표 연결선 40"/>
          <p:cNvCxnSpPr>
            <a:stCxn id="27" idx="2"/>
          </p:cNvCxnSpPr>
          <p:nvPr/>
        </p:nvCxnSpPr>
        <p:spPr>
          <a:xfrm flipH="1">
            <a:off x="3176067" y="5449860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8" idx="2"/>
            <a:endCxn id="40" idx="0"/>
          </p:cNvCxnSpPr>
          <p:nvPr/>
        </p:nvCxnSpPr>
        <p:spPr>
          <a:xfrm>
            <a:off x="5086435" y="5443190"/>
            <a:ext cx="2474256" cy="24314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448531"/>
              </p:ext>
            </p:extLst>
          </p:nvPr>
        </p:nvGraphicFramePr>
        <p:xfrm>
          <a:off x="432061" y="3473466"/>
          <a:ext cx="500024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일반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sp>
        <p:nvSpPr>
          <p:cNvPr id="67" name="순서도: 병합 66"/>
          <p:cNvSpPr/>
          <p:nvPr/>
        </p:nvSpPr>
        <p:spPr>
          <a:xfrm>
            <a:off x="4238540" y="4059867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5514012" y="3909288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36368" y="3200287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0" name="직선 화살표 연결선 69"/>
          <p:cNvCxnSpPr>
            <a:stCxn id="68" idx="2"/>
            <a:endCxn id="33" idx="0"/>
          </p:cNvCxnSpPr>
          <p:nvPr/>
        </p:nvCxnSpPr>
        <p:spPr>
          <a:xfrm>
            <a:off x="5758485" y="4153761"/>
            <a:ext cx="765348" cy="19074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990376"/>
              </p:ext>
            </p:extLst>
          </p:nvPr>
        </p:nvGraphicFramePr>
        <p:xfrm>
          <a:off x="497526" y="2476402"/>
          <a:ext cx="3680117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72" name="그룹 71"/>
          <p:cNvGrpSpPr/>
          <p:nvPr/>
        </p:nvGrpSpPr>
        <p:grpSpPr>
          <a:xfrm>
            <a:off x="1323796" y="2211018"/>
            <a:ext cx="762788" cy="180000"/>
            <a:chOff x="6248400" y="1926677"/>
            <a:chExt cx="762788" cy="180000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성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</a:t>
              </a:r>
            </a:p>
          </p:txBody>
        </p:sp>
        <p:sp>
          <p:nvSpPr>
            <p:cNvPr id="74" name="순서도: 병합 73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2182825" y="2222712"/>
            <a:ext cx="967391" cy="168306"/>
            <a:chOff x="7107429" y="1938371"/>
            <a:chExt cx="967391" cy="168306"/>
          </a:xfrm>
        </p:grpSpPr>
        <p:sp>
          <p:nvSpPr>
            <p:cNvPr id="76" name="직사각형 75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78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9" name="TextBox 78"/>
          <p:cNvSpPr txBox="1"/>
          <p:nvPr/>
        </p:nvSpPr>
        <p:spPr>
          <a:xfrm>
            <a:off x="472307" y="217864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558222" y="2192286"/>
            <a:ext cx="917484" cy="247972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용자 찾기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2" name="직선 화살표 연결선 81"/>
          <p:cNvCxnSpPr>
            <a:stCxn id="80" idx="2"/>
          </p:cNvCxnSpPr>
          <p:nvPr/>
        </p:nvCxnSpPr>
        <p:spPr>
          <a:xfrm>
            <a:off x="4016964" y="2440258"/>
            <a:ext cx="1313222" cy="13080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166859" y="2440258"/>
            <a:ext cx="18870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찾기</a:t>
            </a:r>
            <a:r>
              <a:rPr lang="en-US" altLang="ko-KR" sz="1100" dirty="0" smtClean="0">
                <a:solidFill>
                  <a:schemeClr val="accent1"/>
                </a:solidFill>
              </a:rPr>
              <a:t>/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화면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925041" y="3200287"/>
            <a:ext cx="2941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에 권한을 부여한 항목만 선택 가능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278151" y="467360"/>
            <a:ext cx="883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간소화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235750" y="4910088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24154" y="4887816"/>
            <a:ext cx="1766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 권</a:t>
            </a:r>
            <a:r>
              <a:rPr lang="ko-KR" altLang="en-US" sz="1000" dirty="0"/>
              <a:t>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93" name="직사각형 92"/>
          <p:cNvSpPr/>
          <p:nvPr/>
        </p:nvSpPr>
        <p:spPr>
          <a:xfrm>
            <a:off x="4874784" y="4916593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688469" y="4894321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90" name="TextBox 89"/>
          <p:cNvSpPr txBox="1"/>
          <p:nvPr/>
        </p:nvSpPr>
        <p:spPr>
          <a:xfrm>
            <a:off x="92756" y="1667582"/>
            <a:ext cx="1608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상세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2087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927551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40406" y="6535843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6242" y="6432626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0855" y="1984543"/>
            <a:ext cx="8604596" cy="364373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112439" y="5154588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648793" y="5147918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04167" y="4441438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3161" y="5545235"/>
            <a:ext cx="3910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48617" y="5635536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1" name="직선 화살표 연결선 40"/>
          <p:cNvCxnSpPr>
            <a:stCxn id="27" idx="2"/>
          </p:cNvCxnSpPr>
          <p:nvPr/>
        </p:nvCxnSpPr>
        <p:spPr>
          <a:xfrm flipH="1">
            <a:off x="3227371" y="5399061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8" idx="2"/>
            <a:endCxn id="40" idx="0"/>
          </p:cNvCxnSpPr>
          <p:nvPr/>
        </p:nvCxnSpPr>
        <p:spPr>
          <a:xfrm>
            <a:off x="5137739" y="5392391"/>
            <a:ext cx="2474256" cy="24314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487672" y="4133328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00372" y="4137625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46" name="직선 화살표 연결선 45"/>
          <p:cNvCxnSpPr>
            <a:stCxn id="45" idx="3"/>
            <a:endCxn id="47" idx="1"/>
          </p:cNvCxnSpPr>
          <p:nvPr/>
        </p:nvCxnSpPr>
        <p:spPr>
          <a:xfrm>
            <a:off x="989317" y="4259862"/>
            <a:ext cx="180083" cy="85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169400" y="4214173"/>
            <a:ext cx="2858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36610" y="4179828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9" name="직선 화살표 연결선 48"/>
          <p:cNvCxnSpPr>
            <a:stCxn id="50" idx="2"/>
            <a:endCxn id="48" idx="0"/>
          </p:cNvCxnSpPr>
          <p:nvPr/>
        </p:nvCxnSpPr>
        <p:spPr>
          <a:xfrm>
            <a:off x="4993769" y="4022726"/>
            <a:ext cx="675950" cy="15710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4749296" y="377825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651484"/>
              </p:ext>
            </p:extLst>
          </p:nvPr>
        </p:nvGraphicFramePr>
        <p:xfrm>
          <a:off x="493828" y="3353067"/>
          <a:ext cx="4206245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월별 마케팅 관리 권한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sp>
        <p:nvSpPr>
          <p:cNvPr id="55" name="순서도: 병합 54"/>
          <p:cNvSpPr/>
          <p:nvPr/>
        </p:nvSpPr>
        <p:spPr>
          <a:xfrm>
            <a:off x="4283826" y="4123242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9" name="TextBox 58"/>
          <p:cNvSpPr txBox="1"/>
          <p:nvPr/>
        </p:nvSpPr>
        <p:spPr>
          <a:xfrm>
            <a:off x="479295" y="3101863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451365"/>
              </p:ext>
            </p:extLst>
          </p:nvPr>
        </p:nvGraphicFramePr>
        <p:xfrm>
          <a:off x="512293" y="2339886"/>
          <a:ext cx="4051301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  <a:gridCol w="371184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선택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93" name="그룹 92"/>
          <p:cNvGrpSpPr/>
          <p:nvPr/>
        </p:nvGrpSpPr>
        <p:grpSpPr>
          <a:xfrm>
            <a:off x="1338563" y="2074502"/>
            <a:ext cx="762788" cy="180000"/>
            <a:chOff x="6248400" y="1926677"/>
            <a:chExt cx="762788" cy="180000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성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</a:t>
              </a:r>
            </a:p>
          </p:txBody>
        </p:sp>
        <p:sp>
          <p:nvSpPr>
            <p:cNvPr id="95" name="순서도: 병합 94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2197592" y="2086196"/>
            <a:ext cx="967391" cy="168306"/>
            <a:chOff x="7107429" y="1938371"/>
            <a:chExt cx="967391" cy="168306"/>
          </a:xfrm>
        </p:grpSpPr>
        <p:sp>
          <p:nvSpPr>
            <p:cNvPr id="97" name="직사각형 96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99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0" name="TextBox 99"/>
          <p:cNvSpPr txBox="1"/>
          <p:nvPr/>
        </p:nvSpPr>
        <p:spPr>
          <a:xfrm>
            <a:off x="487074" y="204213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3572989" y="2055770"/>
            <a:ext cx="917484" cy="247972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용자 찾기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2" name="직선 화살표 연결선 101"/>
          <p:cNvCxnSpPr>
            <a:stCxn id="101" idx="2"/>
          </p:cNvCxnSpPr>
          <p:nvPr/>
        </p:nvCxnSpPr>
        <p:spPr>
          <a:xfrm>
            <a:off x="4031731" y="2303742"/>
            <a:ext cx="1313222" cy="13080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181626" y="2303742"/>
            <a:ext cx="18870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찾기</a:t>
            </a:r>
            <a:r>
              <a:rPr lang="en-US" altLang="ko-KR" sz="1100" dirty="0" smtClean="0">
                <a:solidFill>
                  <a:schemeClr val="accent1"/>
                </a:solidFill>
              </a:rPr>
              <a:t>/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화면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259981" y="4743836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48385" y="4721564"/>
            <a:ext cx="1766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 권</a:t>
            </a:r>
            <a:r>
              <a:rPr lang="ko-KR" altLang="en-US" sz="1000" dirty="0"/>
              <a:t>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4899015" y="4750341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712700" y="4728069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150855" y="1632135"/>
            <a:ext cx="1636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권한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상세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433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000965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50855" y="1500243"/>
            <a:ext cx="16049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권한추가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50855" y="1761853"/>
            <a:ext cx="8604596" cy="441539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3075902" y="5808206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612256" y="5801536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590525"/>
              </p:ext>
            </p:extLst>
          </p:nvPr>
        </p:nvGraphicFramePr>
        <p:xfrm>
          <a:off x="473871" y="2093211"/>
          <a:ext cx="334296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8329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460500"/>
                <a:gridCol w="1264131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 사원 그룹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sp>
        <p:nvSpPr>
          <p:cNvPr id="65" name="모서리가 둥근 직사각형 64"/>
          <p:cNvSpPr/>
          <p:nvPr/>
        </p:nvSpPr>
        <p:spPr>
          <a:xfrm>
            <a:off x="451135" y="388319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66" name="직선 화살표 연결선 65"/>
          <p:cNvCxnSpPr>
            <a:stCxn id="65" idx="3"/>
            <a:endCxn id="67" idx="1"/>
          </p:cNvCxnSpPr>
          <p:nvPr/>
        </p:nvCxnSpPr>
        <p:spPr>
          <a:xfrm>
            <a:off x="940080" y="4005430"/>
            <a:ext cx="400114" cy="532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340194" y="3927877"/>
            <a:ext cx="3143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05491" y="3985299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67630" y="5533206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1148347" y="2564337"/>
            <a:ext cx="1345060" cy="187788"/>
            <a:chOff x="3734940" y="2456613"/>
            <a:chExt cx="1345060" cy="187788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 사원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77" name="순서도: 병합 76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78" name="순서도: 병합 77"/>
          <p:cNvSpPr/>
          <p:nvPr/>
        </p:nvSpPr>
        <p:spPr>
          <a:xfrm>
            <a:off x="2120583" y="2699990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9" name="TextBox 78"/>
          <p:cNvSpPr txBox="1"/>
          <p:nvPr/>
        </p:nvSpPr>
        <p:spPr>
          <a:xfrm>
            <a:off x="126624" y="6198853"/>
            <a:ext cx="3910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712080" y="6289154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81" name="직선 화살표 연결선 80"/>
          <p:cNvCxnSpPr>
            <a:stCxn id="59" idx="2"/>
          </p:cNvCxnSpPr>
          <p:nvPr/>
        </p:nvCxnSpPr>
        <p:spPr>
          <a:xfrm flipH="1">
            <a:off x="3190834" y="6052679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63" idx="2"/>
            <a:endCxn id="80" idx="0"/>
          </p:cNvCxnSpPr>
          <p:nvPr/>
        </p:nvCxnSpPr>
        <p:spPr>
          <a:xfrm>
            <a:off x="5101202" y="6046009"/>
            <a:ext cx="2474256" cy="24314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51135" y="1761581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451135" y="5225096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463835" y="522939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139" name="직선 화살표 연결선 138"/>
          <p:cNvCxnSpPr>
            <a:stCxn id="138" idx="3"/>
            <a:endCxn id="140" idx="1"/>
          </p:cNvCxnSpPr>
          <p:nvPr/>
        </p:nvCxnSpPr>
        <p:spPr>
          <a:xfrm>
            <a:off x="952780" y="5351630"/>
            <a:ext cx="180083" cy="85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1132863" y="5305941"/>
            <a:ext cx="2858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700073" y="5271596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42" name="직선 화살표 연결선 141"/>
          <p:cNvCxnSpPr>
            <a:stCxn id="143" idx="2"/>
            <a:endCxn id="141" idx="0"/>
          </p:cNvCxnSpPr>
          <p:nvPr/>
        </p:nvCxnSpPr>
        <p:spPr>
          <a:xfrm>
            <a:off x="4957232" y="5114494"/>
            <a:ext cx="675950" cy="15710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모서리가 둥근 직사각형 142"/>
          <p:cNvSpPr/>
          <p:nvPr/>
        </p:nvSpPr>
        <p:spPr>
          <a:xfrm>
            <a:off x="4712759" y="4870021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grpSp>
        <p:nvGrpSpPr>
          <p:cNvPr id="144" name="그룹 143"/>
          <p:cNvGrpSpPr/>
          <p:nvPr/>
        </p:nvGrpSpPr>
        <p:grpSpPr>
          <a:xfrm>
            <a:off x="1029352" y="4885195"/>
            <a:ext cx="684742" cy="187788"/>
            <a:chOff x="7255334" y="1911878"/>
            <a:chExt cx="1107836" cy="221213"/>
          </a:xfrm>
        </p:grpSpPr>
        <p:sp>
          <p:nvSpPr>
            <p:cNvPr id="145" name="모서리가 둥근 직사각형 144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6" name="순서도: 병합 145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147" name="표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088891"/>
              </p:ext>
            </p:extLst>
          </p:nvPr>
        </p:nvGraphicFramePr>
        <p:xfrm>
          <a:off x="457291" y="4444835"/>
          <a:ext cx="4206245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sp>
        <p:nvSpPr>
          <p:cNvPr id="154" name="순서도: 병합 153"/>
          <p:cNvSpPr/>
          <p:nvPr/>
        </p:nvSpPr>
        <p:spPr>
          <a:xfrm>
            <a:off x="4247289" y="5215010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grpSp>
        <p:nvGrpSpPr>
          <p:cNvPr id="158" name="그룹 157"/>
          <p:cNvGrpSpPr/>
          <p:nvPr/>
        </p:nvGrpSpPr>
        <p:grpSpPr>
          <a:xfrm>
            <a:off x="1881759" y="4892719"/>
            <a:ext cx="1761920" cy="187788"/>
            <a:chOff x="3734940" y="2456613"/>
            <a:chExt cx="1345060" cy="187788"/>
          </a:xfrm>
        </p:grpSpPr>
        <p:sp>
          <p:nvSpPr>
            <p:cNvPr id="159" name="모서리가 둥근 직사각형 158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월별 마케팅 관리 권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한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60" name="순서도: 병합 159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161" name="TextBox 160"/>
          <p:cNvSpPr txBox="1"/>
          <p:nvPr/>
        </p:nvSpPr>
        <p:spPr>
          <a:xfrm>
            <a:off x="442758" y="4193631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63" name="그룹 162"/>
          <p:cNvGrpSpPr/>
          <p:nvPr/>
        </p:nvGrpSpPr>
        <p:grpSpPr>
          <a:xfrm>
            <a:off x="1035370" y="3570871"/>
            <a:ext cx="684742" cy="187788"/>
            <a:chOff x="7255334" y="1911878"/>
            <a:chExt cx="1107836" cy="221213"/>
          </a:xfrm>
        </p:grpSpPr>
        <p:sp>
          <p:nvSpPr>
            <p:cNvPr id="164" name="모서리가 둥근 직사각형 163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5" name="순서도: 병합 164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166" name="표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335896"/>
              </p:ext>
            </p:extLst>
          </p:nvPr>
        </p:nvGraphicFramePr>
        <p:xfrm>
          <a:off x="446828" y="3114260"/>
          <a:ext cx="500024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일반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grpSp>
        <p:nvGrpSpPr>
          <p:cNvPr id="170" name="그룹 169"/>
          <p:cNvGrpSpPr/>
          <p:nvPr/>
        </p:nvGrpSpPr>
        <p:grpSpPr>
          <a:xfrm>
            <a:off x="2099259" y="3606767"/>
            <a:ext cx="1345060" cy="187788"/>
            <a:chOff x="3734940" y="2456613"/>
            <a:chExt cx="1345060" cy="187788"/>
          </a:xfrm>
        </p:grpSpPr>
        <p:sp>
          <p:nvSpPr>
            <p:cNvPr id="171" name="모서리가 둥근 직사각형 170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(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일반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/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지원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)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72" name="순서도: 병합 171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173" name="순서도: 병합 172"/>
          <p:cNvSpPr/>
          <p:nvPr/>
        </p:nvSpPr>
        <p:spPr>
          <a:xfrm>
            <a:off x="4253307" y="3700661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5528779" y="3550082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451135" y="2841081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6" name="직선 화살표 연결선 175"/>
          <p:cNvCxnSpPr>
            <a:stCxn id="174" idx="2"/>
            <a:endCxn id="71" idx="0"/>
          </p:cNvCxnSpPr>
          <p:nvPr/>
        </p:nvCxnSpPr>
        <p:spPr>
          <a:xfrm>
            <a:off x="5773252" y="3794555"/>
            <a:ext cx="765348" cy="19074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1" name="표 1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917661"/>
              </p:ext>
            </p:extLst>
          </p:nvPr>
        </p:nvGraphicFramePr>
        <p:xfrm>
          <a:off x="4460655" y="2195956"/>
          <a:ext cx="4051301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  <a:gridCol w="371184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선택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82" name="그룹 181"/>
          <p:cNvGrpSpPr/>
          <p:nvPr/>
        </p:nvGrpSpPr>
        <p:grpSpPr>
          <a:xfrm>
            <a:off x="5286925" y="1930572"/>
            <a:ext cx="762788" cy="180000"/>
            <a:chOff x="6248400" y="1926677"/>
            <a:chExt cx="762788" cy="180000"/>
          </a:xfrm>
        </p:grpSpPr>
        <p:sp>
          <p:nvSpPr>
            <p:cNvPr id="183" name="모서리가 둥근 직사각형 182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성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</a:t>
              </a:r>
            </a:p>
          </p:txBody>
        </p:sp>
        <p:sp>
          <p:nvSpPr>
            <p:cNvPr id="184" name="순서도: 병합 183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5" name="그룹 184"/>
          <p:cNvGrpSpPr/>
          <p:nvPr/>
        </p:nvGrpSpPr>
        <p:grpSpPr>
          <a:xfrm>
            <a:off x="6145954" y="1942266"/>
            <a:ext cx="967391" cy="168306"/>
            <a:chOff x="7107429" y="1938371"/>
            <a:chExt cx="967391" cy="168306"/>
          </a:xfrm>
        </p:grpSpPr>
        <p:sp>
          <p:nvSpPr>
            <p:cNvPr id="186" name="직사각형 185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88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9" name="TextBox 188"/>
          <p:cNvSpPr txBox="1"/>
          <p:nvPr/>
        </p:nvSpPr>
        <p:spPr>
          <a:xfrm>
            <a:off x="4435436" y="189820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0" name="모서리가 둥근 직사각형 189"/>
          <p:cNvSpPr/>
          <p:nvPr/>
        </p:nvSpPr>
        <p:spPr>
          <a:xfrm>
            <a:off x="7521351" y="1911840"/>
            <a:ext cx="917484" cy="247972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용자 찾기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1" name="모서리가 둥근 직사각형 190"/>
          <p:cNvSpPr/>
          <p:nvPr/>
        </p:nvSpPr>
        <p:spPr>
          <a:xfrm>
            <a:off x="3842230" y="2518594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cxnSp>
        <p:nvCxnSpPr>
          <p:cNvPr id="192" name="직선 화살표 연결선 191"/>
          <p:cNvCxnSpPr>
            <a:stCxn id="190" idx="2"/>
          </p:cNvCxnSpPr>
          <p:nvPr/>
        </p:nvCxnSpPr>
        <p:spPr>
          <a:xfrm flipH="1">
            <a:off x="7847626" y="2159812"/>
            <a:ext cx="132467" cy="81207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6856564" y="2977469"/>
            <a:ext cx="18870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찾기</a:t>
            </a:r>
            <a:r>
              <a:rPr lang="en-US" altLang="ko-KR" sz="1100" dirty="0" smtClean="0">
                <a:solidFill>
                  <a:schemeClr val="accent1"/>
                </a:solidFill>
              </a:rPr>
              <a:t>/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화면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96" name="모서리가 둥근 직사각형 195"/>
          <p:cNvSpPr/>
          <p:nvPr/>
        </p:nvSpPr>
        <p:spPr>
          <a:xfrm>
            <a:off x="4483473" y="2640830"/>
            <a:ext cx="272115" cy="20025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197" name="TextBox 196"/>
          <p:cNvSpPr txBox="1"/>
          <p:nvPr/>
        </p:nvSpPr>
        <p:spPr>
          <a:xfrm>
            <a:off x="5071495" y="2658231"/>
            <a:ext cx="2630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사용자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98" name="직선 화살표 연결선 197"/>
          <p:cNvCxnSpPr>
            <a:endCxn id="197" idx="1"/>
          </p:cNvCxnSpPr>
          <p:nvPr/>
        </p:nvCxnSpPr>
        <p:spPr>
          <a:xfrm>
            <a:off x="4755588" y="2728890"/>
            <a:ext cx="315907" cy="6014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876548" y="2846664"/>
            <a:ext cx="2941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에 권한을 부여한 항목만 선택 가능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9" name="직선 화살표 연결선 98"/>
          <p:cNvCxnSpPr/>
          <p:nvPr/>
        </p:nvCxnSpPr>
        <p:spPr>
          <a:xfrm>
            <a:off x="1506090" y="2977469"/>
            <a:ext cx="315907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411469" y="4277446"/>
            <a:ext cx="421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solidFill>
                  <a:schemeClr val="accent2">
                    <a:lumMod val="75000"/>
                  </a:schemeClr>
                </a:solidFill>
              </a:rPr>
              <a:t>필터링시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/role-permission/legacy/{legacy-id} 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3" name="직선 화살표 연결선 102"/>
          <p:cNvCxnSpPr>
            <a:endCxn id="102" idx="1"/>
          </p:cNvCxnSpPr>
          <p:nvPr/>
        </p:nvCxnSpPr>
        <p:spPr>
          <a:xfrm>
            <a:off x="1720112" y="3672318"/>
            <a:ext cx="3691357" cy="78979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930191" y="2535962"/>
            <a:ext cx="42472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schemeClr val="accent2">
                    <a:lumMod val="75000"/>
                  </a:schemeClr>
                </a:solidFill>
              </a:rPr>
              <a:t>XXXXXX</a:t>
            </a:r>
            <a:r>
              <a:rPr lang="ko-KR" altLang="en-US" sz="8000" dirty="0" smtClean="0">
                <a:solidFill>
                  <a:schemeClr val="accent2">
                    <a:lumMod val="75000"/>
                  </a:schemeClr>
                </a:solidFill>
              </a:rPr>
              <a:t>복잡한</a:t>
            </a:r>
            <a:endParaRPr lang="ko-KR" altLang="en-US" sz="8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2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584169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55842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593942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583620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03766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0855" y="1500243"/>
            <a:ext cx="16049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권한상세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0855" y="1761853"/>
            <a:ext cx="8604596" cy="441539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97482"/>
              </p:ext>
            </p:extLst>
          </p:nvPr>
        </p:nvGraphicFramePr>
        <p:xfrm>
          <a:off x="473871" y="2093211"/>
          <a:ext cx="334296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8329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460500"/>
                <a:gridCol w="1264131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 사원 그룹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sp>
        <p:nvSpPr>
          <p:cNvPr id="28" name="모서리가 둥근 직사각형 27"/>
          <p:cNvSpPr/>
          <p:nvPr/>
        </p:nvSpPr>
        <p:spPr>
          <a:xfrm>
            <a:off x="451135" y="388319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29" name="직선 화살표 연결선 28"/>
          <p:cNvCxnSpPr>
            <a:stCxn id="28" idx="3"/>
            <a:endCxn id="30" idx="1"/>
          </p:cNvCxnSpPr>
          <p:nvPr/>
        </p:nvCxnSpPr>
        <p:spPr>
          <a:xfrm>
            <a:off x="940080" y="4005430"/>
            <a:ext cx="400114" cy="532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40194" y="3927877"/>
            <a:ext cx="2829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29650" y="3967983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148347" y="2564337"/>
            <a:ext cx="1345060" cy="187788"/>
            <a:chOff x="3734940" y="2456613"/>
            <a:chExt cx="1345060" cy="187788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 사원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34" name="순서도: 병합 33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35" name="순서도: 병합 34"/>
          <p:cNvSpPr/>
          <p:nvPr/>
        </p:nvSpPr>
        <p:spPr>
          <a:xfrm>
            <a:off x="2120583" y="2699990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6" name="TextBox 35"/>
          <p:cNvSpPr txBox="1"/>
          <p:nvPr/>
        </p:nvSpPr>
        <p:spPr>
          <a:xfrm>
            <a:off x="451135" y="1761581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51135" y="5225096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463835" y="522939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790261" y="487826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grpSp>
        <p:nvGrpSpPr>
          <p:cNvPr id="40" name="그룹 39"/>
          <p:cNvGrpSpPr/>
          <p:nvPr/>
        </p:nvGrpSpPr>
        <p:grpSpPr>
          <a:xfrm>
            <a:off x="1029352" y="4885195"/>
            <a:ext cx="684742" cy="187788"/>
            <a:chOff x="7255334" y="1911878"/>
            <a:chExt cx="1107836" cy="221213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2" name="순서도: 병합 41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058238"/>
              </p:ext>
            </p:extLst>
          </p:nvPr>
        </p:nvGraphicFramePr>
        <p:xfrm>
          <a:off x="457291" y="4444835"/>
          <a:ext cx="7171825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752475"/>
                <a:gridCol w="1432055"/>
                <a:gridCol w="781050"/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객체종류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연산종류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grpSp>
        <p:nvGrpSpPr>
          <p:cNvPr id="44" name="그룹 43"/>
          <p:cNvGrpSpPr/>
          <p:nvPr/>
        </p:nvGrpSpPr>
        <p:grpSpPr>
          <a:xfrm>
            <a:off x="1870052" y="4884958"/>
            <a:ext cx="684742" cy="187788"/>
            <a:chOff x="2019027" y="3300633"/>
            <a:chExt cx="684742" cy="187788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2019027" y="3300633"/>
              <a:ext cx="684742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메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뉴</a:t>
              </a:r>
            </a:p>
          </p:txBody>
        </p:sp>
        <p:sp>
          <p:nvSpPr>
            <p:cNvPr id="46" name="순서도: 병합 45"/>
            <p:cNvSpPr/>
            <p:nvPr/>
          </p:nvSpPr>
          <p:spPr>
            <a:xfrm>
              <a:off x="2518961" y="3379369"/>
              <a:ext cx="43476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625428" y="4871879"/>
            <a:ext cx="1345060" cy="187788"/>
            <a:chOff x="3734940" y="2456613"/>
            <a:chExt cx="1345060" cy="18778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월별 마케팅 관리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49" name="순서도: 병합 48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50" name="순서도: 병합 49"/>
          <p:cNvSpPr/>
          <p:nvPr/>
        </p:nvSpPr>
        <p:spPr>
          <a:xfrm>
            <a:off x="4247289" y="5215010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grpSp>
        <p:nvGrpSpPr>
          <p:cNvPr id="51" name="그룹 50"/>
          <p:cNvGrpSpPr/>
          <p:nvPr/>
        </p:nvGrpSpPr>
        <p:grpSpPr>
          <a:xfrm>
            <a:off x="4043204" y="4874112"/>
            <a:ext cx="684742" cy="187788"/>
            <a:chOff x="2019027" y="3300633"/>
            <a:chExt cx="684742" cy="187788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2019027" y="3300633"/>
              <a:ext cx="684742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READ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순서도: 병합 52"/>
            <p:cNvSpPr/>
            <p:nvPr/>
          </p:nvSpPr>
          <p:spPr>
            <a:xfrm>
              <a:off x="2518961" y="3379369"/>
              <a:ext cx="43476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4880430" y="4891129"/>
            <a:ext cx="1761920" cy="187788"/>
            <a:chOff x="3734940" y="2456613"/>
            <a:chExt cx="1345060" cy="187788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월별 마케팅 관리 권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한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56" name="순서도: 병합 55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442758" y="4193631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035370" y="3570871"/>
            <a:ext cx="684742" cy="187788"/>
            <a:chOff x="7255334" y="1911878"/>
            <a:chExt cx="1107836" cy="221213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0" name="순서도: 병합 59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052945"/>
              </p:ext>
            </p:extLst>
          </p:nvPr>
        </p:nvGraphicFramePr>
        <p:xfrm>
          <a:off x="446828" y="3114260"/>
          <a:ext cx="6050176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049936"/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일반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grpSp>
        <p:nvGrpSpPr>
          <p:cNvPr id="62" name="그룹 61"/>
          <p:cNvGrpSpPr/>
          <p:nvPr/>
        </p:nvGrpSpPr>
        <p:grpSpPr>
          <a:xfrm>
            <a:off x="2126664" y="3559104"/>
            <a:ext cx="684742" cy="187788"/>
            <a:chOff x="7255334" y="1911878"/>
            <a:chExt cx="1107836" cy="221213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직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책</a:t>
              </a:r>
            </a:p>
          </p:txBody>
        </p:sp>
        <p:sp>
          <p:nvSpPr>
            <p:cNvPr id="64" name="순서도: 병합 63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3192171" y="3565008"/>
            <a:ext cx="1345060" cy="187788"/>
            <a:chOff x="3734940" y="2456613"/>
            <a:chExt cx="1345060" cy="187788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(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일반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/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지원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)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67" name="순서도: 병합 66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68" name="순서도: 병합 67"/>
          <p:cNvSpPr/>
          <p:nvPr/>
        </p:nvSpPr>
        <p:spPr>
          <a:xfrm>
            <a:off x="4253307" y="3700661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6552938" y="3532766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451135" y="2841081"/>
            <a:ext cx="806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1" name="직선 화살표 연결선 70"/>
          <p:cNvCxnSpPr>
            <a:stCxn id="69" idx="2"/>
            <a:endCxn id="31" idx="0"/>
          </p:cNvCxnSpPr>
          <p:nvPr/>
        </p:nvCxnSpPr>
        <p:spPr>
          <a:xfrm>
            <a:off x="6797411" y="3777239"/>
            <a:ext cx="765348" cy="19074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416950"/>
              </p:ext>
            </p:extLst>
          </p:nvPr>
        </p:nvGraphicFramePr>
        <p:xfrm>
          <a:off x="4460655" y="2195956"/>
          <a:ext cx="3680117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강남길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차장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73" name="그룹 72"/>
          <p:cNvGrpSpPr/>
          <p:nvPr/>
        </p:nvGrpSpPr>
        <p:grpSpPr>
          <a:xfrm>
            <a:off x="5286925" y="1930572"/>
            <a:ext cx="762788" cy="180000"/>
            <a:chOff x="6248400" y="1926677"/>
            <a:chExt cx="762788" cy="180000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성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</a:t>
              </a:r>
            </a:p>
          </p:txBody>
        </p:sp>
        <p:sp>
          <p:nvSpPr>
            <p:cNvPr id="75" name="순서도: 병합 74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6145954" y="1942266"/>
            <a:ext cx="967391" cy="168306"/>
            <a:chOff x="7107429" y="1938371"/>
            <a:chExt cx="967391" cy="168306"/>
          </a:xfrm>
        </p:grpSpPr>
        <p:sp>
          <p:nvSpPr>
            <p:cNvPr id="77" name="직사각형 76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79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0" name="TextBox 79"/>
          <p:cNvSpPr txBox="1"/>
          <p:nvPr/>
        </p:nvSpPr>
        <p:spPr>
          <a:xfrm>
            <a:off x="4435436" y="189820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7521351" y="1911840"/>
            <a:ext cx="917484" cy="247972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용자 찾기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842230" y="2518594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cxnSp>
        <p:nvCxnSpPr>
          <p:cNvPr id="83" name="직선 화살표 연결선 82"/>
          <p:cNvCxnSpPr>
            <a:stCxn id="81" idx="2"/>
          </p:cNvCxnSpPr>
          <p:nvPr/>
        </p:nvCxnSpPr>
        <p:spPr>
          <a:xfrm flipH="1">
            <a:off x="7847626" y="2159812"/>
            <a:ext cx="132467" cy="81207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856564" y="2977469"/>
            <a:ext cx="16049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찾기 화면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2476103" y="528545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5107832" y="5285454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791470" y="528545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88" name="직사각형 87"/>
          <p:cNvSpPr/>
          <p:nvPr/>
        </p:nvSpPr>
        <p:spPr>
          <a:xfrm>
            <a:off x="2233429" y="6051609"/>
            <a:ext cx="4610610" cy="7371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3824832" y="6073965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3954406" y="6335575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91" name="직선 화살표 연결선 90"/>
          <p:cNvCxnSpPr>
            <a:stCxn id="87" idx="2"/>
            <a:endCxn id="88" idx="0"/>
          </p:cNvCxnSpPr>
          <p:nvPr/>
        </p:nvCxnSpPr>
        <p:spPr>
          <a:xfrm>
            <a:off x="4280416" y="5529928"/>
            <a:ext cx="258318" cy="52168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85" idx="2"/>
            <a:endCxn id="96" idx="0"/>
          </p:cNvCxnSpPr>
          <p:nvPr/>
        </p:nvCxnSpPr>
        <p:spPr>
          <a:xfrm flipH="1">
            <a:off x="1824963" y="5529928"/>
            <a:ext cx="1140086" cy="7367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463383" y="5606806"/>
            <a:ext cx="42883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</a:t>
            </a:r>
            <a:r>
              <a:rPr lang="ko-KR" altLang="en-US" sz="1100" dirty="0">
                <a:solidFill>
                  <a:schemeClr val="accent1"/>
                </a:solidFill>
              </a:rPr>
              <a:t>사용자</a:t>
            </a:r>
            <a:r>
              <a:rPr lang="en-US" altLang="ko-KR" sz="1100" dirty="0">
                <a:solidFill>
                  <a:schemeClr val="accent1"/>
                </a:solidFill>
              </a:rPr>
              <a:t>(</a:t>
            </a:r>
            <a:r>
              <a:rPr lang="ko-KR" altLang="en-US" sz="1100" dirty="0">
                <a:solidFill>
                  <a:schemeClr val="accent1"/>
                </a:solidFill>
              </a:rPr>
              <a:t>그룹</a:t>
            </a:r>
            <a:r>
              <a:rPr lang="en-US" altLang="ko-KR" sz="1100" dirty="0">
                <a:solidFill>
                  <a:schemeClr val="accent1"/>
                </a:solidFill>
              </a:rPr>
              <a:t>)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>
                <a:solidFill>
                  <a:schemeClr val="accent1"/>
                </a:solidFill>
              </a:rPr>
              <a:t>사용자</a:t>
            </a:r>
            <a:r>
              <a:rPr lang="en-US" altLang="ko-KR" sz="1100" dirty="0">
                <a:solidFill>
                  <a:schemeClr val="accent1"/>
                </a:solidFill>
              </a:rPr>
              <a:t>(</a:t>
            </a:r>
            <a:r>
              <a:rPr lang="ko-KR" altLang="en-US" sz="1100" dirty="0">
                <a:solidFill>
                  <a:schemeClr val="accent1"/>
                </a:solidFill>
              </a:rPr>
              <a:t>그룹</a:t>
            </a:r>
            <a:r>
              <a:rPr lang="en-US" altLang="ko-KR" sz="1100" dirty="0">
                <a:solidFill>
                  <a:schemeClr val="accent1"/>
                </a:solidFill>
              </a:rPr>
              <a:t>)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640280" y="5219868"/>
            <a:ext cx="25474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사용자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5" name="직선 화살표 연결선 94"/>
          <p:cNvCxnSpPr>
            <a:stCxn id="86" idx="3"/>
            <a:endCxn id="94" idx="1"/>
          </p:cNvCxnSpPr>
          <p:nvPr/>
        </p:nvCxnSpPr>
        <p:spPr>
          <a:xfrm>
            <a:off x="6085723" y="5407691"/>
            <a:ext cx="554557" cy="2762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64893" y="5603606"/>
            <a:ext cx="3320140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항목 수정 후 수정 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>
                <a:solidFill>
                  <a:schemeClr val="accent1"/>
                </a:solidFill>
              </a:rPr>
              <a:t>사용자</a:t>
            </a:r>
            <a:r>
              <a:rPr lang="en-US" altLang="ko-KR" sz="1100" dirty="0">
                <a:solidFill>
                  <a:schemeClr val="accent1"/>
                </a:solidFill>
              </a:rPr>
              <a:t>(</a:t>
            </a:r>
            <a:r>
              <a:rPr lang="ko-KR" altLang="en-US" sz="1100" dirty="0">
                <a:solidFill>
                  <a:schemeClr val="accent1"/>
                </a:solidFill>
              </a:rPr>
              <a:t>그룹</a:t>
            </a:r>
            <a:r>
              <a:rPr lang="en-US" altLang="ko-KR" sz="1100" dirty="0">
                <a:solidFill>
                  <a:schemeClr val="accent1"/>
                </a:solidFill>
              </a:rPr>
              <a:t>)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8156968" y="2396358"/>
            <a:ext cx="338899" cy="16798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8156968" y="2616000"/>
            <a:ext cx="338899" cy="16798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27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119425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432262" y="5536276"/>
            <a:ext cx="8512233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32262" y="1263534"/>
            <a:ext cx="8512233" cy="415636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602708" y="5637241"/>
            <a:ext cx="18774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개인정보처리방침 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 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이메일무단수집거부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2707" y="5838233"/>
            <a:ext cx="73180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서울시 금천구 가산디지털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123 </a:t>
            </a: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월드메르디앙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차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층   사업자등록번호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112-81- 47103  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의료기기판매업신고번호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183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호    프로그램 고객센터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1588-7522   FAX  :  02-2016-7001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2707" y="6039225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/>
          </p:nvPr>
        </p:nvGraphicFramePr>
        <p:xfrm>
          <a:off x="1813135" y="1838588"/>
          <a:ext cx="5914419" cy="275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Image" r:id="rId3" imgW="10247400" imgH="4774320" progId="Photoshop.Image.12">
                  <p:embed/>
                </p:oleObj>
              </mc:Choice>
              <mc:Fallback>
                <p:oleObj name="Image" r:id="rId3" imgW="10247400" imgH="4774320" progId="Photoshop.Image.12">
                  <p:embed/>
                  <p:pic>
                    <p:nvPicPr>
                      <p:cNvPr id="2" name="개체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3135" y="1838588"/>
                        <a:ext cx="5914419" cy="2756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20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967741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8576" y="1540105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사용자찾기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856006"/>
              </p:ext>
            </p:extLst>
          </p:nvPr>
        </p:nvGraphicFramePr>
        <p:xfrm>
          <a:off x="285750" y="2278076"/>
          <a:ext cx="1752600" cy="2733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750"/>
                <a:gridCol w="32385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오스템임플란트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선택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정보화본부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 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정보혁신실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OW</a:t>
                      </a:r>
                      <a:r>
                        <a:rPr lang="ko-KR" altLang="en-US" sz="1100" u="none" strike="noStrike">
                          <a:effectLst/>
                        </a:rPr>
                        <a:t>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고도화팀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정보운영실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ERP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CRM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운영개선팀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정보보안팀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23375" y="199370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조직도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683804"/>
              </p:ext>
            </p:extLst>
          </p:nvPr>
        </p:nvGraphicFramePr>
        <p:xfrm>
          <a:off x="2809055" y="2255315"/>
          <a:ext cx="4051301" cy="1885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  <a:gridCol w="371184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선택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강남길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차장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강다빈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과장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강덕중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대리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류대식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류상욱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류성록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류성훈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769211" y="1993705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선택된 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962799" y="2207690"/>
            <a:ext cx="265725" cy="2801733"/>
            <a:chOff x="8853820" y="3175437"/>
            <a:chExt cx="300082" cy="2945963"/>
          </a:xfrm>
        </p:grpSpPr>
        <p:sp>
          <p:nvSpPr>
            <p:cNvPr id="31" name="직사각형 30"/>
            <p:cNvSpPr/>
            <p:nvPr/>
          </p:nvSpPr>
          <p:spPr>
            <a:xfrm>
              <a:off x="8948207" y="3238500"/>
              <a:ext cx="110067" cy="28829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948206" y="3429000"/>
              <a:ext cx="110068" cy="2070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853820" y="317543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^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874839" y="5802159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V</a:t>
              </a:r>
              <a:endParaRPr lang="ko-KR" altLang="en-US" sz="1000" dirty="0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6877261" y="2251442"/>
            <a:ext cx="97465" cy="18728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877261" y="2432615"/>
            <a:ext cx="97465" cy="12122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793681" y="2191466"/>
            <a:ext cx="265725" cy="351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793681" y="3840035"/>
            <a:ext cx="227400" cy="23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2686588" y="5195082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222942" y="5188412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0843" y="5688687"/>
            <a:ext cx="2419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선택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이전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84377" y="5738574"/>
            <a:ext cx="2560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추가 없이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이전 페이지로 </a:t>
            </a:r>
            <a:r>
              <a:rPr lang="ko-KR" altLang="en-US" sz="1100" dirty="0">
                <a:solidFill>
                  <a:schemeClr val="accent1"/>
                </a:solidFill>
              </a:rPr>
              <a:t>이동  </a:t>
            </a:r>
          </a:p>
        </p:txBody>
      </p:sp>
      <p:cxnSp>
        <p:nvCxnSpPr>
          <p:cNvPr id="47" name="직선 화살표 연결선 46"/>
          <p:cNvCxnSpPr>
            <a:stCxn id="39" idx="2"/>
            <a:endCxn id="45" idx="0"/>
          </p:cNvCxnSpPr>
          <p:nvPr/>
        </p:nvCxnSpPr>
        <p:spPr>
          <a:xfrm flipH="1">
            <a:off x="2240469" y="5439555"/>
            <a:ext cx="935065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0" idx="2"/>
            <a:endCxn id="46" idx="0"/>
          </p:cNvCxnSpPr>
          <p:nvPr/>
        </p:nvCxnSpPr>
        <p:spPr>
          <a:xfrm>
            <a:off x="4711888" y="5432885"/>
            <a:ext cx="1452647" cy="30568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114301" y="1761853"/>
            <a:ext cx="8575984" cy="380226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5085648" y="1957598"/>
            <a:ext cx="762788" cy="180000"/>
            <a:chOff x="6248400" y="1926677"/>
            <a:chExt cx="762788" cy="180000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조직이름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2" name="순서도: 병합 51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944677" y="1969292"/>
            <a:ext cx="967391" cy="168306"/>
            <a:chOff x="7107429" y="1938371"/>
            <a:chExt cx="967391" cy="168306"/>
          </a:xfrm>
        </p:grpSpPr>
        <p:sp>
          <p:nvSpPr>
            <p:cNvPr id="54" name="직사각형 53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56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7" name="TextBox 56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65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91183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조직</a:t>
            </a:r>
            <a:r>
              <a:rPr lang="ko-KR" altLang="en-US" sz="11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도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6556986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8576" y="1540105"/>
            <a:ext cx="1204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조직도 이력비교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048407"/>
              </p:ext>
            </p:extLst>
          </p:nvPr>
        </p:nvGraphicFramePr>
        <p:xfrm>
          <a:off x="1060623" y="2354276"/>
          <a:ext cx="1752600" cy="2733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750"/>
                <a:gridCol w="32385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오스템임플란트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주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변경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정보화본부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 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정보혁신실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OW</a:t>
                      </a:r>
                      <a:r>
                        <a:rPr lang="ko-KR" altLang="en-US" sz="1100" u="none" strike="noStrike">
                          <a:effectLst/>
                        </a:rPr>
                        <a:t>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고도화팀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정보운영실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ERP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CRM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운영개선팀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정보보안팀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2737672" y="2283890"/>
            <a:ext cx="265725" cy="2801733"/>
            <a:chOff x="8853820" y="3175437"/>
            <a:chExt cx="300082" cy="2945963"/>
          </a:xfrm>
        </p:grpSpPr>
        <p:sp>
          <p:nvSpPr>
            <p:cNvPr id="31" name="직사각형 30"/>
            <p:cNvSpPr/>
            <p:nvPr/>
          </p:nvSpPr>
          <p:spPr>
            <a:xfrm>
              <a:off x="8948207" y="3238500"/>
              <a:ext cx="110067" cy="28829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948206" y="3429000"/>
              <a:ext cx="110068" cy="2070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853820" y="317543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^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874839" y="5802159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V</a:t>
              </a:r>
              <a:endParaRPr lang="ko-KR" altLang="en-US" sz="1000" dirty="0"/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114301" y="1761853"/>
            <a:ext cx="8575984" cy="380226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/>
          <p:cNvGrpSpPr/>
          <p:nvPr/>
        </p:nvGrpSpPr>
        <p:grpSpPr>
          <a:xfrm>
            <a:off x="2155930" y="2039103"/>
            <a:ext cx="762788" cy="180000"/>
            <a:chOff x="6248400" y="1926677"/>
            <a:chExt cx="762788" cy="180000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기준이력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8" name="순서도: 병합 47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746365"/>
              </p:ext>
            </p:extLst>
          </p:nvPr>
        </p:nvGraphicFramePr>
        <p:xfrm>
          <a:off x="4021133" y="2354276"/>
          <a:ext cx="1752600" cy="2733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750"/>
                <a:gridCol w="32385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오스템임플란트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주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변경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정보화본부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 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정보혁신실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OW</a:t>
                      </a:r>
                      <a:r>
                        <a:rPr lang="ko-KR" altLang="en-US" sz="1100" u="none" strike="noStrike">
                          <a:effectLst/>
                        </a:rPr>
                        <a:t>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고도화팀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정보운영실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ERP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CRM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      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운영개선팀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         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     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VOC</a:t>
                      </a:r>
                      <a:r>
                        <a:rPr lang="en-US" altLang="ko-KR" sz="110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+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         IT</a:t>
                      </a:r>
                      <a:r>
                        <a:rPr lang="ko-KR" altLang="en-US" sz="1100" u="none" strike="noStrike" dirty="0">
                          <a:effectLst/>
                        </a:rPr>
                        <a:t>인프라실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              IT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인프라팀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pSp>
        <p:nvGrpSpPr>
          <p:cNvPr id="55" name="그룹 54"/>
          <p:cNvGrpSpPr/>
          <p:nvPr/>
        </p:nvGrpSpPr>
        <p:grpSpPr>
          <a:xfrm>
            <a:off x="5698182" y="2283890"/>
            <a:ext cx="265725" cy="2801733"/>
            <a:chOff x="8853820" y="3175437"/>
            <a:chExt cx="300082" cy="2945963"/>
          </a:xfrm>
        </p:grpSpPr>
        <p:sp>
          <p:nvSpPr>
            <p:cNvPr id="56" name="직사각형 55"/>
            <p:cNvSpPr/>
            <p:nvPr/>
          </p:nvSpPr>
          <p:spPr>
            <a:xfrm>
              <a:off x="8948207" y="3238500"/>
              <a:ext cx="110067" cy="28829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8948206" y="3429000"/>
              <a:ext cx="110068" cy="2070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853820" y="317543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^</a:t>
              </a:r>
              <a:endParaRPr lang="ko-KR" alt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874839" y="5802159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V</a:t>
              </a:r>
              <a:endParaRPr lang="ko-KR" altLang="en-US" sz="1000" dirty="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5116440" y="2039103"/>
            <a:ext cx="762788" cy="180000"/>
            <a:chOff x="6248400" y="1926677"/>
            <a:chExt cx="762788" cy="180000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비교이력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순서도: 병합 61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4" name="직선 화살표 연결선 63"/>
          <p:cNvCxnSpPr>
            <a:stCxn id="61" idx="3"/>
            <a:endCxn id="65" idx="0"/>
          </p:cNvCxnSpPr>
          <p:nvPr/>
        </p:nvCxnSpPr>
        <p:spPr>
          <a:xfrm>
            <a:off x="5879228" y="2129103"/>
            <a:ext cx="1211163" cy="61780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472273" y="2746903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이력 리스트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6087379" y="3525748"/>
            <a:ext cx="756000" cy="180000"/>
            <a:chOff x="7255310" y="1911862"/>
            <a:chExt cx="1107832" cy="221211"/>
          </a:xfrm>
        </p:grpSpPr>
        <p:sp>
          <p:nvSpPr>
            <p:cNvPr id="69" name="모서리가 둥근 직사각형 68"/>
            <p:cNvSpPr/>
            <p:nvPr/>
          </p:nvSpPr>
          <p:spPr>
            <a:xfrm>
              <a:off x="7255310" y="1911862"/>
              <a:ext cx="1107832" cy="2212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경영방향</a:t>
              </a:r>
            </a:p>
          </p:txBody>
        </p:sp>
        <p:sp>
          <p:nvSpPr>
            <p:cNvPr id="70" name="순서도: 병합 69"/>
            <p:cNvSpPr/>
            <p:nvPr/>
          </p:nvSpPr>
          <p:spPr>
            <a:xfrm>
              <a:off x="8071338" y="2001988"/>
              <a:ext cx="70338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6914140" y="3532911"/>
            <a:ext cx="756000" cy="180000"/>
            <a:chOff x="7139354" y="1911862"/>
            <a:chExt cx="1107832" cy="221211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7139354" y="1911862"/>
              <a:ext cx="1107832" cy="2212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ML1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순서도: 병합 72"/>
            <p:cNvSpPr/>
            <p:nvPr/>
          </p:nvSpPr>
          <p:spPr>
            <a:xfrm>
              <a:off x="8071338" y="2001988"/>
              <a:ext cx="70338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5879228" y="3129522"/>
            <a:ext cx="3303303" cy="15091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131988"/>
              </p:ext>
            </p:extLst>
          </p:nvPr>
        </p:nvGraphicFramePr>
        <p:xfrm>
          <a:off x="6057513" y="3462238"/>
          <a:ext cx="2966589" cy="64754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966589">
                  <a:extLst>
                    <a:ext uri="{9D8B030D-6E8A-4147-A177-3AD203B41FA5}">
                      <a16:colId xmlns:a16="http://schemas.microsoft.com/office/drawing/2014/main" xmlns="" val="1904282776"/>
                    </a:ext>
                  </a:extLst>
                </a:gridCol>
              </a:tblGrid>
              <a:tr h="6475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grpSp>
        <p:nvGrpSpPr>
          <p:cNvPr id="76" name="그룹 75"/>
          <p:cNvGrpSpPr/>
          <p:nvPr/>
        </p:nvGrpSpPr>
        <p:grpSpPr>
          <a:xfrm>
            <a:off x="6236709" y="3668747"/>
            <a:ext cx="528332" cy="171197"/>
            <a:chOff x="7255334" y="1911878"/>
            <a:chExt cx="1107836" cy="221213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년도</a:t>
              </a:r>
            </a:p>
          </p:txBody>
        </p:sp>
        <p:sp>
          <p:nvSpPr>
            <p:cNvPr id="78" name="순서도: 병합 77"/>
            <p:cNvSpPr/>
            <p:nvPr/>
          </p:nvSpPr>
          <p:spPr>
            <a:xfrm>
              <a:off x="8071338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6826912" y="3668747"/>
            <a:ext cx="693491" cy="171197"/>
            <a:chOff x="7255282" y="1911878"/>
            <a:chExt cx="1107828" cy="221213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7255282" y="1911878"/>
              <a:ext cx="1107828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월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1" name="순서도: 병합 80"/>
            <p:cNvSpPr/>
            <p:nvPr/>
          </p:nvSpPr>
          <p:spPr>
            <a:xfrm>
              <a:off x="8071338" y="2001988"/>
              <a:ext cx="70338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7558443" y="3662382"/>
            <a:ext cx="684742" cy="187788"/>
            <a:chOff x="7255334" y="1911878"/>
            <a:chExt cx="1107836" cy="221213"/>
          </a:xfrm>
        </p:grpSpPr>
        <p:sp>
          <p:nvSpPr>
            <p:cNvPr id="83" name="모서리가 둥근 직사각형 82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일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4" name="순서도: 병합 83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모서리가 둥근 직사각형 84"/>
          <p:cNvSpPr/>
          <p:nvPr/>
        </p:nvSpPr>
        <p:spPr>
          <a:xfrm>
            <a:off x="7000325" y="4267553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적용하기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972920" y="3198588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조직도 이력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57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863748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세팅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138576" y="154010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세팅화면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5" name="직선 화살표 연결선 44"/>
          <p:cNvCxnSpPr>
            <a:endCxn id="46" idx="0"/>
          </p:cNvCxnSpPr>
          <p:nvPr/>
        </p:nvCxnSpPr>
        <p:spPr>
          <a:xfrm flipH="1">
            <a:off x="8295328" y="1385025"/>
            <a:ext cx="350587" cy="46311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920866" y="184814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accent1"/>
                </a:solidFill>
              </a:rPr>
              <a:t>세팅화면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02684" y="1902315"/>
            <a:ext cx="8110006" cy="362929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/>
          <p:cNvGrpSpPr/>
          <p:nvPr/>
        </p:nvGrpSpPr>
        <p:grpSpPr>
          <a:xfrm>
            <a:off x="5227153" y="2098060"/>
            <a:ext cx="762788" cy="180000"/>
            <a:chOff x="6248400" y="1926677"/>
            <a:chExt cx="762788" cy="180000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원천시스템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2" name="순서도: 병합 71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6086182" y="2109754"/>
            <a:ext cx="967391" cy="168306"/>
            <a:chOff x="7107429" y="1938371"/>
            <a:chExt cx="967391" cy="168306"/>
          </a:xfrm>
        </p:grpSpPr>
        <p:sp>
          <p:nvSpPr>
            <p:cNvPr id="74" name="직사각형 73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76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7" name="모서리가 둥근 직사각형 76"/>
          <p:cNvSpPr/>
          <p:nvPr/>
        </p:nvSpPr>
        <p:spPr>
          <a:xfrm>
            <a:off x="7243756" y="2052302"/>
            <a:ext cx="682932" cy="2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관리자추가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45180" y="4448726"/>
            <a:ext cx="455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관리자 상세페이지로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833489"/>
              </p:ext>
            </p:extLst>
          </p:nvPr>
        </p:nvGraphicFramePr>
        <p:xfrm>
          <a:off x="2037680" y="2850660"/>
          <a:ext cx="3643630" cy="154852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5260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107396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036929"/>
                <a:gridCol w="1154045">
                  <a:extLst>
                    <a:ext uri="{9D8B030D-6E8A-4147-A177-3AD203B41FA5}">
                      <a16:colId xmlns:a16="http://schemas.microsoft.com/office/drawing/2014/main" xmlns="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원천시스템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CRM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OW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이순신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647068193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업무현황시스템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박문수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114886378"/>
                  </a:ext>
                </a:extLst>
              </a:tr>
            </a:tbl>
          </a:graphicData>
        </a:graphic>
      </p:graphicFrame>
      <p:cxnSp>
        <p:nvCxnSpPr>
          <p:cNvPr id="80" name="직선 화살표 연결선 79"/>
          <p:cNvCxnSpPr>
            <a:stCxn id="77" idx="2"/>
          </p:cNvCxnSpPr>
          <p:nvPr/>
        </p:nvCxnSpPr>
        <p:spPr>
          <a:xfrm>
            <a:off x="7585222" y="2304302"/>
            <a:ext cx="214383" cy="55904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>
            <a:off x="3875442" y="3907021"/>
            <a:ext cx="310319" cy="85483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14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298795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세팅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슈퍼관리자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only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38576" y="1540105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관리자 주가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23203" y="1848144"/>
            <a:ext cx="8110006" cy="238015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2821124" y="373288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754949" y="2612495"/>
            <a:ext cx="1162722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357478" y="372621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444936" y="2611782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334783"/>
              </p:ext>
            </p:extLst>
          </p:nvPr>
        </p:nvGraphicFramePr>
        <p:xfrm>
          <a:off x="1049978" y="2102067"/>
          <a:ext cx="5093061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333552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318054"/>
                <a:gridCol w="1793463">
                  <a:extLst>
                    <a:ext uri="{9D8B030D-6E8A-4147-A177-3AD203B41FA5}">
                      <a16:colId xmlns:a16="http://schemas.microsoft.com/office/drawing/2014/main" xmlns="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694564" y="4479232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객체 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3" name="직선 화살표 연결선 52"/>
          <p:cNvCxnSpPr>
            <a:stCxn id="41" idx="2"/>
            <a:endCxn id="52" idx="0"/>
          </p:cNvCxnSpPr>
          <p:nvPr/>
        </p:nvCxnSpPr>
        <p:spPr>
          <a:xfrm flipH="1">
            <a:off x="2338604" y="3977360"/>
            <a:ext cx="971466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097352" y="4479232"/>
            <a:ext cx="1755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5" name="직선 화살표 연결선 54"/>
          <p:cNvCxnSpPr>
            <a:endCxn id="54" idx="0"/>
          </p:cNvCxnSpPr>
          <p:nvPr/>
        </p:nvCxnSpPr>
        <p:spPr>
          <a:xfrm>
            <a:off x="4846423" y="3977360"/>
            <a:ext cx="128734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/>
          <p:cNvGrpSpPr/>
          <p:nvPr/>
        </p:nvGrpSpPr>
        <p:grpSpPr>
          <a:xfrm>
            <a:off x="3228504" y="2611782"/>
            <a:ext cx="967391" cy="168306"/>
            <a:chOff x="7107429" y="1938371"/>
            <a:chExt cx="967391" cy="168306"/>
          </a:xfrm>
        </p:grpSpPr>
        <p:sp>
          <p:nvSpPr>
            <p:cNvPr id="58" name="직사각형 57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60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" name="모서리가 둥근 직사각형 60"/>
          <p:cNvSpPr/>
          <p:nvPr/>
        </p:nvSpPr>
        <p:spPr>
          <a:xfrm>
            <a:off x="1086178" y="2930351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62" name="직선 화살표 연결선 61"/>
          <p:cNvCxnSpPr>
            <a:stCxn id="61" idx="3"/>
            <a:endCxn id="63" idx="1"/>
          </p:cNvCxnSpPr>
          <p:nvPr/>
        </p:nvCxnSpPr>
        <p:spPr>
          <a:xfrm>
            <a:off x="1575123" y="3052588"/>
            <a:ext cx="400114" cy="532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975237" y="2975035"/>
            <a:ext cx="2630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관리자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630633" y="3248750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65" name="직선 화살표 연결선 64"/>
          <p:cNvCxnSpPr>
            <a:endCxn id="66" idx="1"/>
          </p:cNvCxnSpPr>
          <p:nvPr/>
        </p:nvCxnSpPr>
        <p:spPr>
          <a:xfrm>
            <a:off x="4179225" y="2780088"/>
            <a:ext cx="593335" cy="25509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772560" y="2904379"/>
            <a:ext cx="2669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관리자 찾기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18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904810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세팅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슈퍼관리자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only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38576" y="1540105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관리자 찾기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439594"/>
              </p:ext>
            </p:extLst>
          </p:nvPr>
        </p:nvGraphicFramePr>
        <p:xfrm>
          <a:off x="285750" y="2278076"/>
          <a:ext cx="1752600" cy="2733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750"/>
                <a:gridCol w="32385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오스템임플란트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선택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정보화본부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 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정보혁신실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OW</a:t>
                      </a:r>
                      <a:r>
                        <a:rPr lang="ko-KR" altLang="en-US" sz="1100" u="none" strike="noStrike">
                          <a:effectLst/>
                        </a:rPr>
                        <a:t>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고도화팀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정보운영실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ERP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CRM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운영개선팀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정보보안팀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223375" y="199370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조직도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868818"/>
              </p:ext>
            </p:extLst>
          </p:nvPr>
        </p:nvGraphicFramePr>
        <p:xfrm>
          <a:off x="2809055" y="2255315"/>
          <a:ext cx="4051301" cy="1885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  <a:gridCol w="371184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선택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강남길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차장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강다빈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과장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강덕중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대리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류대식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류상욱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류성록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류성훈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2769211" y="1993705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선택된 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962799" y="2207690"/>
            <a:ext cx="265725" cy="2801733"/>
            <a:chOff x="8853820" y="3175437"/>
            <a:chExt cx="300082" cy="2945963"/>
          </a:xfrm>
        </p:grpSpPr>
        <p:sp>
          <p:nvSpPr>
            <p:cNvPr id="50" name="직사각형 49"/>
            <p:cNvSpPr/>
            <p:nvPr/>
          </p:nvSpPr>
          <p:spPr>
            <a:xfrm>
              <a:off x="8948207" y="3238500"/>
              <a:ext cx="110067" cy="28829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8948206" y="3429000"/>
              <a:ext cx="110068" cy="2070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853820" y="317543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^</a:t>
              </a:r>
              <a:endParaRPr lang="ko-KR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874839" y="5802159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V</a:t>
              </a:r>
              <a:endParaRPr lang="ko-KR" altLang="en-US" sz="1000" dirty="0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6877261" y="2251442"/>
            <a:ext cx="97465" cy="18728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6877261" y="2432615"/>
            <a:ext cx="97465" cy="12122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6793681" y="2191466"/>
            <a:ext cx="265725" cy="351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793681" y="3840035"/>
            <a:ext cx="227400" cy="23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686588" y="5195082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222942" y="5188412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30843" y="5688687"/>
            <a:ext cx="2419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선택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이전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884377" y="5738574"/>
            <a:ext cx="2560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추가 없이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이전 페이지로 </a:t>
            </a:r>
            <a:r>
              <a:rPr lang="ko-KR" altLang="en-US" sz="1100" dirty="0">
                <a:solidFill>
                  <a:schemeClr val="accent1"/>
                </a:solidFill>
              </a:rPr>
              <a:t>이동  </a:t>
            </a:r>
          </a:p>
        </p:txBody>
      </p:sp>
      <p:cxnSp>
        <p:nvCxnSpPr>
          <p:cNvPr id="62" name="직선 화살표 연결선 61"/>
          <p:cNvCxnSpPr>
            <a:stCxn id="58" idx="2"/>
            <a:endCxn id="60" idx="0"/>
          </p:cNvCxnSpPr>
          <p:nvPr/>
        </p:nvCxnSpPr>
        <p:spPr>
          <a:xfrm flipH="1">
            <a:off x="2240469" y="5439555"/>
            <a:ext cx="935065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9" idx="2"/>
            <a:endCxn id="61" idx="0"/>
          </p:cNvCxnSpPr>
          <p:nvPr/>
        </p:nvCxnSpPr>
        <p:spPr>
          <a:xfrm>
            <a:off x="4711888" y="5432885"/>
            <a:ext cx="1452647" cy="30568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14301" y="1761853"/>
            <a:ext cx="8575984" cy="380226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5085648" y="1957598"/>
            <a:ext cx="762788" cy="180000"/>
            <a:chOff x="6248400" y="1926677"/>
            <a:chExt cx="762788" cy="180000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조직이름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7" name="순서도: 병합 66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5944677" y="1969292"/>
            <a:ext cx="967391" cy="168306"/>
            <a:chOff x="7107429" y="1938371"/>
            <a:chExt cx="967391" cy="168306"/>
          </a:xfrm>
        </p:grpSpPr>
        <p:sp>
          <p:nvSpPr>
            <p:cNvPr id="69" name="직사각형 68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9795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839497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세팅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슈퍼관리자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only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38576" y="1540105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관리자 상세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3203" y="1848144"/>
            <a:ext cx="8110006" cy="238015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821124" y="373288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754949" y="2612495"/>
            <a:ext cx="1162722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357478" y="372621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444936" y="2611782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088093"/>
              </p:ext>
            </p:extLst>
          </p:nvPr>
        </p:nvGraphicFramePr>
        <p:xfrm>
          <a:off x="1049978" y="2102067"/>
          <a:ext cx="5093061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333552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318054"/>
                <a:gridCol w="1793463">
                  <a:extLst>
                    <a:ext uri="{9D8B030D-6E8A-4147-A177-3AD203B41FA5}">
                      <a16:colId xmlns:a16="http://schemas.microsoft.com/office/drawing/2014/main" xmlns="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694564" y="4479232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객체 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32" name="직선 화살표 연결선 31"/>
          <p:cNvCxnSpPr>
            <a:stCxn id="26" idx="2"/>
            <a:endCxn id="31" idx="0"/>
          </p:cNvCxnSpPr>
          <p:nvPr/>
        </p:nvCxnSpPr>
        <p:spPr>
          <a:xfrm flipH="1">
            <a:off x="2338604" y="3977360"/>
            <a:ext cx="971466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97352" y="4479232"/>
            <a:ext cx="1755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34" name="직선 화살표 연결선 33"/>
          <p:cNvCxnSpPr>
            <a:endCxn id="33" idx="0"/>
          </p:cNvCxnSpPr>
          <p:nvPr/>
        </p:nvCxnSpPr>
        <p:spPr>
          <a:xfrm>
            <a:off x="4846423" y="3977360"/>
            <a:ext cx="128734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3228504" y="2611782"/>
            <a:ext cx="967391" cy="168306"/>
            <a:chOff x="7107429" y="1938371"/>
            <a:chExt cx="967391" cy="168306"/>
          </a:xfrm>
        </p:grpSpPr>
        <p:sp>
          <p:nvSpPr>
            <p:cNvPr id="36" name="직사각형 35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38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모서리가 둥근 직사각형 38"/>
          <p:cNvSpPr/>
          <p:nvPr/>
        </p:nvSpPr>
        <p:spPr>
          <a:xfrm>
            <a:off x="1086178" y="2930351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40" name="직선 화살표 연결선 39"/>
          <p:cNvCxnSpPr>
            <a:stCxn id="39" idx="3"/>
            <a:endCxn id="41" idx="1"/>
          </p:cNvCxnSpPr>
          <p:nvPr/>
        </p:nvCxnSpPr>
        <p:spPr>
          <a:xfrm>
            <a:off x="1575123" y="3052588"/>
            <a:ext cx="400114" cy="532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975237" y="2975035"/>
            <a:ext cx="2630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관리자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30633" y="3248750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3" name="직선 화살표 연결선 42"/>
          <p:cNvCxnSpPr>
            <a:endCxn id="44" idx="1"/>
          </p:cNvCxnSpPr>
          <p:nvPr/>
        </p:nvCxnSpPr>
        <p:spPr>
          <a:xfrm>
            <a:off x="4179225" y="2780088"/>
            <a:ext cx="593335" cy="25509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772560" y="2904379"/>
            <a:ext cx="2669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관리자 찾기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41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467173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세팅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슈퍼관리자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only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38576" y="1540105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관리자 찾기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5" name="직선 화살표 연결선 24"/>
          <p:cNvCxnSpPr>
            <a:endCxn id="26" idx="0"/>
          </p:cNvCxnSpPr>
          <p:nvPr/>
        </p:nvCxnSpPr>
        <p:spPr>
          <a:xfrm flipH="1">
            <a:off x="8295328" y="1385025"/>
            <a:ext cx="350587" cy="46311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20866" y="184814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accent1"/>
                </a:solidFill>
              </a:rPr>
              <a:t>세팅화면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3203" y="1848144"/>
            <a:ext cx="8110006" cy="263595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754949" y="2612495"/>
            <a:ext cx="1162722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444936" y="2611782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601177"/>
              </p:ext>
            </p:extLst>
          </p:nvPr>
        </p:nvGraphicFramePr>
        <p:xfrm>
          <a:off x="1049978" y="2102067"/>
          <a:ext cx="5093061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333552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318054"/>
                <a:gridCol w="1793463">
                  <a:extLst>
                    <a:ext uri="{9D8B030D-6E8A-4147-A177-3AD203B41FA5}">
                      <a16:colId xmlns:a16="http://schemas.microsoft.com/office/drawing/2014/main" xmlns="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grpSp>
        <p:nvGrpSpPr>
          <p:cNvPr id="37" name="그룹 36"/>
          <p:cNvGrpSpPr/>
          <p:nvPr/>
        </p:nvGrpSpPr>
        <p:grpSpPr>
          <a:xfrm>
            <a:off x="3228504" y="2611782"/>
            <a:ext cx="967391" cy="168306"/>
            <a:chOff x="7107429" y="1938371"/>
            <a:chExt cx="967391" cy="168306"/>
          </a:xfrm>
        </p:grpSpPr>
        <p:sp>
          <p:nvSpPr>
            <p:cNvPr id="38" name="직사각형 37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40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" name="모서리가 둥근 직사각형 40"/>
          <p:cNvSpPr/>
          <p:nvPr/>
        </p:nvSpPr>
        <p:spPr>
          <a:xfrm>
            <a:off x="1086178" y="2930351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42" name="직선 화살표 연결선 41"/>
          <p:cNvCxnSpPr>
            <a:stCxn id="41" idx="3"/>
            <a:endCxn id="43" idx="1"/>
          </p:cNvCxnSpPr>
          <p:nvPr/>
        </p:nvCxnSpPr>
        <p:spPr>
          <a:xfrm>
            <a:off x="1575123" y="3052588"/>
            <a:ext cx="400114" cy="532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975237" y="2975035"/>
            <a:ext cx="2630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관리자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30633" y="3248750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476103" y="3668820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5107832" y="3668819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96331" y="4053215"/>
            <a:ext cx="3320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항목 수정 후 수정 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>
                <a:solidFill>
                  <a:schemeClr val="accent1"/>
                </a:solidFill>
              </a:rPr>
              <a:t>관리자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791470" y="3668820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49" name="직사각형 48"/>
          <p:cNvSpPr/>
          <p:nvPr/>
        </p:nvSpPr>
        <p:spPr>
          <a:xfrm>
            <a:off x="2233429" y="4571209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3813208" y="4739555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954406" y="5196487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52" name="직선 화살표 연결선 51"/>
          <p:cNvCxnSpPr>
            <a:endCxn id="49" idx="0"/>
          </p:cNvCxnSpPr>
          <p:nvPr/>
        </p:nvCxnSpPr>
        <p:spPr>
          <a:xfrm>
            <a:off x="4259907" y="3910213"/>
            <a:ext cx="278827" cy="66099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5" idx="2"/>
            <a:endCxn id="47" idx="0"/>
          </p:cNvCxnSpPr>
          <p:nvPr/>
        </p:nvCxnSpPr>
        <p:spPr>
          <a:xfrm flipH="1">
            <a:off x="2256401" y="3913293"/>
            <a:ext cx="708648" cy="13992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463383" y="3990171"/>
            <a:ext cx="39196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</a:t>
            </a:r>
            <a:r>
              <a:rPr lang="ko-KR" altLang="en-US" sz="1100" dirty="0">
                <a:solidFill>
                  <a:schemeClr val="accent1"/>
                </a:solidFill>
              </a:rPr>
              <a:t>관리자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>
                <a:solidFill>
                  <a:schemeClr val="accent1"/>
                </a:solidFill>
              </a:rPr>
              <a:t>관리자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486306" y="3482405"/>
            <a:ext cx="18966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관리자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6" name="직선 화살표 연결선 55"/>
          <p:cNvCxnSpPr>
            <a:stCxn id="46" idx="3"/>
            <a:endCxn id="55" idx="1"/>
          </p:cNvCxnSpPr>
          <p:nvPr/>
        </p:nvCxnSpPr>
        <p:spPr>
          <a:xfrm flipV="1">
            <a:off x="6085723" y="3697849"/>
            <a:ext cx="400583" cy="9320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00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90900" y="2908300"/>
            <a:ext cx="19800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/>
              <a:t>END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0386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320287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로그인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실패시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432262" y="5536276"/>
            <a:ext cx="8512233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32262" y="1263534"/>
            <a:ext cx="8512233" cy="415636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602708" y="5637241"/>
            <a:ext cx="18774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개인정보처리방침 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 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이메일무단수집거부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2707" y="5838233"/>
            <a:ext cx="73180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서울시 금천구 가산디지털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123 </a:t>
            </a: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월드메르디앙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차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층   사업자등록번호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112-81- 47103  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의료기기판매업신고번호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183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호    프로그램 고객센터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1588-7522   FAX  :  02-2016-7001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2707" y="6039225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/>
        </p:nvGraphicFramePr>
        <p:xfrm>
          <a:off x="1813135" y="1838588"/>
          <a:ext cx="5914419" cy="275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" name="Image" r:id="rId3" imgW="10247400" imgH="4774320" progId="Photoshop.Image.12">
                  <p:embed/>
                </p:oleObj>
              </mc:Choice>
              <mc:Fallback>
                <p:oleObj name="Image" r:id="rId3" imgW="10247400" imgH="4774320" progId="Photoshop.Image.12">
                  <p:embed/>
                  <p:pic>
                    <p:nvPicPr>
                      <p:cNvPr id="2" name="개체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3135" y="1838588"/>
                        <a:ext cx="5914419" cy="2756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직사각형 2"/>
          <p:cNvSpPr/>
          <p:nvPr/>
        </p:nvSpPr>
        <p:spPr>
          <a:xfrm>
            <a:off x="432261" y="1306574"/>
            <a:ext cx="8512233" cy="5002786"/>
          </a:xfrm>
          <a:prstGeom prst="rect">
            <a:avLst/>
          </a:prstGeom>
          <a:solidFill>
            <a:schemeClr val="dk1">
              <a:alpha val="3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480146" y="315052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875389" y="3318600"/>
            <a:ext cx="3573414" cy="38472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accent2">
                    <a:lumMod val="75000"/>
                  </a:schemeClr>
                </a:solidFill>
              </a:rPr>
              <a:t>아이디 또는 비밀번호를 다시 확인하세요</a:t>
            </a:r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등록되지 않은 아이디이거나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아이디 또는 비밀번호를 잘못 입력하셨습니다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201123" y="377580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216217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54251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로그인 성공 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초기 화면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66726" y="1812173"/>
            <a:ext cx="8110006" cy="415636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047054"/>
              </p:ext>
            </p:extLst>
          </p:nvPr>
        </p:nvGraphicFramePr>
        <p:xfrm>
          <a:off x="1139825" y="2223335"/>
          <a:ext cx="6756400" cy="29914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2037268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974366"/>
                <a:gridCol w="974366"/>
                <a:gridCol w="917050">
                  <a:extLst>
                    <a:ext uri="{9D8B030D-6E8A-4147-A177-3AD203B41FA5}">
                      <a16:colId xmlns:a16="http://schemas.microsoft.com/office/drawing/2014/main" xmlns="" val="1551314870"/>
                    </a:ext>
                  </a:extLst>
                </a:gridCol>
                <a:gridCol w="1289602">
                  <a:extLst>
                    <a:ext uri="{9D8B030D-6E8A-4147-A177-3AD203B41FA5}">
                      <a16:colId xmlns:a16="http://schemas.microsoft.com/office/drawing/2014/main" xmlns="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공통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200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업무현황시스템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40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40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492441591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80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335805816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OW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4535227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647068193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114886378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4169318578"/>
                  </a:ext>
                </a:extLst>
              </a:tr>
            </a:tbl>
          </a:graphicData>
        </a:graphic>
      </p:graphicFrame>
      <p:sp>
        <p:nvSpPr>
          <p:cNvPr id="35" name="모서리가 둥근 직사각형 34"/>
          <p:cNvSpPr/>
          <p:nvPr/>
        </p:nvSpPr>
        <p:spPr>
          <a:xfrm>
            <a:off x="7360320" y="1881074"/>
            <a:ext cx="540000" cy="25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순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순서도: 병합 35"/>
          <p:cNvSpPr/>
          <p:nvPr/>
        </p:nvSpPr>
        <p:spPr>
          <a:xfrm>
            <a:off x="7785628" y="1974401"/>
            <a:ext cx="66147" cy="69769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468776" y="1540105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관리시스템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현황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22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494504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객체관리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80279" y="1761853"/>
            <a:ext cx="8110006" cy="415636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객체관리</a:t>
            </a:r>
            <a:endParaRPr lang="ko-KR" altLang="en-US" sz="11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235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100743"/>
              </p:ext>
            </p:extLst>
          </p:nvPr>
        </p:nvGraphicFramePr>
        <p:xfrm>
          <a:off x="1435099" y="2363035"/>
          <a:ext cx="7023101" cy="186967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333552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318054"/>
                <a:gridCol w="1930040"/>
                <a:gridCol w="1793463">
                  <a:extLst>
                    <a:ext uri="{9D8B030D-6E8A-4147-A177-3AD203B41FA5}">
                      <a16:colId xmlns:a16="http://schemas.microsoft.com/office/drawing/2014/main" xmlns="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종류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공통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메뉴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공통 메뉴 베이스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전체 공통 기본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업무현황시스템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보고서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업무 전체 달성률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전체 업무 달성률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492441591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스크린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월별 마케팅 관리 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월별 마케팅 관리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335805816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OW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데이터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오스템웨이 누적 데이터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누적 데이터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4535227"/>
                  </a:ext>
                </a:extLst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5711517" y="1911215"/>
            <a:ext cx="762788" cy="180000"/>
            <a:chOff x="6248400" y="1926677"/>
            <a:chExt cx="762788" cy="180000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원천시스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템</a:t>
              </a:r>
            </a:p>
          </p:txBody>
        </p:sp>
        <p:sp>
          <p:nvSpPr>
            <p:cNvPr id="65" name="순서도: 병합 64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6570546" y="1922909"/>
            <a:ext cx="967391" cy="168306"/>
            <a:chOff x="7107429" y="1938371"/>
            <a:chExt cx="967391" cy="168306"/>
          </a:xfrm>
        </p:grpSpPr>
        <p:sp>
          <p:nvSpPr>
            <p:cNvPr id="67" name="직사각형 66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69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0" name="모서리가 둥근 직사각형 69"/>
          <p:cNvSpPr/>
          <p:nvPr/>
        </p:nvSpPr>
        <p:spPr>
          <a:xfrm>
            <a:off x="7735734" y="1911215"/>
            <a:ext cx="682932" cy="2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83076" y="1540105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객체 현황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2" name="직선 화살표 연결선 71"/>
          <p:cNvCxnSpPr/>
          <p:nvPr/>
        </p:nvCxnSpPr>
        <p:spPr>
          <a:xfrm flipV="1">
            <a:off x="1143000" y="2988890"/>
            <a:ext cx="1304925" cy="20198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2386" y="3197809"/>
            <a:ext cx="1377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상세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849287" y="4521784"/>
            <a:ext cx="1377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</a:t>
            </a:r>
            <a:r>
              <a:rPr lang="ko-KR" altLang="en-US" sz="1100" dirty="0">
                <a:solidFill>
                  <a:schemeClr val="accent1"/>
                </a:solidFill>
              </a:rPr>
              <a:t>튼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추</a:t>
            </a:r>
            <a:r>
              <a:rPr lang="ko-KR" altLang="en-US" sz="1100" dirty="0">
                <a:solidFill>
                  <a:schemeClr val="accent1"/>
                </a:solidFill>
              </a:rPr>
              <a:t>가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78" name="직선 화살표 연결선 77"/>
          <p:cNvCxnSpPr>
            <a:stCxn id="70" idx="2"/>
            <a:endCxn id="77" idx="0"/>
          </p:cNvCxnSpPr>
          <p:nvPr/>
        </p:nvCxnSpPr>
        <p:spPr>
          <a:xfrm flipH="1">
            <a:off x="7537937" y="2163215"/>
            <a:ext cx="539263" cy="235856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7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780135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객체관리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80279" y="1761853"/>
            <a:ext cx="8110006" cy="188306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객체관리</a:t>
            </a:r>
            <a:endParaRPr lang="ko-KR" altLang="en-US" sz="11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235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3076" y="1540105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객체 추가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359054" y="314494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1806255" y="2479876"/>
            <a:ext cx="684742" cy="187788"/>
            <a:chOff x="7255334" y="1911878"/>
            <a:chExt cx="1107836" cy="221213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순서도: 병합 29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4474103" y="2459561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895408" y="313827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407970" y="2459560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567973"/>
              </p:ext>
            </p:extLst>
          </p:nvPr>
        </p:nvGraphicFramePr>
        <p:xfrm>
          <a:off x="1070362" y="1968730"/>
          <a:ext cx="7023101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333552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318054"/>
                <a:gridCol w="1930040"/>
                <a:gridCol w="1793463">
                  <a:extLst>
                    <a:ext uri="{9D8B030D-6E8A-4147-A177-3AD203B41FA5}">
                      <a16:colId xmlns:a16="http://schemas.microsoft.com/office/drawing/2014/main" xmlns="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종류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grpSp>
        <p:nvGrpSpPr>
          <p:cNvPr id="45" name="그룹 44"/>
          <p:cNvGrpSpPr/>
          <p:nvPr/>
        </p:nvGrpSpPr>
        <p:grpSpPr>
          <a:xfrm>
            <a:off x="3304855" y="2479876"/>
            <a:ext cx="684742" cy="187788"/>
            <a:chOff x="7255334" y="1911878"/>
            <a:chExt cx="1107836" cy="221213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메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뉴</a:t>
              </a:r>
            </a:p>
          </p:txBody>
        </p:sp>
        <p:sp>
          <p:nvSpPr>
            <p:cNvPr id="47" name="순서도: 병합 46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232494" y="3891290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객체 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3" name="직선 화살표 연결선 52"/>
          <p:cNvCxnSpPr>
            <a:stCxn id="27" idx="2"/>
            <a:endCxn id="52" idx="0"/>
          </p:cNvCxnSpPr>
          <p:nvPr/>
        </p:nvCxnSpPr>
        <p:spPr>
          <a:xfrm flipH="1">
            <a:off x="2876534" y="3389418"/>
            <a:ext cx="971466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635282" y="3891290"/>
            <a:ext cx="1755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5" name="직선 화살표 연결선 54"/>
          <p:cNvCxnSpPr>
            <a:endCxn id="54" idx="0"/>
          </p:cNvCxnSpPr>
          <p:nvPr/>
        </p:nvCxnSpPr>
        <p:spPr>
          <a:xfrm>
            <a:off x="5384353" y="3389418"/>
            <a:ext cx="128734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76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521750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객체관리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80279" y="1761854"/>
            <a:ext cx="8110006" cy="229362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객체관리</a:t>
            </a:r>
            <a:endParaRPr lang="ko-KR" altLang="en-US" sz="11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235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014328"/>
              </p:ext>
            </p:extLst>
          </p:nvPr>
        </p:nvGraphicFramePr>
        <p:xfrm>
          <a:off x="1011685" y="2102215"/>
          <a:ext cx="7023101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333552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318054"/>
                <a:gridCol w="1930040"/>
                <a:gridCol w="1793463">
                  <a:extLst>
                    <a:ext uri="{9D8B030D-6E8A-4147-A177-3AD203B41FA5}">
                      <a16:colId xmlns:a16="http://schemas.microsoft.com/office/drawing/2014/main" xmlns="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종류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335805816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583076" y="1540105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객체 상세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738075" y="2572666"/>
            <a:ext cx="684742" cy="187788"/>
            <a:chOff x="7255334" y="1911878"/>
            <a:chExt cx="1107836" cy="221213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4" name="순서도: 병합 63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4405923" y="2552351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latinLnBrk="1"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rPr>
              <a:t>월별 마케팅 관리 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6339790" y="2552350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latinLnBrk="1"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rPr>
              <a:t>월별 마케팅 관리 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3236675" y="2572666"/>
            <a:ext cx="684742" cy="187788"/>
            <a:chOff x="7255334" y="1911878"/>
            <a:chExt cx="1107836" cy="221213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스크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린</a:t>
              </a:r>
            </a:p>
          </p:txBody>
        </p:sp>
        <p:sp>
          <p:nvSpPr>
            <p:cNvPr id="69" name="순서도: 병합 68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70" name="모서리가 둥근 직사각형 69"/>
          <p:cNvSpPr/>
          <p:nvPr/>
        </p:nvSpPr>
        <p:spPr>
          <a:xfrm>
            <a:off x="2476103" y="324019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5107832" y="3240194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6331" y="3624590"/>
            <a:ext cx="3320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항목 수정 후 수정 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791470" y="324019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75" name="직사각형 74"/>
          <p:cNvSpPr/>
          <p:nvPr/>
        </p:nvSpPr>
        <p:spPr>
          <a:xfrm>
            <a:off x="2233429" y="414258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3813208" y="4310930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3954406" y="476786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78" name="직선 화살표 연결선 77"/>
          <p:cNvCxnSpPr>
            <a:endCxn id="75" idx="0"/>
          </p:cNvCxnSpPr>
          <p:nvPr/>
        </p:nvCxnSpPr>
        <p:spPr>
          <a:xfrm>
            <a:off x="4259907" y="3481588"/>
            <a:ext cx="278827" cy="66099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0" idx="2"/>
            <a:endCxn id="72" idx="0"/>
          </p:cNvCxnSpPr>
          <p:nvPr/>
        </p:nvCxnSpPr>
        <p:spPr>
          <a:xfrm flipH="1">
            <a:off x="2256401" y="3484668"/>
            <a:ext cx="708648" cy="13992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463383" y="3561546"/>
            <a:ext cx="37785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객체 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486306" y="3053780"/>
            <a:ext cx="1755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85" name="직선 화살표 연결선 84"/>
          <p:cNvCxnSpPr>
            <a:stCxn id="71" idx="3"/>
            <a:endCxn id="84" idx="1"/>
          </p:cNvCxnSpPr>
          <p:nvPr/>
        </p:nvCxnSpPr>
        <p:spPr>
          <a:xfrm flipV="1">
            <a:off x="6085723" y="3269224"/>
            <a:ext cx="400583" cy="9320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0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0" marR="0" indent="0" algn="r" defTabSz="914400" rtl="0" eaLnBrk="1" fontAlgn="auto" latinLnBrk="1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kern="1200" cap="none" spc="0" normalizeH="0" baseline="0" noProof="0" dirty="0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LnTx/>
            <a:uFillTx/>
            <a:latin typeface="+mj-lt"/>
            <a:ea typeface="+mj-ea"/>
            <a:cs typeface="+mj-cs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38261</TotalTime>
  <Words>6612</Words>
  <Application>Microsoft Office PowerPoint</Application>
  <PresentationFormat>화면 슬라이드 쇼(4:3)</PresentationFormat>
  <Paragraphs>2701</Paragraphs>
  <Slides>47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0" baseType="lpstr">
      <vt:lpstr>Office 테마</vt:lpstr>
      <vt:lpstr>1_Office 테마</vt:lpstr>
      <vt:lpstr>Image</vt:lpstr>
      <vt:lpstr>PowerPoint 프레젠테이션</vt:lpstr>
      <vt:lpstr>개정 이력</vt:lpstr>
      <vt:lpstr>오스템 임플란트 Role 관리시스템 메뉴구조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김수년</cp:lastModifiedBy>
  <cp:revision>704</cp:revision>
  <dcterms:created xsi:type="dcterms:W3CDTF">2019-03-18T09:00:00Z</dcterms:created>
  <dcterms:modified xsi:type="dcterms:W3CDTF">2019-05-27T03:03:18Z</dcterms:modified>
</cp:coreProperties>
</file>