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405" r:id="rId41"/>
    <p:sldId id="379" r:id="rId42"/>
    <p:sldId id="381" r:id="rId43"/>
    <p:sldId id="386" r:id="rId44"/>
    <p:sldId id="391" r:id="rId45"/>
    <p:sldId id="394" r:id="rId46"/>
    <p:sldId id="395" r:id="rId47"/>
    <p:sldId id="392" r:id="rId48"/>
    <p:sldId id="3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90" y="2070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34196"/>
              </p:ext>
            </p:extLst>
          </p:nvPr>
        </p:nvGraphicFramePr>
        <p:xfrm>
          <a:off x="987014" y="2317902"/>
          <a:ext cx="5199380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66341"/>
              </p:ext>
            </p:extLst>
          </p:nvPr>
        </p:nvGraphicFramePr>
        <p:xfrm>
          <a:off x="1018226" y="4283201"/>
          <a:ext cx="5199380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128678"/>
                <a:gridCol w="1555750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617916" y="4941233"/>
            <a:ext cx="1205824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8109" y="4541553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475359" cy="3437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8452" y="2199860"/>
            <a:ext cx="26516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groupRoleId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그룹에서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42114" y="3338490"/>
            <a:ext cx="2582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accent2">
                    <a:lumMod val="75000"/>
                  </a:schemeClr>
                </a:solidFill>
              </a:rPr>
              <a:t>prmssnGroupId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에서 만든 권한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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왼쪽에서 선택하는 대상의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80013" y="1892386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err="1" smtClean="0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현재 수정하려는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그룹 권한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360713" y="5599578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214363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849"/>
              </p:ext>
            </p:extLst>
          </p:nvPr>
        </p:nvGraphicFramePr>
        <p:xfrm>
          <a:off x="202873" y="5281559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모서리가 둥근 직사각형 94"/>
          <p:cNvSpPr/>
          <p:nvPr/>
        </p:nvSpPr>
        <p:spPr>
          <a:xfrm>
            <a:off x="392165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165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4015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V="1">
            <a:off x="4065855" y="4916524"/>
            <a:ext cx="14826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553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658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02773"/>
              </p:ext>
            </p:extLst>
          </p:nvPr>
        </p:nvGraphicFramePr>
        <p:xfrm>
          <a:off x="206320" y="5178175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39251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251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9435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4562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9581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57518" y="58387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321728" y="56925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558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07638" y="60189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71848" y="58727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154691" y="514675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691045" y="514008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05413" y="5537406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90869" y="562770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269623" y="5391232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179991" y="5384562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21673" y="541284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8027" y="54061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72395" y="5803490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7851" y="589379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336605" y="565731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246973" y="5650646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61135" y="52053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97489" y="51987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857" y="55960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7313" y="56863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176067" y="54498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086435" y="54431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23796" y="2211018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182825" y="2222712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8222" y="2192286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16964" y="2440258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6859" y="2440258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14791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545235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392391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074502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086196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05577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303742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303742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16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5842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593942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583620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03766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7482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0194" y="3927877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650" y="396798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5" name="순서도: 병합 34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0261" y="48782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8238"/>
              </p:ext>
            </p:extLst>
          </p:nvPr>
        </p:nvGraphicFramePr>
        <p:xfrm>
          <a:off x="457291" y="4444835"/>
          <a:ext cx="717182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752475"/>
                <a:gridCol w="1432055"/>
                <a:gridCol w="781050"/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870052" y="4884958"/>
            <a:ext cx="684742" cy="187788"/>
            <a:chOff x="2019027" y="3300633"/>
            <a:chExt cx="684742" cy="1877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25428" y="4871879"/>
            <a:ext cx="1345060" cy="187788"/>
            <a:chOff x="3734940" y="2456613"/>
            <a:chExt cx="1345060" cy="18778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0" name="순서도: 병합 49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1" name="그룹 50"/>
          <p:cNvGrpSpPr/>
          <p:nvPr/>
        </p:nvGrpSpPr>
        <p:grpSpPr>
          <a:xfrm>
            <a:off x="4043204" y="4874112"/>
            <a:ext cx="684742" cy="187788"/>
            <a:chOff x="2019027" y="3300633"/>
            <a:chExt cx="684742" cy="1877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430" y="4891129"/>
            <a:ext cx="1761920" cy="187788"/>
            <a:chOff x="3734940" y="2456613"/>
            <a:chExt cx="1345060" cy="1877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2945"/>
              </p:ext>
            </p:extLst>
          </p:nvPr>
        </p:nvGraphicFramePr>
        <p:xfrm>
          <a:off x="446828" y="31142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26664" y="3559104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192171" y="3565008"/>
            <a:ext cx="1345060" cy="187788"/>
            <a:chOff x="3734940" y="2456613"/>
            <a:chExt cx="1345060" cy="18778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8" name="순서도: 병합 67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52938" y="35327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1135" y="284108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화살표 연결선 70"/>
          <p:cNvCxnSpPr>
            <a:stCxn id="69" idx="2"/>
            <a:endCxn id="31" idx="0"/>
          </p:cNvCxnSpPr>
          <p:nvPr/>
        </p:nvCxnSpPr>
        <p:spPr>
          <a:xfrm>
            <a:off x="6797411" y="3777239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16950"/>
              </p:ext>
            </p:extLst>
          </p:nvPr>
        </p:nvGraphicFramePr>
        <p:xfrm>
          <a:off x="4460655" y="2195956"/>
          <a:ext cx="368011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5" name="순서도: 병합 7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77" name="직사각형 7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6564" y="2977469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76103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07832" y="52854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791470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33429" y="6051609"/>
            <a:ext cx="4610610" cy="737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4832" y="607396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4406" y="6335575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1" name="직선 화살표 연결선 90"/>
          <p:cNvCxnSpPr>
            <a:stCxn id="87" idx="2"/>
            <a:endCxn id="88" idx="0"/>
          </p:cNvCxnSpPr>
          <p:nvPr/>
        </p:nvCxnSpPr>
        <p:spPr>
          <a:xfrm>
            <a:off x="4280416" y="5529928"/>
            <a:ext cx="258318" cy="5216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5" idx="2"/>
            <a:endCxn id="96" idx="0"/>
          </p:cNvCxnSpPr>
          <p:nvPr/>
        </p:nvCxnSpPr>
        <p:spPr>
          <a:xfrm flipH="1">
            <a:off x="1824963" y="5529928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63383" y="5606806"/>
            <a:ext cx="4288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0280" y="5219868"/>
            <a:ext cx="254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5" name="직선 화살표 연결선 94"/>
          <p:cNvCxnSpPr>
            <a:stCxn id="86" idx="3"/>
            <a:endCxn id="94" idx="1"/>
          </p:cNvCxnSpPr>
          <p:nvPr/>
        </p:nvCxnSpPr>
        <p:spPr>
          <a:xfrm>
            <a:off x="6085723" y="5407691"/>
            <a:ext cx="554557" cy="2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893" y="5603606"/>
            <a:ext cx="332014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156968" y="2396358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156968" y="2616000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83804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="" xmlns:a16="http://schemas.microsoft.com/office/drawing/2014/main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="" xmlns:a16="http://schemas.microsoft.com/office/drawing/2014/main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="" xmlns:a16="http://schemas.microsoft.com/office/drawing/2014/main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="" xmlns:a16="http://schemas.microsoft.com/office/drawing/2014/main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="" xmlns:a16="http://schemas.microsoft.com/office/drawing/2014/main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="" xmlns:a16="http://schemas.microsoft.com/office/drawing/2014/main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="" xmlns:a16="http://schemas.microsoft.com/office/drawing/2014/main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38401</TotalTime>
  <Words>6640</Words>
  <Application>Microsoft Office PowerPoint</Application>
  <PresentationFormat>화면 슬라이드 쇼(4:3)</PresentationFormat>
  <Paragraphs>2707</Paragraphs>
  <Slides>47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708</cp:revision>
  <dcterms:created xsi:type="dcterms:W3CDTF">2019-03-18T09:00:00Z</dcterms:created>
  <dcterms:modified xsi:type="dcterms:W3CDTF">2019-05-27T05:24:41Z</dcterms:modified>
</cp:coreProperties>
</file>