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48" r:id="rId1"/>
  </p:sldMasterIdLst>
  <p:notesMasterIdLst>
    <p:notesMasterId r:id="rId15"/>
  </p:notesMasterIdLst>
  <p:sldIdLst>
    <p:sldId id="311" r:id="rId2"/>
    <p:sldId id="354" r:id="rId3"/>
    <p:sldId id="357" r:id="rId4"/>
    <p:sldId id="359" r:id="rId5"/>
    <p:sldId id="349" r:id="rId6"/>
    <p:sldId id="355" r:id="rId7"/>
    <p:sldId id="356" r:id="rId8"/>
    <p:sldId id="358" r:id="rId9"/>
    <p:sldId id="350" r:id="rId10"/>
    <p:sldId id="351" r:id="rId11"/>
    <p:sldId id="352" r:id="rId12"/>
    <p:sldId id="353" r:id="rId13"/>
    <p:sldId id="279" r:id="rId14"/>
  </p:sldIdLst>
  <p:sldSz cx="9720263" cy="6858000"/>
  <p:notesSz cx="6858000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본문" id="{4FD3C411-DE7F-4E86-A8EE-8F4F7C15CAED}">
          <p14:sldIdLst>
            <p14:sldId id="311"/>
            <p14:sldId id="354"/>
            <p14:sldId id="357"/>
            <p14:sldId id="359"/>
            <p14:sldId id="349"/>
            <p14:sldId id="355"/>
            <p14:sldId id="356"/>
            <p14:sldId id="358"/>
            <p14:sldId id="350"/>
            <p14:sldId id="351"/>
            <p14:sldId id="352"/>
            <p14:sldId id="353"/>
            <p14:sldId id="279"/>
          </p14:sldIdLst>
        </p14:section>
        <p14:section name="별첨" id="{72CB1F5E-15B1-4ADB-92F9-B4CFB7477019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4065" userDrawn="1">
          <p15:clr>
            <a:srgbClr val="A4A3A4"/>
          </p15:clr>
        </p15:guide>
        <p15:guide id="2" pos="168" userDrawn="1">
          <p15:clr>
            <a:srgbClr val="A4A3A4"/>
          </p15:clr>
        </p15:guide>
        <p15:guide id="3" pos="5955" userDrawn="1">
          <p15:clr>
            <a:srgbClr val="A4A3A4"/>
          </p15:clr>
        </p15:guide>
        <p15:guide id="4" orient="horz" pos="935" userDrawn="1">
          <p15:clr>
            <a:srgbClr val="A4A3A4"/>
          </p15:clr>
        </p15:guide>
        <p15:guide id="5" orient="horz" pos="3962" userDrawn="1">
          <p15:clr>
            <a:srgbClr val="A4A3A4"/>
          </p15:clr>
        </p15:guide>
        <p15:guide id="6" pos="30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8000"/>
    <a:srgbClr val="18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BC2AAA-DFB0-417E-953E-EC1A72A8F401}" v="1" dt="2019-01-30T04:27:49.063"/>
    <p1510:client id="{61E08E04-E0A7-4EAA-8F42-C7131D6A4EBF}" v="149" dt="2019-01-30T07:03:29.8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6" autoAdjust="0"/>
    <p:restoredTop sz="94730" autoAdjust="0"/>
  </p:normalViewPr>
  <p:slideViewPr>
    <p:cSldViewPr>
      <p:cViewPr varScale="1">
        <p:scale>
          <a:sx n="69" d="100"/>
          <a:sy n="69" d="100"/>
        </p:scale>
        <p:origin x="-1638" y="-96"/>
      </p:cViewPr>
      <p:guideLst>
        <p:guide orient="horz" pos="4065"/>
        <p:guide orient="horz" pos="935"/>
        <p:guide orient="horz" pos="3962"/>
        <p:guide pos="168"/>
        <p:guide pos="5955"/>
        <p:guide pos="30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86229-5792-42B6-B8BD-D74AFDF9D65F}" type="datetimeFigureOut">
              <a:rPr lang="ko-KR" altLang="en-US" smtClean="0"/>
              <a:pPr/>
              <a:t>2019-02-28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87400" y="746125"/>
            <a:ext cx="52832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6C71F-4A2B-486C-9D5A-5D863AAEA1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.사내용 -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 userDrawn="1"/>
        </p:nvSpPr>
        <p:spPr>
          <a:xfrm>
            <a:off x="0" y="0"/>
            <a:ext cx="9720263" cy="2857496"/>
          </a:xfrm>
          <a:prstGeom prst="rect">
            <a:avLst/>
          </a:prstGeom>
          <a:solidFill>
            <a:schemeClr val="bg1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sz="1800">
              <a:solidFill>
                <a:srgbClr val="000000"/>
              </a:solidFill>
              <a:sym typeface="Calibri"/>
            </a:endParaRPr>
          </a:p>
        </p:txBody>
      </p:sp>
      <p:grpSp>
        <p:nvGrpSpPr>
          <p:cNvPr id="27" name="그룹 29"/>
          <p:cNvGrpSpPr/>
          <p:nvPr userDrawn="1"/>
        </p:nvGrpSpPr>
        <p:grpSpPr>
          <a:xfrm>
            <a:off x="0" y="1"/>
            <a:ext cx="9720263" cy="3291585"/>
            <a:chOff x="0" y="0"/>
            <a:chExt cx="9144000" cy="3291585"/>
          </a:xfrm>
        </p:grpSpPr>
        <p:sp>
          <p:nvSpPr>
            <p:cNvPr id="28" name="직사각형 27"/>
            <p:cNvSpPr/>
            <p:nvPr userDrawn="1"/>
          </p:nvSpPr>
          <p:spPr>
            <a:xfrm>
              <a:off x="0" y="0"/>
              <a:ext cx="9144000" cy="2857496"/>
            </a:xfrm>
            <a:prstGeom prst="rect">
              <a:avLst/>
            </a:prstGeom>
            <a:solidFill>
              <a:srgbClr val="070324"/>
            </a:solidFill>
            <a:ln w="952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latinLnBrk="0" hangingPunct="0"/>
              <a:endParaRPr lang="ko-KR" altLang="en-US" sz="1800">
                <a:solidFill>
                  <a:srgbClr val="000000"/>
                </a:solidFill>
                <a:sym typeface="Calibri"/>
              </a:endParaRPr>
            </a:p>
          </p:txBody>
        </p:sp>
        <p:sp>
          <p:nvSpPr>
            <p:cNvPr id="29" name="Freeform 8"/>
            <p:cNvSpPr>
              <a:spLocks/>
            </p:cNvSpPr>
            <p:nvPr userDrawn="1"/>
          </p:nvSpPr>
          <p:spPr bwMode="auto">
            <a:xfrm>
              <a:off x="1253241" y="2857496"/>
              <a:ext cx="1214630" cy="4340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6" y="5"/>
                </a:cxn>
                <a:cxn ang="0">
                  <a:pos x="232" y="17"/>
                </a:cxn>
                <a:cxn ang="0">
                  <a:pos x="281" y="24"/>
                </a:cxn>
                <a:cxn ang="0">
                  <a:pos x="377" y="46"/>
                </a:cxn>
                <a:cxn ang="0">
                  <a:pos x="470" y="76"/>
                </a:cxn>
                <a:cxn ang="0">
                  <a:pos x="562" y="111"/>
                </a:cxn>
                <a:cxn ang="0">
                  <a:pos x="607" y="130"/>
                </a:cxn>
                <a:cxn ang="0">
                  <a:pos x="668" y="160"/>
                </a:cxn>
                <a:cxn ang="0">
                  <a:pos x="702" y="179"/>
                </a:cxn>
                <a:cxn ang="0">
                  <a:pos x="769" y="219"/>
                </a:cxn>
                <a:cxn ang="0">
                  <a:pos x="834" y="263"/>
                </a:cxn>
                <a:cxn ang="0">
                  <a:pos x="895" y="311"/>
                </a:cxn>
                <a:cxn ang="0">
                  <a:pos x="953" y="362"/>
                </a:cxn>
                <a:cxn ang="0">
                  <a:pos x="1009" y="417"/>
                </a:cxn>
                <a:cxn ang="0">
                  <a:pos x="1061" y="475"/>
                </a:cxn>
                <a:cxn ang="0">
                  <a:pos x="1111" y="536"/>
                </a:cxn>
                <a:cxn ang="0">
                  <a:pos x="1133" y="567"/>
                </a:cxn>
                <a:cxn ang="0">
                  <a:pos x="1173" y="624"/>
                </a:cxn>
                <a:cxn ang="0">
                  <a:pos x="1210" y="683"/>
                </a:cxn>
                <a:cxn ang="0">
                  <a:pos x="1244" y="743"/>
                </a:cxn>
                <a:cxn ang="0">
                  <a:pos x="1276" y="805"/>
                </a:cxn>
                <a:cxn ang="0">
                  <a:pos x="1290" y="836"/>
                </a:cxn>
                <a:cxn ang="0">
                  <a:pos x="1319" y="901"/>
                </a:cxn>
                <a:cxn ang="0">
                  <a:pos x="1331" y="934"/>
                </a:cxn>
                <a:cxn ang="0">
                  <a:pos x="1354" y="997"/>
                </a:cxn>
                <a:cxn ang="0">
                  <a:pos x="1369" y="1027"/>
                </a:cxn>
                <a:cxn ang="0">
                  <a:pos x="1389" y="1055"/>
                </a:cxn>
                <a:cxn ang="0">
                  <a:pos x="1395" y="1062"/>
                </a:cxn>
                <a:cxn ang="0">
                  <a:pos x="1408" y="1072"/>
                </a:cxn>
                <a:cxn ang="0">
                  <a:pos x="1418" y="1075"/>
                </a:cxn>
                <a:cxn ang="0">
                  <a:pos x="1424" y="1075"/>
                </a:cxn>
                <a:cxn ang="0">
                  <a:pos x="1433" y="1073"/>
                </a:cxn>
                <a:cxn ang="0">
                  <a:pos x="1451" y="1062"/>
                </a:cxn>
                <a:cxn ang="0">
                  <a:pos x="1465" y="1044"/>
                </a:cxn>
                <a:cxn ang="0">
                  <a:pos x="1481" y="1017"/>
                </a:cxn>
                <a:cxn ang="0">
                  <a:pos x="1489" y="1000"/>
                </a:cxn>
                <a:cxn ang="0">
                  <a:pos x="1510" y="948"/>
                </a:cxn>
                <a:cxn ang="0">
                  <a:pos x="1536" y="879"/>
                </a:cxn>
                <a:cxn ang="0">
                  <a:pos x="1551" y="844"/>
                </a:cxn>
                <a:cxn ang="0">
                  <a:pos x="1583" y="775"/>
                </a:cxn>
                <a:cxn ang="0">
                  <a:pos x="1601" y="742"/>
                </a:cxn>
                <a:cxn ang="0">
                  <a:pos x="1638" y="677"/>
                </a:cxn>
                <a:cxn ang="0">
                  <a:pos x="1679" y="613"/>
                </a:cxn>
                <a:cxn ang="0">
                  <a:pos x="1723" y="551"/>
                </a:cxn>
                <a:cxn ang="0">
                  <a:pos x="1770" y="492"/>
                </a:cxn>
                <a:cxn ang="0">
                  <a:pos x="1792" y="466"/>
                </a:cxn>
                <a:cxn ang="0">
                  <a:pos x="1836" y="418"/>
                </a:cxn>
                <a:cxn ang="0">
                  <a:pos x="1882" y="371"/>
                </a:cxn>
                <a:cxn ang="0">
                  <a:pos x="1932" y="327"/>
                </a:cxn>
                <a:cxn ang="0">
                  <a:pos x="1983" y="285"/>
                </a:cxn>
                <a:cxn ang="0">
                  <a:pos x="2036" y="246"/>
                </a:cxn>
                <a:cxn ang="0">
                  <a:pos x="2090" y="209"/>
                </a:cxn>
                <a:cxn ang="0">
                  <a:pos x="2147" y="175"/>
                </a:cxn>
                <a:cxn ang="0">
                  <a:pos x="2177" y="160"/>
                </a:cxn>
                <a:cxn ang="0">
                  <a:pos x="2237" y="130"/>
                </a:cxn>
                <a:cxn ang="0">
                  <a:pos x="2282" y="111"/>
                </a:cxn>
                <a:cxn ang="0">
                  <a:pos x="2374" y="76"/>
                </a:cxn>
                <a:cxn ang="0">
                  <a:pos x="2468" y="46"/>
                </a:cxn>
                <a:cxn ang="0">
                  <a:pos x="2563" y="24"/>
                </a:cxn>
                <a:cxn ang="0">
                  <a:pos x="2612" y="17"/>
                </a:cxn>
                <a:cxn ang="0">
                  <a:pos x="2728" y="5"/>
                </a:cxn>
                <a:cxn ang="0">
                  <a:pos x="2844" y="0"/>
                </a:cxn>
              </a:cxnLst>
              <a:rect l="0" t="0" r="r" b="b"/>
              <a:pathLst>
                <a:path w="2844" h="1075">
                  <a:moveTo>
                    <a:pt x="0" y="0"/>
                  </a:moveTo>
                  <a:lnTo>
                    <a:pt x="0" y="0"/>
                  </a:lnTo>
                  <a:lnTo>
                    <a:pt x="58" y="1"/>
                  </a:lnTo>
                  <a:lnTo>
                    <a:pt x="116" y="5"/>
                  </a:lnTo>
                  <a:lnTo>
                    <a:pt x="174" y="10"/>
                  </a:lnTo>
                  <a:lnTo>
                    <a:pt x="232" y="17"/>
                  </a:lnTo>
                  <a:lnTo>
                    <a:pt x="232" y="17"/>
                  </a:lnTo>
                  <a:lnTo>
                    <a:pt x="281" y="24"/>
                  </a:lnTo>
                  <a:lnTo>
                    <a:pt x="329" y="34"/>
                  </a:lnTo>
                  <a:lnTo>
                    <a:pt x="377" y="46"/>
                  </a:lnTo>
                  <a:lnTo>
                    <a:pt x="424" y="60"/>
                  </a:lnTo>
                  <a:lnTo>
                    <a:pt x="470" y="76"/>
                  </a:lnTo>
                  <a:lnTo>
                    <a:pt x="517" y="92"/>
                  </a:lnTo>
                  <a:lnTo>
                    <a:pt x="562" y="111"/>
                  </a:lnTo>
                  <a:lnTo>
                    <a:pt x="607" y="130"/>
                  </a:lnTo>
                  <a:lnTo>
                    <a:pt x="607" y="130"/>
                  </a:lnTo>
                  <a:lnTo>
                    <a:pt x="638" y="145"/>
                  </a:lnTo>
                  <a:lnTo>
                    <a:pt x="668" y="160"/>
                  </a:lnTo>
                  <a:lnTo>
                    <a:pt x="668" y="160"/>
                  </a:lnTo>
                  <a:lnTo>
                    <a:pt x="702" y="179"/>
                  </a:lnTo>
                  <a:lnTo>
                    <a:pt x="736" y="198"/>
                  </a:lnTo>
                  <a:lnTo>
                    <a:pt x="769" y="219"/>
                  </a:lnTo>
                  <a:lnTo>
                    <a:pt x="802" y="241"/>
                  </a:lnTo>
                  <a:lnTo>
                    <a:pt x="834" y="263"/>
                  </a:lnTo>
                  <a:lnTo>
                    <a:pt x="864" y="287"/>
                  </a:lnTo>
                  <a:lnTo>
                    <a:pt x="895" y="311"/>
                  </a:lnTo>
                  <a:lnTo>
                    <a:pt x="924" y="337"/>
                  </a:lnTo>
                  <a:lnTo>
                    <a:pt x="953" y="362"/>
                  </a:lnTo>
                  <a:lnTo>
                    <a:pt x="981" y="390"/>
                  </a:lnTo>
                  <a:lnTo>
                    <a:pt x="1009" y="417"/>
                  </a:lnTo>
                  <a:lnTo>
                    <a:pt x="1035" y="447"/>
                  </a:lnTo>
                  <a:lnTo>
                    <a:pt x="1061" y="475"/>
                  </a:lnTo>
                  <a:lnTo>
                    <a:pt x="1086" y="506"/>
                  </a:lnTo>
                  <a:lnTo>
                    <a:pt x="1111" y="536"/>
                  </a:lnTo>
                  <a:lnTo>
                    <a:pt x="1133" y="567"/>
                  </a:lnTo>
                  <a:lnTo>
                    <a:pt x="1133" y="567"/>
                  </a:lnTo>
                  <a:lnTo>
                    <a:pt x="1153" y="596"/>
                  </a:lnTo>
                  <a:lnTo>
                    <a:pt x="1173" y="624"/>
                  </a:lnTo>
                  <a:lnTo>
                    <a:pt x="1192" y="654"/>
                  </a:lnTo>
                  <a:lnTo>
                    <a:pt x="1210" y="683"/>
                  </a:lnTo>
                  <a:lnTo>
                    <a:pt x="1228" y="713"/>
                  </a:lnTo>
                  <a:lnTo>
                    <a:pt x="1244" y="743"/>
                  </a:lnTo>
                  <a:lnTo>
                    <a:pt x="1261" y="774"/>
                  </a:lnTo>
                  <a:lnTo>
                    <a:pt x="1276" y="805"/>
                  </a:lnTo>
                  <a:lnTo>
                    <a:pt x="1276" y="805"/>
                  </a:lnTo>
                  <a:lnTo>
                    <a:pt x="1290" y="836"/>
                  </a:lnTo>
                  <a:lnTo>
                    <a:pt x="1304" y="869"/>
                  </a:lnTo>
                  <a:lnTo>
                    <a:pt x="1319" y="901"/>
                  </a:lnTo>
                  <a:lnTo>
                    <a:pt x="1331" y="934"/>
                  </a:lnTo>
                  <a:lnTo>
                    <a:pt x="1331" y="934"/>
                  </a:lnTo>
                  <a:lnTo>
                    <a:pt x="1343" y="965"/>
                  </a:lnTo>
                  <a:lnTo>
                    <a:pt x="1354" y="997"/>
                  </a:lnTo>
                  <a:lnTo>
                    <a:pt x="1361" y="1012"/>
                  </a:lnTo>
                  <a:lnTo>
                    <a:pt x="1369" y="1027"/>
                  </a:lnTo>
                  <a:lnTo>
                    <a:pt x="1378" y="1041"/>
                  </a:lnTo>
                  <a:lnTo>
                    <a:pt x="1389" y="1055"/>
                  </a:lnTo>
                  <a:lnTo>
                    <a:pt x="1389" y="1055"/>
                  </a:lnTo>
                  <a:lnTo>
                    <a:pt x="1395" y="1062"/>
                  </a:lnTo>
                  <a:lnTo>
                    <a:pt x="1404" y="1068"/>
                  </a:lnTo>
                  <a:lnTo>
                    <a:pt x="1408" y="1072"/>
                  </a:lnTo>
                  <a:lnTo>
                    <a:pt x="1414" y="1074"/>
                  </a:lnTo>
                  <a:lnTo>
                    <a:pt x="1418" y="1075"/>
                  </a:lnTo>
                  <a:lnTo>
                    <a:pt x="1424" y="1075"/>
                  </a:lnTo>
                  <a:lnTo>
                    <a:pt x="1424" y="1075"/>
                  </a:lnTo>
                  <a:lnTo>
                    <a:pt x="1428" y="1074"/>
                  </a:lnTo>
                  <a:lnTo>
                    <a:pt x="1433" y="1073"/>
                  </a:lnTo>
                  <a:lnTo>
                    <a:pt x="1442" y="1068"/>
                  </a:lnTo>
                  <a:lnTo>
                    <a:pt x="1451" y="1062"/>
                  </a:lnTo>
                  <a:lnTo>
                    <a:pt x="1459" y="1053"/>
                  </a:lnTo>
                  <a:lnTo>
                    <a:pt x="1465" y="1044"/>
                  </a:lnTo>
                  <a:lnTo>
                    <a:pt x="1471" y="1034"/>
                  </a:lnTo>
                  <a:lnTo>
                    <a:pt x="1481" y="1017"/>
                  </a:lnTo>
                  <a:lnTo>
                    <a:pt x="1481" y="1017"/>
                  </a:lnTo>
                  <a:lnTo>
                    <a:pt x="1489" y="1000"/>
                  </a:lnTo>
                  <a:lnTo>
                    <a:pt x="1496" y="983"/>
                  </a:lnTo>
                  <a:lnTo>
                    <a:pt x="1510" y="948"/>
                  </a:lnTo>
                  <a:lnTo>
                    <a:pt x="1522" y="913"/>
                  </a:lnTo>
                  <a:lnTo>
                    <a:pt x="1536" y="879"/>
                  </a:lnTo>
                  <a:lnTo>
                    <a:pt x="1536" y="879"/>
                  </a:lnTo>
                  <a:lnTo>
                    <a:pt x="1551" y="844"/>
                  </a:lnTo>
                  <a:lnTo>
                    <a:pt x="1567" y="809"/>
                  </a:lnTo>
                  <a:lnTo>
                    <a:pt x="1583" y="775"/>
                  </a:lnTo>
                  <a:lnTo>
                    <a:pt x="1601" y="742"/>
                  </a:lnTo>
                  <a:lnTo>
                    <a:pt x="1601" y="742"/>
                  </a:lnTo>
                  <a:lnTo>
                    <a:pt x="1620" y="709"/>
                  </a:lnTo>
                  <a:lnTo>
                    <a:pt x="1638" y="677"/>
                  </a:lnTo>
                  <a:lnTo>
                    <a:pt x="1658" y="645"/>
                  </a:lnTo>
                  <a:lnTo>
                    <a:pt x="1679" y="613"/>
                  </a:lnTo>
                  <a:lnTo>
                    <a:pt x="1701" y="581"/>
                  </a:lnTo>
                  <a:lnTo>
                    <a:pt x="1723" y="551"/>
                  </a:lnTo>
                  <a:lnTo>
                    <a:pt x="1747" y="521"/>
                  </a:lnTo>
                  <a:lnTo>
                    <a:pt x="1770" y="492"/>
                  </a:lnTo>
                  <a:lnTo>
                    <a:pt x="1770" y="492"/>
                  </a:lnTo>
                  <a:lnTo>
                    <a:pt x="1792" y="466"/>
                  </a:lnTo>
                  <a:lnTo>
                    <a:pt x="1813" y="442"/>
                  </a:lnTo>
                  <a:lnTo>
                    <a:pt x="1836" y="418"/>
                  </a:lnTo>
                  <a:lnTo>
                    <a:pt x="1859" y="394"/>
                  </a:lnTo>
                  <a:lnTo>
                    <a:pt x="1882" y="371"/>
                  </a:lnTo>
                  <a:lnTo>
                    <a:pt x="1906" y="349"/>
                  </a:lnTo>
                  <a:lnTo>
                    <a:pt x="1932" y="327"/>
                  </a:lnTo>
                  <a:lnTo>
                    <a:pt x="1957" y="306"/>
                  </a:lnTo>
                  <a:lnTo>
                    <a:pt x="1983" y="285"/>
                  </a:lnTo>
                  <a:lnTo>
                    <a:pt x="2009" y="265"/>
                  </a:lnTo>
                  <a:lnTo>
                    <a:pt x="2036" y="246"/>
                  </a:lnTo>
                  <a:lnTo>
                    <a:pt x="2063" y="228"/>
                  </a:lnTo>
                  <a:lnTo>
                    <a:pt x="2090" y="209"/>
                  </a:lnTo>
                  <a:lnTo>
                    <a:pt x="2119" y="192"/>
                  </a:lnTo>
                  <a:lnTo>
                    <a:pt x="2147" y="175"/>
                  </a:lnTo>
                  <a:lnTo>
                    <a:pt x="2177" y="160"/>
                  </a:lnTo>
                  <a:lnTo>
                    <a:pt x="2177" y="160"/>
                  </a:lnTo>
                  <a:lnTo>
                    <a:pt x="2206" y="145"/>
                  </a:lnTo>
                  <a:lnTo>
                    <a:pt x="2237" y="130"/>
                  </a:lnTo>
                  <a:lnTo>
                    <a:pt x="2237" y="130"/>
                  </a:lnTo>
                  <a:lnTo>
                    <a:pt x="2282" y="111"/>
                  </a:lnTo>
                  <a:lnTo>
                    <a:pt x="2328" y="92"/>
                  </a:lnTo>
                  <a:lnTo>
                    <a:pt x="2374" y="76"/>
                  </a:lnTo>
                  <a:lnTo>
                    <a:pt x="2421" y="60"/>
                  </a:lnTo>
                  <a:lnTo>
                    <a:pt x="2468" y="46"/>
                  </a:lnTo>
                  <a:lnTo>
                    <a:pt x="2515" y="34"/>
                  </a:lnTo>
                  <a:lnTo>
                    <a:pt x="2563" y="24"/>
                  </a:lnTo>
                  <a:lnTo>
                    <a:pt x="2612" y="17"/>
                  </a:lnTo>
                  <a:lnTo>
                    <a:pt x="2612" y="17"/>
                  </a:lnTo>
                  <a:lnTo>
                    <a:pt x="2670" y="10"/>
                  </a:lnTo>
                  <a:lnTo>
                    <a:pt x="2728" y="5"/>
                  </a:lnTo>
                  <a:lnTo>
                    <a:pt x="2786" y="1"/>
                  </a:lnTo>
                  <a:lnTo>
                    <a:pt x="2844" y="0"/>
                  </a:lnTo>
                </a:path>
              </a:pathLst>
            </a:custGeom>
            <a:solidFill>
              <a:srgbClr val="070324"/>
            </a:solidFill>
            <a:ln w="952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latinLnBrk="0" hangingPunct="0"/>
              <a:endParaRPr lang="ko-KR" altLang="en-US" sz="1800">
                <a:solidFill>
                  <a:srgbClr val="000000"/>
                </a:solidFill>
                <a:sym typeface="Calibri"/>
              </a:endParaRPr>
            </a:p>
          </p:txBody>
        </p:sp>
      </p:grpSp>
      <p:pic>
        <p:nvPicPr>
          <p:cNvPr id="30" name="그림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5707" r="818" b="24358"/>
          <a:stretch/>
        </p:blipFill>
        <p:spPr>
          <a:xfrm>
            <a:off x="6606754" y="580774"/>
            <a:ext cx="3113508" cy="2270428"/>
          </a:xfrm>
          <a:prstGeom prst="rect">
            <a:avLst/>
          </a:prstGeom>
        </p:spPr>
      </p:pic>
      <p:grpSp>
        <p:nvGrpSpPr>
          <p:cNvPr id="39" name="그룹 14"/>
          <p:cNvGrpSpPr/>
          <p:nvPr userDrawn="1"/>
        </p:nvGrpSpPr>
        <p:grpSpPr>
          <a:xfrm>
            <a:off x="1910661" y="4071150"/>
            <a:ext cx="157277" cy="147953"/>
            <a:chOff x="1868825" y="3903571"/>
            <a:chExt cx="147953" cy="147953"/>
          </a:xfrm>
        </p:grpSpPr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1868825" y="3903571"/>
              <a:ext cx="147952" cy="1479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8"/>
                </a:cxn>
                <a:cxn ang="0">
                  <a:pos x="258" y="258"/>
                </a:cxn>
                <a:cxn ang="0">
                  <a:pos x="258" y="122"/>
                </a:cxn>
                <a:cxn ang="0">
                  <a:pos x="13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8" h="258">
                  <a:moveTo>
                    <a:pt x="0" y="0"/>
                  </a:moveTo>
                  <a:lnTo>
                    <a:pt x="0" y="258"/>
                  </a:lnTo>
                  <a:lnTo>
                    <a:pt x="258" y="258"/>
                  </a:lnTo>
                  <a:lnTo>
                    <a:pt x="258" y="122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rgbClr val="FF5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1946816" y="3903571"/>
              <a:ext cx="69962" cy="69962"/>
            </a:xfrm>
            <a:custGeom>
              <a:avLst/>
              <a:gdLst/>
              <a:ahLst/>
              <a:cxnLst>
                <a:cxn ang="0">
                  <a:pos x="122" y="122"/>
                </a:cxn>
                <a:cxn ang="0">
                  <a:pos x="0" y="0"/>
                </a:cxn>
                <a:cxn ang="0">
                  <a:pos x="0" y="122"/>
                </a:cxn>
                <a:cxn ang="0">
                  <a:pos x="122" y="122"/>
                </a:cxn>
                <a:cxn ang="0">
                  <a:pos x="122" y="122"/>
                </a:cxn>
              </a:cxnLst>
              <a:rect l="0" t="0" r="r" b="b"/>
              <a:pathLst>
                <a:path w="122" h="122">
                  <a:moveTo>
                    <a:pt x="122" y="122"/>
                  </a:moveTo>
                  <a:lnTo>
                    <a:pt x="0" y="0"/>
                  </a:lnTo>
                  <a:lnTo>
                    <a:pt x="0" y="122"/>
                  </a:lnTo>
                  <a:lnTo>
                    <a:pt x="122" y="122"/>
                  </a:lnTo>
                  <a:lnTo>
                    <a:pt x="122" y="122"/>
                  </a:lnTo>
                  <a:close/>
                </a:path>
              </a:pathLst>
            </a:custGeom>
            <a:noFill/>
            <a:ln w="12700">
              <a:solidFill>
                <a:srgbClr val="FF5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</p:grpSp>
      <p:grpSp>
        <p:nvGrpSpPr>
          <p:cNvPr id="45" name="그룹 15"/>
          <p:cNvGrpSpPr/>
          <p:nvPr userDrawn="1"/>
        </p:nvGrpSpPr>
        <p:grpSpPr>
          <a:xfrm>
            <a:off x="1907002" y="4501214"/>
            <a:ext cx="167030" cy="158275"/>
            <a:chOff x="1865384" y="4280908"/>
            <a:chExt cx="157128" cy="158275"/>
          </a:xfrm>
        </p:grpSpPr>
        <p:sp>
          <p:nvSpPr>
            <p:cNvPr id="46" name="Freeform 12"/>
            <p:cNvSpPr>
              <a:spLocks/>
            </p:cNvSpPr>
            <p:nvPr/>
          </p:nvSpPr>
          <p:spPr bwMode="auto">
            <a:xfrm>
              <a:off x="1865384" y="4280908"/>
              <a:ext cx="157128" cy="158275"/>
            </a:xfrm>
            <a:custGeom>
              <a:avLst/>
              <a:gdLst/>
              <a:ahLst/>
              <a:cxnLst>
                <a:cxn ang="0">
                  <a:pos x="274" y="138"/>
                </a:cxn>
                <a:cxn ang="0">
                  <a:pos x="272" y="166"/>
                </a:cxn>
                <a:cxn ang="0">
                  <a:pos x="264" y="192"/>
                </a:cxn>
                <a:cxn ang="0">
                  <a:pos x="250" y="214"/>
                </a:cxn>
                <a:cxn ang="0">
                  <a:pos x="234" y="234"/>
                </a:cxn>
                <a:cxn ang="0">
                  <a:pos x="214" y="252"/>
                </a:cxn>
                <a:cxn ang="0">
                  <a:pos x="190" y="264"/>
                </a:cxn>
                <a:cxn ang="0">
                  <a:pos x="164" y="272"/>
                </a:cxn>
                <a:cxn ang="0">
                  <a:pos x="136" y="276"/>
                </a:cxn>
                <a:cxn ang="0">
                  <a:pos x="122" y="274"/>
                </a:cxn>
                <a:cxn ang="0">
                  <a:pos x="96" y="268"/>
                </a:cxn>
                <a:cxn ang="0">
                  <a:pos x="72" y="258"/>
                </a:cxn>
                <a:cxn ang="0">
                  <a:pos x="50" y="244"/>
                </a:cxn>
                <a:cxn ang="0">
                  <a:pos x="30" y="226"/>
                </a:cxn>
                <a:cxn ang="0">
                  <a:pos x="16" y="204"/>
                </a:cxn>
                <a:cxn ang="0">
                  <a:pos x="6" y="178"/>
                </a:cxn>
                <a:cxn ang="0">
                  <a:pos x="0" y="152"/>
                </a:cxn>
                <a:cxn ang="0">
                  <a:pos x="0" y="138"/>
                </a:cxn>
                <a:cxn ang="0">
                  <a:pos x="2" y="110"/>
                </a:cxn>
                <a:cxn ang="0">
                  <a:pos x="10" y="84"/>
                </a:cxn>
                <a:cxn ang="0">
                  <a:pos x="22" y="60"/>
                </a:cxn>
                <a:cxn ang="0">
                  <a:pos x="40" y="40"/>
                </a:cxn>
                <a:cxn ang="0">
                  <a:pos x="60" y="24"/>
                </a:cxn>
                <a:cxn ang="0">
                  <a:pos x="84" y="12"/>
                </a:cxn>
                <a:cxn ang="0">
                  <a:pos x="110" y="4"/>
                </a:cxn>
                <a:cxn ang="0">
                  <a:pos x="136" y="0"/>
                </a:cxn>
                <a:cxn ang="0">
                  <a:pos x="150" y="2"/>
                </a:cxn>
                <a:cxn ang="0">
                  <a:pos x="178" y="6"/>
                </a:cxn>
                <a:cxn ang="0">
                  <a:pos x="202" y="16"/>
                </a:cxn>
                <a:cxn ang="0">
                  <a:pos x="224" y="32"/>
                </a:cxn>
                <a:cxn ang="0">
                  <a:pos x="242" y="50"/>
                </a:cxn>
                <a:cxn ang="0">
                  <a:pos x="258" y="72"/>
                </a:cxn>
                <a:cxn ang="0">
                  <a:pos x="268" y="96"/>
                </a:cxn>
                <a:cxn ang="0">
                  <a:pos x="274" y="124"/>
                </a:cxn>
                <a:cxn ang="0">
                  <a:pos x="274" y="138"/>
                </a:cxn>
              </a:cxnLst>
              <a:rect l="0" t="0" r="r" b="b"/>
              <a:pathLst>
                <a:path w="274" h="276">
                  <a:moveTo>
                    <a:pt x="274" y="138"/>
                  </a:moveTo>
                  <a:lnTo>
                    <a:pt x="274" y="138"/>
                  </a:lnTo>
                  <a:lnTo>
                    <a:pt x="274" y="152"/>
                  </a:lnTo>
                  <a:lnTo>
                    <a:pt x="272" y="166"/>
                  </a:lnTo>
                  <a:lnTo>
                    <a:pt x="268" y="178"/>
                  </a:lnTo>
                  <a:lnTo>
                    <a:pt x="264" y="192"/>
                  </a:lnTo>
                  <a:lnTo>
                    <a:pt x="258" y="204"/>
                  </a:lnTo>
                  <a:lnTo>
                    <a:pt x="250" y="214"/>
                  </a:lnTo>
                  <a:lnTo>
                    <a:pt x="242" y="226"/>
                  </a:lnTo>
                  <a:lnTo>
                    <a:pt x="234" y="234"/>
                  </a:lnTo>
                  <a:lnTo>
                    <a:pt x="224" y="244"/>
                  </a:lnTo>
                  <a:lnTo>
                    <a:pt x="214" y="252"/>
                  </a:lnTo>
                  <a:lnTo>
                    <a:pt x="202" y="258"/>
                  </a:lnTo>
                  <a:lnTo>
                    <a:pt x="190" y="264"/>
                  </a:lnTo>
                  <a:lnTo>
                    <a:pt x="178" y="268"/>
                  </a:lnTo>
                  <a:lnTo>
                    <a:pt x="164" y="272"/>
                  </a:lnTo>
                  <a:lnTo>
                    <a:pt x="150" y="274"/>
                  </a:lnTo>
                  <a:lnTo>
                    <a:pt x="136" y="276"/>
                  </a:lnTo>
                  <a:lnTo>
                    <a:pt x="136" y="276"/>
                  </a:lnTo>
                  <a:lnTo>
                    <a:pt x="122" y="274"/>
                  </a:lnTo>
                  <a:lnTo>
                    <a:pt x="110" y="272"/>
                  </a:lnTo>
                  <a:lnTo>
                    <a:pt x="96" y="268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0" y="252"/>
                  </a:lnTo>
                  <a:lnTo>
                    <a:pt x="50" y="244"/>
                  </a:lnTo>
                  <a:lnTo>
                    <a:pt x="40" y="234"/>
                  </a:lnTo>
                  <a:lnTo>
                    <a:pt x="30" y="226"/>
                  </a:lnTo>
                  <a:lnTo>
                    <a:pt x="22" y="214"/>
                  </a:lnTo>
                  <a:lnTo>
                    <a:pt x="16" y="204"/>
                  </a:lnTo>
                  <a:lnTo>
                    <a:pt x="10" y="192"/>
                  </a:lnTo>
                  <a:lnTo>
                    <a:pt x="6" y="178"/>
                  </a:lnTo>
                  <a:lnTo>
                    <a:pt x="2" y="166"/>
                  </a:lnTo>
                  <a:lnTo>
                    <a:pt x="0" y="152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24"/>
                  </a:lnTo>
                  <a:lnTo>
                    <a:pt x="2" y="110"/>
                  </a:lnTo>
                  <a:lnTo>
                    <a:pt x="6" y="96"/>
                  </a:lnTo>
                  <a:lnTo>
                    <a:pt x="10" y="84"/>
                  </a:lnTo>
                  <a:lnTo>
                    <a:pt x="16" y="72"/>
                  </a:lnTo>
                  <a:lnTo>
                    <a:pt x="22" y="60"/>
                  </a:lnTo>
                  <a:lnTo>
                    <a:pt x="30" y="50"/>
                  </a:lnTo>
                  <a:lnTo>
                    <a:pt x="40" y="40"/>
                  </a:lnTo>
                  <a:lnTo>
                    <a:pt x="50" y="32"/>
                  </a:lnTo>
                  <a:lnTo>
                    <a:pt x="60" y="24"/>
                  </a:lnTo>
                  <a:lnTo>
                    <a:pt x="72" y="1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110" y="4"/>
                  </a:lnTo>
                  <a:lnTo>
                    <a:pt x="122" y="2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50" y="2"/>
                  </a:lnTo>
                  <a:lnTo>
                    <a:pt x="164" y="4"/>
                  </a:lnTo>
                  <a:lnTo>
                    <a:pt x="178" y="6"/>
                  </a:lnTo>
                  <a:lnTo>
                    <a:pt x="190" y="12"/>
                  </a:lnTo>
                  <a:lnTo>
                    <a:pt x="202" y="16"/>
                  </a:lnTo>
                  <a:lnTo>
                    <a:pt x="214" y="24"/>
                  </a:lnTo>
                  <a:lnTo>
                    <a:pt x="224" y="32"/>
                  </a:lnTo>
                  <a:lnTo>
                    <a:pt x="234" y="40"/>
                  </a:lnTo>
                  <a:lnTo>
                    <a:pt x="242" y="50"/>
                  </a:lnTo>
                  <a:lnTo>
                    <a:pt x="250" y="60"/>
                  </a:lnTo>
                  <a:lnTo>
                    <a:pt x="258" y="72"/>
                  </a:lnTo>
                  <a:lnTo>
                    <a:pt x="264" y="84"/>
                  </a:lnTo>
                  <a:lnTo>
                    <a:pt x="268" y="96"/>
                  </a:lnTo>
                  <a:lnTo>
                    <a:pt x="272" y="110"/>
                  </a:lnTo>
                  <a:lnTo>
                    <a:pt x="274" y="124"/>
                  </a:lnTo>
                  <a:lnTo>
                    <a:pt x="274" y="138"/>
                  </a:lnTo>
                  <a:lnTo>
                    <a:pt x="274" y="138"/>
                  </a:lnTo>
                  <a:lnTo>
                    <a:pt x="274" y="138"/>
                  </a:lnTo>
                  <a:close/>
                </a:path>
              </a:pathLst>
            </a:custGeom>
            <a:noFill/>
            <a:ln w="12700">
              <a:solidFill>
                <a:srgbClr val="FF5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47" name="Freeform 13"/>
            <p:cNvSpPr>
              <a:spLocks/>
            </p:cNvSpPr>
            <p:nvPr/>
          </p:nvSpPr>
          <p:spPr bwMode="auto">
            <a:xfrm>
              <a:off x="1943375" y="4323344"/>
              <a:ext cx="44730" cy="41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"/>
                </a:cxn>
                <a:cxn ang="0">
                  <a:pos x="78" y="72"/>
                </a:cxn>
              </a:cxnLst>
              <a:rect l="0" t="0" r="r" b="b"/>
              <a:pathLst>
                <a:path w="78" h="72">
                  <a:moveTo>
                    <a:pt x="0" y="0"/>
                  </a:moveTo>
                  <a:lnTo>
                    <a:pt x="0" y="72"/>
                  </a:lnTo>
                  <a:lnTo>
                    <a:pt x="78" y="72"/>
                  </a:lnTo>
                </a:path>
              </a:pathLst>
            </a:custGeom>
            <a:noFill/>
            <a:ln w="12700">
              <a:solidFill>
                <a:srgbClr val="FF5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</p:grpSp>
      <p:grpSp>
        <p:nvGrpSpPr>
          <p:cNvPr id="48" name="그룹 16"/>
          <p:cNvGrpSpPr/>
          <p:nvPr userDrawn="1"/>
        </p:nvGrpSpPr>
        <p:grpSpPr>
          <a:xfrm>
            <a:off x="1898469" y="3611268"/>
            <a:ext cx="174345" cy="177772"/>
            <a:chOff x="1857356" y="3511325"/>
            <a:chExt cx="164009" cy="177772"/>
          </a:xfrm>
        </p:grpSpPr>
        <p:sp>
          <p:nvSpPr>
            <p:cNvPr id="49" name="Freeform 15"/>
            <p:cNvSpPr>
              <a:spLocks/>
            </p:cNvSpPr>
            <p:nvPr/>
          </p:nvSpPr>
          <p:spPr bwMode="auto">
            <a:xfrm>
              <a:off x="1891763" y="3511325"/>
              <a:ext cx="95194" cy="95194"/>
            </a:xfrm>
            <a:custGeom>
              <a:avLst/>
              <a:gdLst/>
              <a:ahLst/>
              <a:cxnLst>
                <a:cxn ang="0">
                  <a:pos x="166" y="84"/>
                </a:cxn>
                <a:cxn ang="0">
                  <a:pos x="166" y="84"/>
                </a:cxn>
                <a:cxn ang="0">
                  <a:pos x="164" y="100"/>
                </a:cxn>
                <a:cxn ang="0">
                  <a:pos x="160" y="116"/>
                </a:cxn>
                <a:cxn ang="0">
                  <a:pos x="152" y="130"/>
                </a:cxn>
                <a:cxn ang="0">
                  <a:pos x="142" y="142"/>
                </a:cxn>
                <a:cxn ang="0">
                  <a:pos x="130" y="152"/>
                </a:cxn>
                <a:cxn ang="0">
                  <a:pos x="116" y="160"/>
                </a:cxn>
                <a:cxn ang="0">
                  <a:pos x="100" y="166"/>
                </a:cxn>
                <a:cxn ang="0">
                  <a:pos x="82" y="166"/>
                </a:cxn>
                <a:cxn ang="0">
                  <a:pos x="82" y="166"/>
                </a:cxn>
                <a:cxn ang="0">
                  <a:pos x="66" y="166"/>
                </a:cxn>
                <a:cxn ang="0">
                  <a:pos x="50" y="160"/>
                </a:cxn>
                <a:cxn ang="0">
                  <a:pos x="36" y="152"/>
                </a:cxn>
                <a:cxn ang="0">
                  <a:pos x="24" y="142"/>
                </a:cxn>
                <a:cxn ang="0">
                  <a:pos x="14" y="130"/>
                </a:cxn>
                <a:cxn ang="0">
                  <a:pos x="6" y="116"/>
                </a:cxn>
                <a:cxn ang="0">
                  <a:pos x="0" y="100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66"/>
                </a:cxn>
                <a:cxn ang="0">
                  <a:pos x="6" y="50"/>
                </a:cxn>
                <a:cxn ang="0">
                  <a:pos x="14" y="36"/>
                </a:cxn>
                <a:cxn ang="0">
                  <a:pos x="24" y="24"/>
                </a:cxn>
                <a:cxn ang="0">
                  <a:pos x="36" y="14"/>
                </a:cxn>
                <a:cxn ang="0">
                  <a:pos x="50" y="6"/>
                </a:cxn>
                <a:cxn ang="0">
                  <a:pos x="66" y="2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100" y="2"/>
                </a:cxn>
                <a:cxn ang="0">
                  <a:pos x="116" y="6"/>
                </a:cxn>
                <a:cxn ang="0">
                  <a:pos x="130" y="14"/>
                </a:cxn>
                <a:cxn ang="0">
                  <a:pos x="142" y="24"/>
                </a:cxn>
                <a:cxn ang="0">
                  <a:pos x="152" y="36"/>
                </a:cxn>
                <a:cxn ang="0">
                  <a:pos x="160" y="50"/>
                </a:cxn>
                <a:cxn ang="0">
                  <a:pos x="164" y="66"/>
                </a:cxn>
                <a:cxn ang="0">
                  <a:pos x="166" y="84"/>
                </a:cxn>
                <a:cxn ang="0">
                  <a:pos x="166" y="84"/>
                </a:cxn>
                <a:cxn ang="0">
                  <a:pos x="166" y="84"/>
                </a:cxn>
              </a:cxnLst>
              <a:rect l="0" t="0" r="r" b="b"/>
              <a:pathLst>
                <a:path w="166" h="166">
                  <a:moveTo>
                    <a:pt x="166" y="84"/>
                  </a:moveTo>
                  <a:lnTo>
                    <a:pt x="166" y="84"/>
                  </a:lnTo>
                  <a:lnTo>
                    <a:pt x="164" y="100"/>
                  </a:lnTo>
                  <a:lnTo>
                    <a:pt x="160" y="116"/>
                  </a:lnTo>
                  <a:lnTo>
                    <a:pt x="152" y="130"/>
                  </a:lnTo>
                  <a:lnTo>
                    <a:pt x="142" y="142"/>
                  </a:lnTo>
                  <a:lnTo>
                    <a:pt x="130" y="152"/>
                  </a:lnTo>
                  <a:lnTo>
                    <a:pt x="116" y="160"/>
                  </a:lnTo>
                  <a:lnTo>
                    <a:pt x="100" y="166"/>
                  </a:lnTo>
                  <a:lnTo>
                    <a:pt x="82" y="166"/>
                  </a:lnTo>
                  <a:lnTo>
                    <a:pt x="82" y="166"/>
                  </a:lnTo>
                  <a:lnTo>
                    <a:pt x="66" y="166"/>
                  </a:lnTo>
                  <a:lnTo>
                    <a:pt x="50" y="160"/>
                  </a:lnTo>
                  <a:lnTo>
                    <a:pt x="36" y="152"/>
                  </a:lnTo>
                  <a:lnTo>
                    <a:pt x="24" y="142"/>
                  </a:lnTo>
                  <a:lnTo>
                    <a:pt x="14" y="130"/>
                  </a:lnTo>
                  <a:lnTo>
                    <a:pt x="6" y="116"/>
                  </a:lnTo>
                  <a:lnTo>
                    <a:pt x="0" y="100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66"/>
                  </a:lnTo>
                  <a:lnTo>
                    <a:pt x="6" y="50"/>
                  </a:lnTo>
                  <a:lnTo>
                    <a:pt x="14" y="36"/>
                  </a:lnTo>
                  <a:lnTo>
                    <a:pt x="24" y="24"/>
                  </a:lnTo>
                  <a:lnTo>
                    <a:pt x="36" y="14"/>
                  </a:lnTo>
                  <a:lnTo>
                    <a:pt x="50" y="6"/>
                  </a:lnTo>
                  <a:lnTo>
                    <a:pt x="66" y="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100" y="2"/>
                  </a:lnTo>
                  <a:lnTo>
                    <a:pt x="116" y="6"/>
                  </a:lnTo>
                  <a:lnTo>
                    <a:pt x="130" y="14"/>
                  </a:lnTo>
                  <a:lnTo>
                    <a:pt x="142" y="24"/>
                  </a:lnTo>
                  <a:lnTo>
                    <a:pt x="152" y="36"/>
                  </a:lnTo>
                  <a:lnTo>
                    <a:pt x="160" y="50"/>
                  </a:lnTo>
                  <a:lnTo>
                    <a:pt x="164" y="66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66" y="84"/>
                  </a:lnTo>
                  <a:close/>
                </a:path>
              </a:pathLst>
            </a:custGeom>
            <a:noFill/>
            <a:ln w="12700">
              <a:solidFill>
                <a:srgbClr val="FF5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50" name="Freeform 16"/>
            <p:cNvSpPr>
              <a:spLocks/>
            </p:cNvSpPr>
            <p:nvPr/>
          </p:nvSpPr>
          <p:spPr bwMode="auto">
            <a:xfrm>
              <a:off x="1857356" y="3606519"/>
              <a:ext cx="164009" cy="82578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0" y="144"/>
                </a:cxn>
                <a:cxn ang="0">
                  <a:pos x="0" y="128"/>
                </a:cxn>
                <a:cxn ang="0">
                  <a:pos x="2" y="114"/>
                </a:cxn>
                <a:cxn ang="0">
                  <a:pos x="6" y="102"/>
                </a:cxn>
                <a:cxn ang="0">
                  <a:pos x="10" y="88"/>
                </a:cxn>
                <a:cxn ang="0">
                  <a:pos x="16" y="76"/>
                </a:cxn>
                <a:cxn ang="0">
                  <a:pos x="24" y="64"/>
                </a:cxn>
                <a:cxn ang="0">
                  <a:pos x="32" y="52"/>
                </a:cxn>
                <a:cxn ang="0">
                  <a:pos x="42" y="42"/>
                </a:cxn>
                <a:cxn ang="0">
                  <a:pos x="52" y="34"/>
                </a:cxn>
                <a:cxn ang="0">
                  <a:pos x="62" y="24"/>
                </a:cxn>
                <a:cxn ang="0">
                  <a:pos x="74" y="18"/>
                </a:cxn>
                <a:cxn ang="0">
                  <a:pos x="86" y="12"/>
                </a:cxn>
                <a:cxn ang="0">
                  <a:pos x="100" y="6"/>
                </a:cxn>
                <a:cxn ang="0">
                  <a:pos x="114" y="4"/>
                </a:cxn>
                <a:cxn ang="0">
                  <a:pos x="128" y="2"/>
                </a:cxn>
                <a:cxn ang="0">
                  <a:pos x="142" y="0"/>
                </a:cxn>
                <a:cxn ang="0">
                  <a:pos x="142" y="0"/>
                </a:cxn>
                <a:cxn ang="0">
                  <a:pos x="158" y="2"/>
                </a:cxn>
                <a:cxn ang="0">
                  <a:pos x="172" y="4"/>
                </a:cxn>
                <a:cxn ang="0">
                  <a:pos x="186" y="6"/>
                </a:cxn>
                <a:cxn ang="0">
                  <a:pos x="198" y="12"/>
                </a:cxn>
                <a:cxn ang="0">
                  <a:pos x="210" y="18"/>
                </a:cxn>
                <a:cxn ang="0">
                  <a:pos x="222" y="24"/>
                </a:cxn>
                <a:cxn ang="0">
                  <a:pos x="234" y="34"/>
                </a:cxn>
                <a:cxn ang="0">
                  <a:pos x="244" y="42"/>
                </a:cxn>
                <a:cxn ang="0">
                  <a:pos x="252" y="52"/>
                </a:cxn>
                <a:cxn ang="0">
                  <a:pos x="262" y="64"/>
                </a:cxn>
                <a:cxn ang="0">
                  <a:pos x="268" y="76"/>
                </a:cxn>
                <a:cxn ang="0">
                  <a:pos x="274" y="88"/>
                </a:cxn>
                <a:cxn ang="0">
                  <a:pos x="280" y="102"/>
                </a:cxn>
                <a:cxn ang="0">
                  <a:pos x="282" y="114"/>
                </a:cxn>
                <a:cxn ang="0">
                  <a:pos x="284" y="128"/>
                </a:cxn>
                <a:cxn ang="0">
                  <a:pos x="286" y="144"/>
                </a:cxn>
              </a:cxnLst>
              <a:rect l="0" t="0" r="r" b="b"/>
              <a:pathLst>
                <a:path w="286" h="144">
                  <a:moveTo>
                    <a:pt x="0" y="144"/>
                  </a:moveTo>
                  <a:lnTo>
                    <a:pt x="0" y="144"/>
                  </a:lnTo>
                  <a:lnTo>
                    <a:pt x="0" y="128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0" y="88"/>
                  </a:lnTo>
                  <a:lnTo>
                    <a:pt x="16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4"/>
                  </a:lnTo>
                  <a:lnTo>
                    <a:pt x="62" y="24"/>
                  </a:lnTo>
                  <a:lnTo>
                    <a:pt x="74" y="18"/>
                  </a:lnTo>
                  <a:lnTo>
                    <a:pt x="86" y="12"/>
                  </a:lnTo>
                  <a:lnTo>
                    <a:pt x="100" y="6"/>
                  </a:lnTo>
                  <a:lnTo>
                    <a:pt x="114" y="4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8" y="2"/>
                  </a:lnTo>
                  <a:lnTo>
                    <a:pt x="172" y="4"/>
                  </a:lnTo>
                  <a:lnTo>
                    <a:pt x="186" y="6"/>
                  </a:lnTo>
                  <a:lnTo>
                    <a:pt x="198" y="12"/>
                  </a:lnTo>
                  <a:lnTo>
                    <a:pt x="210" y="18"/>
                  </a:lnTo>
                  <a:lnTo>
                    <a:pt x="222" y="24"/>
                  </a:lnTo>
                  <a:lnTo>
                    <a:pt x="234" y="34"/>
                  </a:lnTo>
                  <a:lnTo>
                    <a:pt x="244" y="42"/>
                  </a:lnTo>
                  <a:lnTo>
                    <a:pt x="252" y="52"/>
                  </a:lnTo>
                  <a:lnTo>
                    <a:pt x="262" y="64"/>
                  </a:lnTo>
                  <a:lnTo>
                    <a:pt x="268" y="76"/>
                  </a:lnTo>
                  <a:lnTo>
                    <a:pt x="274" y="88"/>
                  </a:lnTo>
                  <a:lnTo>
                    <a:pt x="280" y="102"/>
                  </a:lnTo>
                  <a:lnTo>
                    <a:pt x="282" y="114"/>
                  </a:lnTo>
                  <a:lnTo>
                    <a:pt x="284" y="128"/>
                  </a:lnTo>
                  <a:lnTo>
                    <a:pt x="286" y="144"/>
                  </a:lnTo>
                </a:path>
              </a:pathLst>
            </a:custGeom>
            <a:noFill/>
            <a:ln w="12700">
              <a:solidFill>
                <a:srgbClr val="FF5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</p:grpSp>
      <p:grpSp>
        <p:nvGrpSpPr>
          <p:cNvPr id="51" name="그룹 17"/>
          <p:cNvGrpSpPr/>
          <p:nvPr userDrawn="1"/>
        </p:nvGrpSpPr>
        <p:grpSpPr>
          <a:xfrm>
            <a:off x="1908221" y="4941598"/>
            <a:ext cx="159715" cy="159261"/>
            <a:chOff x="1866531" y="4610293"/>
            <a:chExt cx="150246" cy="159261"/>
          </a:xfrm>
        </p:grpSpPr>
        <p:sp>
          <p:nvSpPr>
            <p:cNvPr id="52" name="Rectangle 17"/>
            <p:cNvSpPr>
              <a:spLocks noChangeArrowheads="1"/>
            </p:cNvSpPr>
            <p:nvPr/>
          </p:nvSpPr>
          <p:spPr bwMode="auto">
            <a:xfrm>
              <a:off x="1866531" y="4633071"/>
              <a:ext cx="150246" cy="136483"/>
            </a:xfrm>
            <a:prstGeom prst="rect">
              <a:avLst/>
            </a:prstGeom>
            <a:noFill/>
            <a:ln w="12700">
              <a:solidFill>
                <a:srgbClr val="FF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 dirty="0"/>
            </a:p>
          </p:txBody>
        </p:sp>
        <p:grpSp>
          <p:nvGrpSpPr>
            <p:cNvPr id="53" name="그룹 19"/>
            <p:cNvGrpSpPr/>
            <p:nvPr/>
          </p:nvGrpSpPr>
          <p:grpSpPr>
            <a:xfrm>
              <a:off x="1887176" y="4610293"/>
              <a:ext cx="111825" cy="119119"/>
              <a:chOff x="1887176" y="4610293"/>
              <a:chExt cx="111825" cy="119119"/>
            </a:xfrm>
          </p:grpSpPr>
          <p:sp>
            <p:nvSpPr>
              <p:cNvPr id="54" name="Freeform 14"/>
              <p:cNvSpPr>
                <a:spLocks/>
              </p:cNvSpPr>
              <p:nvPr/>
            </p:nvSpPr>
            <p:spPr bwMode="auto">
              <a:xfrm>
                <a:off x="1910114" y="4676654"/>
                <a:ext cx="74550" cy="52758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46" y="92"/>
                  </a:cxn>
                  <a:cxn ang="0">
                    <a:pos x="130" y="0"/>
                  </a:cxn>
                </a:cxnLst>
                <a:rect l="0" t="0" r="r" b="b"/>
                <a:pathLst>
                  <a:path w="130" h="92">
                    <a:moveTo>
                      <a:pt x="0" y="44"/>
                    </a:moveTo>
                    <a:lnTo>
                      <a:pt x="46" y="92"/>
                    </a:lnTo>
                    <a:lnTo>
                      <a:pt x="130" y="0"/>
                    </a:lnTo>
                  </a:path>
                </a:pathLst>
              </a:custGeom>
              <a:noFill/>
              <a:ln w="12700">
                <a:solidFill>
                  <a:srgbClr val="FF505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/>
              </a:p>
            </p:txBody>
          </p:sp>
          <p:sp>
            <p:nvSpPr>
              <p:cNvPr id="55" name="Line 18"/>
              <p:cNvSpPr>
                <a:spLocks noChangeShapeType="1"/>
              </p:cNvSpPr>
              <p:nvPr/>
            </p:nvSpPr>
            <p:spPr bwMode="auto">
              <a:xfrm flipV="1">
                <a:off x="1887176" y="4610293"/>
                <a:ext cx="574" cy="21791"/>
              </a:xfrm>
              <a:prstGeom prst="line">
                <a:avLst/>
              </a:prstGeom>
              <a:noFill/>
              <a:ln w="12700">
                <a:solidFill>
                  <a:srgbClr val="FF505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/>
              </a:p>
            </p:txBody>
          </p:sp>
          <p:sp>
            <p:nvSpPr>
              <p:cNvPr id="56" name="Line 19"/>
              <p:cNvSpPr>
                <a:spLocks noChangeShapeType="1"/>
              </p:cNvSpPr>
              <p:nvPr/>
            </p:nvSpPr>
            <p:spPr bwMode="auto">
              <a:xfrm flipV="1">
                <a:off x="1998427" y="4610293"/>
                <a:ext cx="574" cy="21791"/>
              </a:xfrm>
              <a:prstGeom prst="line">
                <a:avLst/>
              </a:prstGeom>
              <a:noFill/>
              <a:ln w="12700">
                <a:solidFill>
                  <a:srgbClr val="FF505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/>
              </a:p>
            </p:txBody>
          </p:sp>
        </p:grpSp>
      </p:grpSp>
      <p:sp>
        <p:nvSpPr>
          <p:cNvPr id="57" name="텍스트 개체 틀 31"/>
          <p:cNvSpPr>
            <a:spLocks noGrp="1"/>
          </p:cNvSpPr>
          <p:nvPr>
            <p:ph type="body" sz="quarter" idx="10" hasCustomPrompt="1"/>
          </p:nvPr>
        </p:nvSpPr>
        <p:spPr>
          <a:xfrm>
            <a:off x="2257568" y="3501008"/>
            <a:ext cx="4209662" cy="43261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ko-KR" altLang="en-US" dirty="0"/>
              <a:t>소속팀 </a:t>
            </a:r>
            <a:r>
              <a:rPr lang="en-US" altLang="ko-KR" dirty="0"/>
              <a:t>/ </a:t>
            </a:r>
            <a:r>
              <a:rPr lang="ko-KR" altLang="en-US" dirty="0"/>
              <a:t>작성자</a:t>
            </a:r>
          </a:p>
        </p:txBody>
      </p:sp>
      <p:sp>
        <p:nvSpPr>
          <p:cNvPr id="58" name="텍스트 개체 틀 31"/>
          <p:cNvSpPr>
            <a:spLocks noGrp="1"/>
          </p:cNvSpPr>
          <p:nvPr>
            <p:ph type="body" sz="quarter" idx="11" hasCustomPrompt="1"/>
          </p:nvPr>
        </p:nvSpPr>
        <p:spPr>
          <a:xfrm>
            <a:off x="2257568" y="3933056"/>
            <a:ext cx="4209662" cy="43261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altLang="ko-KR" dirty="0"/>
              <a:t>00</a:t>
            </a:r>
            <a:r>
              <a:rPr lang="ko-KR" altLang="en-US" dirty="0"/>
              <a:t>매</a:t>
            </a:r>
          </a:p>
        </p:txBody>
      </p:sp>
      <p:sp>
        <p:nvSpPr>
          <p:cNvPr id="59" name="텍스트 개체 틀 31"/>
          <p:cNvSpPr>
            <a:spLocks noGrp="1"/>
          </p:cNvSpPr>
          <p:nvPr>
            <p:ph type="body" sz="quarter" idx="12" hasCustomPrompt="1"/>
          </p:nvPr>
        </p:nvSpPr>
        <p:spPr>
          <a:xfrm>
            <a:off x="2257568" y="4365104"/>
            <a:ext cx="4209662" cy="43261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altLang="ko-KR" dirty="0"/>
              <a:t>00</a:t>
            </a:r>
            <a:r>
              <a:rPr lang="ko-KR" altLang="en-US" dirty="0"/>
              <a:t>분</a:t>
            </a:r>
          </a:p>
        </p:txBody>
      </p:sp>
      <p:sp>
        <p:nvSpPr>
          <p:cNvPr id="60" name="텍스트 개체 틀 31"/>
          <p:cNvSpPr>
            <a:spLocks noGrp="1"/>
          </p:cNvSpPr>
          <p:nvPr>
            <p:ph type="body" sz="quarter" idx="13" hasCustomPrompt="1"/>
          </p:nvPr>
        </p:nvSpPr>
        <p:spPr>
          <a:xfrm>
            <a:off x="2257568" y="4797152"/>
            <a:ext cx="4209662" cy="43261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altLang="ko-KR" dirty="0"/>
              <a:t>2018.00.00</a:t>
            </a:r>
            <a:endParaRPr lang="ko-KR" altLang="en-US" dirty="0"/>
          </a:p>
        </p:txBody>
      </p:sp>
      <p:sp>
        <p:nvSpPr>
          <p:cNvPr id="61" name="TextBox 60"/>
          <p:cNvSpPr txBox="1"/>
          <p:nvPr userDrawn="1"/>
        </p:nvSpPr>
        <p:spPr>
          <a:xfrm>
            <a:off x="1215007" y="508796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5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VISION 2023</a:t>
            </a:r>
          </a:p>
        </p:txBody>
      </p:sp>
      <p:sp>
        <p:nvSpPr>
          <p:cNvPr id="34" name="내용 개체 틀 27"/>
          <p:cNvSpPr>
            <a:spLocks noGrp="1"/>
          </p:cNvSpPr>
          <p:nvPr>
            <p:ph sz="quarter" idx="14" hasCustomPrompt="1"/>
          </p:nvPr>
        </p:nvSpPr>
        <p:spPr>
          <a:xfrm>
            <a:off x="1215007" y="1105989"/>
            <a:ext cx="7677572" cy="1391406"/>
          </a:xfrm>
          <a:prstGeom prst="rect">
            <a:avLst/>
          </a:prstGeom>
        </p:spPr>
        <p:txBody>
          <a:bodyPr lIns="90000" anchor="t">
            <a:noAutofit/>
          </a:bodyPr>
          <a:lstStyle>
            <a:lvl1pPr marL="0" indent="0" algn="l" latinLnBrk="0">
              <a:spcBef>
                <a:spcPts val="300"/>
              </a:spcBef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pic>
        <p:nvPicPr>
          <p:cNvPr id="31" name="Picture 2" descr="C:\Users\user\Desktop\작업_디자인\CI\osstem CI\osstem CI_3x3-01.jpg"/>
          <p:cNvPicPr>
            <a:picLocks noChangeAspect="1" noChangeArrowheads="1"/>
          </p:cNvPicPr>
          <p:nvPr userDrawn="1"/>
        </p:nvPicPr>
        <p:blipFill>
          <a:blip r:embed="rId3" cstate="print"/>
          <a:srcRect t="23769" b="28692"/>
          <a:stretch>
            <a:fillRect/>
          </a:stretch>
        </p:blipFill>
        <p:spPr bwMode="auto">
          <a:xfrm>
            <a:off x="431795" y="5975789"/>
            <a:ext cx="1404000" cy="667444"/>
          </a:xfrm>
          <a:prstGeom prst="rect">
            <a:avLst/>
          </a:prstGeom>
          <a:noFill/>
        </p:spPr>
      </p:pic>
      <p:sp>
        <p:nvSpPr>
          <p:cNvPr id="2" name="직사각형 1"/>
          <p:cNvSpPr/>
          <p:nvPr userDrawn="1"/>
        </p:nvSpPr>
        <p:spPr>
          <a:xfrm>
            <a:off x="7696261" y="6280274"/>
            <a:ext cx="15728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bneogothic"/>
              </a:rPr>
              <a:t>(</a:t>
            </a:r>
            <a:r>
              <a:rPr lang="ko-KR" altLang="en-US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bneogothic"/>
              </a:rPr>
              <a:t>주</a:t>
            </a:r>
            <a:r>
              <a:rPr lang="en-US" altLang="ko-KR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bneogothic"/>
              </a:rPr>
              <a:t>)</a:t>
            </a:r>
            <a:r>
              <a:rPr lang="ko-KR" altLang="en-US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bneogothic"/>
              </a:rPr>
              <a:t>다빈시스템스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07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사내용 -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>
            <a:spLocks noGrp="1"/>
          </p:cNvSpPr>
          <p:nvPr>
            <p:ph idx="10"/>
          </p:nvPr>
        </p:nvSpPr>
        <p:spPr>
          <a:xfrm>
            <a:off x="2530406" y="940088"/>
            <a:ext cx="6736049" cy="4536504"/>
          </a:xfrm>
          <a:prstGeom prst="rect">
            <a:avLst/>
          </a:prstGeom>
        </p:spPr>
        <p:txBody>
          <a:bodyPr>
            <a:normAutofit/>
          </a:bodyPr>
          <a:lstStyle>
            <a:lvl1pPr marL="514233" indent="-514233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romanUcPeriod"/>
              <a:defRPr kumimoji="0" lang="ko-KR"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 marL="857055" indent="-399959" eaLnBrk="1" latinLnBrk="0" hangingPunct="1">
              <a:buFont typeface="+mj-lt"/>
              <a:buAutoNum type="romanUcPeriod"/>
              <a:defRPr kumimoji="0" lang="ko-KR" sz="1800" b="0">
                <a:solidFill>
                  <a:schemeClr val="bg1"/>
                </a:solidFill>
                <a:latin typeface="+mn-lt"/>
              </a:defRPr>
            </a:lvl2pPr>
            <a:lvl3pPr marL="1314150" indent="-399959" eaLnBrk="1" latinLnBrk="0" hangingPunct="1">
              <a:buFont typeface="+mj-lt"/>
              <a:buAutoNum type="romanUcPeriod"/>
              <a:defRPr kumimoji="0" lang="ko-KR" sz="1600" b="0">
                <a:solidFill>
                  <a:schemeClr val="bg1"/>
                </a:solidFill>
                <a:latin typeface="+mn-lt"/>
              </a:defRPr>
            </a:lvl3pPr>
            <a:lvl4pPr marL="1771247" indent="-399959" eaLnBrk="1" latinLnBrk="0" hangingPunct="1">
              <a:buFont typeface="+mj-lt"/>
              <a:buAutoNum type="romanUcPeriod"/>
              <a:defRPr kumimoji="0" lang="ko-KR" sz="1400" b="0">
                <a:solidFill>
                  <a:schemeClr val="bg1"/>
                </a:solidFill>
                <a:latin typeface="+mn-lt"/>
              </a:defRPr>
            </a:lvl4pPr>
            <a:lvl5pPr marL="2228343" indent="-399959" eaLnBrk="1" latinLnBrk="0" hangingPunct="1">
              <a:buFont typeface="+mj-lt"/>
              <a:buAutoNum type="romanUcPeriod"/>
              <a:defRPr kumimoji="0" lang="ko-KR" sz="1400" b="0">
                <a:solidFill>
                  <a:schemeClr val="bg1"/>
                </a:solidFill>
                <a:latin typeface="+mn-lt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7" name="직사각형 26"/>
          <p:cNvSpPr/>
          <p:nvPr userDrawn="1"/>
        </p:nvSpPr>
        <p:spPr>
          <a:xfrm flipH="1">
            <a:off x="0" y="0"/>
            <a:ext cx="1879251" cy="6858000"/>
          </a:xfrm>
          <a:prstGeom prst="rect">
            <a:avLst/>
          </a:pr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sz="1800">
              <a:solidFill>
                <a:srgbClr val="000000"/>
              </a:solidFill>
              <a:sym typeface="Calibri"/>
            </a:endParaRPr>
          </a:p>
        </p:txBody>
      </p:sp>
      <p:sp>
        <p:nvSpPr>
          <p:cNvPr id="28" name="Freeform 8"/>
          <p:cNvSpPr>
            <a:spLocks/>
          </p:cNvSpPr>
          <p:nvPr userDrawn="1"/>
        </p:nvSpPr>
        <p:spPr bwMode="auto">
          <a:xfrm rot="16200000">
            <a:off x="1498246" y="1019510"/>
            <a:ext cx="1214630" cy="46144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6" y="5"/>
              </a:cxn>
              <a:cxn ang="0">
                <a:pos x="232" y="17"/>
              </a:cxn>
              <a:cxn ang="0">
                <a:pos x="281" y="24"/>
              </a:cxn>
              <a:cxn ang="0">
                <a:pos x="377" y="46"/>
              </a:cxn>
              <a:cxn ang="0">
                <a:pos x="470" y="76"/>
              </a:cxn>
              <a:cxn ang="0">
                <a:pos x="562" y="111"/>
              </a:cxn>
              <a:cxn ang="0">
                <a:pos x="607" y="130"/>
              </a:cxn>
              <a:cxn ang="0">
                <a:pos x="668" y="160"/>
              </a:cxn>
              <a:cxn ang="0">
                <a:pos x="702" y="179"/>
              </a:cxn>
              <a:cxn ang="0">
                <a:pos x="769" y="219"/>
              </a:cxn>
              <a:cxn ang="0">
                <a:pos x="834" y="263"/>
              </a:cxn>
              <a:cxn ang="0">
                <a:pos x="895" y="311"/>
              </a:cxn>
              <a:cxn ang="0">
                <a:pos x="953" y="362"/>
              </a:cxn>
              <a:cxn ang="0">
                <a:pos x="1009" y="417"/>
              </a:cxn>
              <a:cxn ang="0">
                <a:pos x="1061" y="475"/>
              </a:cxn>
              <a:cxn ang="0">
                <a:pos x="1111" y="536"/>
              </a:cxn>
              <a:cxn ang="0">
                <a:pos x="1133" y="567"/>
              </a:cxn>
              <a:cxn ang="0">
                <a:pos x="1173" y="624"/>
              </a:cxn>
              <a:cxn ang="0">
                <a:pos x="1210" y="683"/>
              </a:cxn>
              <a:cxn ang="0">
                <a:pos x="1244" y="743"/>
              </a:cxn>
              <a:cxn ang="0">
                <a:pos x="1276" y="805"/>
              </a:cxn>
              <a:cxn ang="0">
                <a:pos x="1290" y="836"/>
              </a:cxn>
              <a:cxn ang="0">
                <a:pos x="1319" y="901"/>
              </a:cxn>
              <a:cxn ang="0">
                <a:pos x="1331" y="934"/>
              </a:cxn>
              <a:cxn ang="0">
                <a:pos x="1354" y="997"/>
              </a:cxn>
              <a:cxn ang="0">
                <a:pos x="1369" y="1027"/>
              </a:cxn>
              <a:cxn ang="0">
                <a:pos x="1389" y="1055"/>
              </a:cxn>
              <a:cxn ang="0">
                <a:pos x="1395" y="1062"/>
              </a:cxn>
              <a:cxn ang="0">
                <a:pos x="1408" y="1072"/>
              </a:cxn>
              <a:cxn ang="0">
                <a:pos x="1418" y="1075"/>
              </a:cxn>
              <a:cxn ang="0">
                <a:pos x="1424" y="1075"/>
              </a:cxn>
              <a:cxn ang="0">
                <a:pos x="1433" y="1073"/>
              </a:cxn>
              <a:cxn ang="0">
                <a:pos x="1451" y="1062"/>
              </a:cxn>
              <a:cxn ang="0">
                <a:pos x="1465" y="1044"/>
              </a:cxn>
              <a:cxn ang="0">
                <a:pos x="1481" y="1017"/>
              </a:cxn>
              <a:cxn ang="0">
                <a:pos x="1489" y="1000"/>
              </a:cxn>
              <a:cxn ang="0">
                <a:pos x="1510" y="948"/>
              </a:cxn>
              <a:cxn ang="0">
                <a:pos x="1536" y="879"/>
              </a:cxn>
              <a:cxn ang="0">
                <a:pos x="1551" y="844"/>
              </a:cxn>
              <a:cxn ang="0">
                <a:pos x="1583" y="775"/>
              </a:cxn>
              <a:cxn ang="0">
                <a:pos x="1601" y="742"/>
              </a:cxn>
              <a:cxn ang="0">
                <a:pos x="1638" y="677"/>
              </a:cxn>
              <a:cxn ang="0">
                <a:pos x="1679" y="613"/>
              </a:cxn>
              <a:cxn ang="0">
                <a:pos x="1723" y="551"/>
              </a:cxn>
              <a:cxn ang="0">
                <a:pos x="1770" y="492"/>
              </a:cxn>
              <a:cxn ang="0">
                <a:pos x="1792" y="466"/>
              </a:cxn>
              <a:cxn ang="0">
                <a:pos x="1836" y="418"/>
              </a:cxn>
              <a:cxn ang="0">
                <a:pos x="1882" y="371"/>
              </a:cxn>
              <a:cxn ang="0">
                <a:pos x="1932" y="327"/>
              </a:cxn>
              <a:cxn ang="0">
                <a:pos x="1983" y="285"/>
              </a:cxn>
              <a:cxn ang="0">
                <a:pos x="2036" y="246"/>
              </a:cxn>
              <a:cxn ang="0">
                <a:pos x="2090" y="209"/>
              </a:cxn>
              <a:cxn ang="0">
                <a:pos x="2147" y="175"/>
              </a:cxn>
              <a:cxn ang="0">
                <a:pos x="2177" y="160"/>
              </a:cxn>
              <a:cxn ang="0">
                <a:pos x="2237" y="130"/>
              </a:cxn>
              <a:cxn ang="0">
                <a:pos x="2282" y="111"/>
              </a:cxn>
              <a:cxn ang="0">
                <a:pos x="2374" y="76"/>
              </a:cxn>
              <a:cxn ang="0">
                <a:pos x="2468" y="46"/>
              </a:cxn>
              <a:cxn ang="0">
                <a:pos x="2563" y="24"/>
              </a:cxn>
              <a:cxn ang="0">
                <a:pos x="2612" y="17"/>
              </a:cxn>
              <a:cxn ang="0">
                <a:pos x="2728" y="5"/>
              </a:cxn>
              <a:cxn ang="0">
                <a:pos x="2844" y="0"/>
              </a:cxn>
            </a:cxnLst>
            <a:rect l="0" t="0" r="r" b="b"/>
            <a:pathLst>
              <a:path w="2844" h="1075">
                <a:moveTo>
                  <a:pt x="0" y="0"/>
                </a:moveTo>
                <a:lnTo>
                  <a:pt x="0" y="0"/>
                </a:lnTo>
                <a:lnTo>
                  <a:pt x="58" y="1"/>
                </a:lnTo>
                <a:lnTo>
                  <a:pt x="116" y="5"/>
                </a:lnTo>
                <a:lnTo>
                  <a:pt x="174" y="10"/>
                </a:lnTo>
                <a:lnTo>
                  <a:pt x="232" y="17"/>
                </a:lnTo>
                <a:lnTo>
                  <a:pt x="232" y="17"/>
                </a:lnTo>
                <a:lnTo>
                  <a:pt x="281" y="24"/>
                </a:lnTo>
                <a:lnTo>
                  <a:pt x="329" y="34"/>
                </a:lnTo>
                <a:lnTo>
                  <a:pt x="377" y="46"/>
                </a:lnTo>
                <a:lnTo>
                  <a:pt x="424" y="60"/>
                </a:lnTo>
                <a:lnTo>
                  <a:pt x="470" y="76"/>
                </a:lnTo>
                <a:lnTo>
                  <a:pt x="517" y="92"/>
                </a:lnTo>
                <a:lnTo>
                  <a:pt x="562" y="111"/>
                </a:lnTo>
                <a:lnTo>
                  <a:pt x="607" y="130"/>
                </a:lnTo>
                <a:lnTo>
                  <a:pt x="607" y="130"/>
                </a:lnTo>
                <a:lnTo>
                  <a:pt x="638" y="145"/>
                </a:lnTo>
                <a:lnTo>
                  <a:pt x="668" y="160"/>
                </a:lnTo>
                <a:lnTo>
                  <a:pt x="668" y="160"/>
                </a:lnTo>
                <a:lnTo>
                  <a:pt x="702" y="179"/>
                </a:lnTo>
                <a:lnTo>
                  <a:pt x="736" y="198"/>
                </a:lnTo>
                <a:lnTo>
                  <a:pt x="769" y="219"/>
                </a:lnTo>
                <a:lnTo>
                  <a:pt x="802" y="241"/>
                </a:lnTo>
                <a:lnTo>
                  <a:pt x="834" y="263"/>
                </a:lnTo>
                <a:lnTo>
                  <a:pt x="864" y="287"/>
                </a:lnTo>
                <a:lnTo>
                  <a:pt x="895" y="311"/>
                </a:lnTo>
                <a:lnTo>
                  <a:pt x="924" y="337"/>
                </a:lnTo>
                <a:lnTo>
                  <a:pt x="953" y="362"/>
                </a:lnTo>
                <a:lnTo>
                  <a:pt x="981" y="390"/>
                </a:lnTo>
                <a:lnTo>
                  <a:pt x="1009" y="417"/>
                </a:lnTo>
                <a:lnTo>
                  <a:pt x="1035" y="447"/>
                </a:lnTo>
                <a:lnTo>
                  <a:pt x="1061" y="475"/>
                </a:lnTo>
                <a:lnTo>
                  <a:pt x="1086" y="506"/>
                </a:lnTo>
                <a:lnTo>
                  <a:pt x="1111" y="536"/>
                </a:lnTo>
                <a:lnTo>
                  <a:pt x="1133" y="567"/>
                </a:lnTo>
                <a:lnTo>
                  <a:pt x="1133" y="567"/>
                </a:lnTo>
                <a:lnTo>
                  <a:pt x="1153" y="596"/>
                </a:lnTo>
                <a:lnTo>
                  <a:pt x="1173" y="624"/>
                </a:lnTo>
                <a:lnTo>
                  <a:pt x="1192" y="654"/>
                </a:lnTo>
                <a:lnTo>
                  <a:pt x="1210" y="683"/>
                </a:lnTo>
                <a:lnTo>
                  <a:pt x="1228" y="713"/>
                </a:lnTo>
                <a:lnTo>
                  <a:pt x="1244" y="743"/>
                </a:lnTo>
                <a:lnTo>
                  <a:pt x="1261" y="774"/>
                </a:lnTo>
                <a:lnTo>
                  <a:pt x="1276" y="805"/>
                </a:lnTo>
                <a:lnTo>
                  <a:pt x="1276" y="805"/>
                </a:lnTo>
                <a:lnTo>
                  <a:pt x="1290" y="836"/>
                </a:lnTo>
                <a:lnTo>
                  <a:pt x="1304" y="869"/>
                </a:lnTo>
                <a:lnTo>
                  <a:pt x="1319" y="901"/>
                </a:lnTo>
                <a:lnTo>
                  <a:pt x="1331" y="934"/>
                </a:lnTo>
                <a:lnTo>
                  <a:pt x="1331" y="934"/>
                </a:lnTo>
                <a:lnTo>
                  <a:pt x="1343" y="965"/>
                </a:lnTo>
                <a:lnTo>
                  <a:pt x="1354" y="997"/>
                </a:lnTo>
                <a:lnTo>
                  <a:pt x="1361" y="1012"/>
                </a:lnTo>
                <a:lnTo>
                  <a:pt x="1369" y="1027"/>
                </a:lnTo>
                <a:lnTo>
                  <a:pt x="1378" y="1041"/>
                </a:lnTo>
                <a:lnTo>
                  <a:pt x="1389" y="1055"/>
                </a:lnTo>
                <a:lnTo>
                  <a:pt x="1389" y="1055"/>
                </a:lnTo>
                <a:lnTo>
                  <a:pt x="1395" y="1062"/>
                </a:lnTo>
                <a:lnTo>
                  <a:pt x="1404" y="1068"/>
                </a:lnTo>
                <a:lnTo>
                  <a:pt x="1408" y="1072"/>
                </a:lnTo>
                <a:lnTo>
                  <a:pt x="1414" y="1074"/>
                </a:lnTo>
                <a:lnTo>
                  <a:pt x="1418" y="1075"/>
                </a:lnTo>
                <a:lnTo>
                  <a:pt x="1424" y="1075"/>
                </a:lnTo>
                <a:lnTo>
                  <a:pt x="1424" y="1075"/>
                </a:lnTo>
                <a:lnTo>
                  <a:pt x="1428" y="1074"/>
                </a:lnTo>
                <a:lnTo>
                  <a:pt x="1433" y="1073"/>
                </a:lnTo>
                <a:lnTo>
                  <a:pt x="1442" y="1068"/>
                </a:lnTo>
                <a:lnTo>
                  <a:pt x="1451" y="1062"/>
                </a:lnTo>
                <a:lnTo>
                  <a:pt x="1459" y="1053"/>
                </a:lnTo>
                <a:lnTo>
                  <a:pt x="1465" y="1044"/>
                </a:lnTo>
                <a:lnTo>
                  <a:pt x="1471" y="1034"/>
                </a:lnTo>
                <a:lnTo>
                  <a:pt x="1481" y="1017"/>
                </a:lnTo>
                <a:lnTo>
                  <a:pt x="1481" y="1017"/>
                </a:lnTo>
                <a:lnTo>
                  <a:pt x="1489" y="1000"/>
                </a:lnTo>
                <a:lnTo>
                  <a:pt x="1496" y="983"/>
                </a:lnTo>
                <a:lnTo>
                  <a:pt x="1510" y="948"/>
                </a:lnTo>
                <a:lnTo>
                  <a:pt x="1522" y="913"/>
                </a:lnTo>
                <a:lnTo>
                  <a:pt x="1536" y="879"/>
                </a:lnTo>
                <a:lnTo>
                  <a:pt x="1536" y="879"/>
                </a:lnTo>
                <a:lnTo>
                  <a:pt x="1551" y="844"/>
                </a:lnTo>
                <a:lnTo>
                  <a:pt x="1567" y="809"/>
                </a:lnTo>
                <a:lnTo>
                  <a:pt x="1583" y="775"/>
                </a:lnTo>
                <a:lnTo>
                  <a:pt x="1601" y="742"/>
                </a:lnTo>
                <a:lnTo>
                  <a:pt x="1601" y="742"/>
                </a:lnTo>
                <a:lnTo>
                  <a:pt x="1620" y="709"/>
                </a:lnTo>
                <a:lnTo>
                  <a:pt x="1638" y="677"/>
                </a:lnTo>
                <a:lnTo>
                  <a:pt x="1658" y="645"/>
                </a:lnTo>
                <a:lnTo>
                  <a:pt x="1679" y="613"/>
                </a:lnTo>
                <a:lnTo>
                  <a:pt x="1701" y="581"/>
                </a:lnTo>
                <a:lnTo>
                  <a:pt x="1723" y="551"/>
                </a:lnTo>
                <a:lnTo>
                  <a:pt x="1747" y="521"/>
                </a:lnTo>
                <a:lnTo>
                  <a:pt x="1770" y="492"/>
                </a:lnTo>
                <a:lnTo>
                  <a:pt x="1770" y="492"/>
                </a:lnTo>
                <a:lnTo>
                  <a:pt x="1792" y="466"/>
                </a:lnTo>
                <a:lnTo>
                  <a:pt x="1813" y="442"/>
                </a:lnTo>
                <a:lnTo>
                  <a:pt x="1836" y="418"/>
                </a:lnTo>
                <a:lnTo>
                  <a:pt x="1859" y="394"/>
                </a:lnTo>
                <a:lnTo>
                  <a:pt x="1882" y="371"/>
                </a:lnTo>
                <a:lnTo>
                  <a:pt x="1906" y="349"/>
                </a:lnTo>
                <a:lnTo>
                  <a:pt x="1932" y="327"/>
                </a:lnTo>
                <a:lnTo>
                  <a:pt x="1957" y="306"/>
                </a:lnTo>
                <a:lnTo>
                  <a:pt x="1983" y="285"/>
                </a:lnTo>
                <a:lnTo>
                  <a:pt x="2009" y="265"/>
                </a:lnTo>
                <a:lnTo>
                  <a:pt x="2036" y="246"/>
                </a:lnTo>
                <a:lnTo>
                  <a:pt x="2063" y="228"/>
                </a:lnTo>
                <a:lnTo>
                  <a:pt x="2090" y="209"/>
                </a:lnTo>
                <a:lnTo>
                  <a:pt x="2119" y="192"/>
                </a:lnTo>
                <a:lnTo>
                  <a:pt x="2147" y="175"/>
                </a:lnTo>
                <a:lnTo>
                  <a:pt x="2177" y="160"/>
                </a:lnTo>
                <a:lnTo>
                  <a:pt x="2177" y="160"/>
                </a:lnTo>
                <a:lnTo>
                  <a:pt x="2206" y="145"/>
                </a:lnTo>
                <a:lnTo>
                  <a:pt x="2237" y="130"/>
                </a:lnTo>
                <a:lnTo>
                  <a:pt x="2237" y="130"/>
                </a:lnTo>
                <a:lnTo>
                  <a:pt x="2282" y="111"/>
                </a:lnTo>
                <a:lnTo>
                  <a:pt x="2328" y="92"/>
                </a:lnTo>
                <a:lnTo>
                  <a:pt x="2374" y="76"/>
                </a:lnTo>
                <a:lnTo>
                  <a:pt x="2421" y="60"/>
                </a:lnTo>
                <a:lnTo>
                  <a:pt x="2468" y="46"/>
                </a:lnTo>
                <a:lnTo>
                  <a:pt x="2515" y="34"/>
                </a:lnTo>
                <a:lnTo>
                  <a:pt x="2563" y="24"/>
                </a:lnTo>
                <a:lnTo>
                  <a:pt x="2612" y="17"/>
                </a:lnTo>
                <a:lnTo>
                  <a:pt x="2612" y="17"/>
                </a:lnTo>
                <a:lnTo>
                  <a:pt x="2670" y="10"/>
                </a:lnTo>
                <a:lnTo>
                  <a:pt x="2728" y="5"/>
                </a:lnTo>
                <a:lnTo>
                  <a:pt x="2786" y="1"/>
                </a:lnTo>
                <a:lnTo>
                  <a:pt x="2844" y="0"/>
                </a:lnTo>
              </a:path>
            </a:pathLst>
          </a:cu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sz="1800">
              <a:solidFill>
                <a:srgbClr val="000000"/>
              </a:solidFill>
              <a:sym typeface="Calibri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57436" y="905516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2" descr="C:\Users\user\Desktop\작업_디자인\CI\osstem CI\osstem CI_3x3-01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3769" b="28692"/>
          <a:stretch>
            <a:fillRect/>
          </a:stretch>
        </p:blipFill>
        <p:spPr bwMode="auto">
          <a:xfrm>
            <a:off x="7868373" y="5929908"/>
            <a:ext cx="1404000" cy="66744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.사내용 -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3023027" y="1034121"/>
            <a:ext cx="5664405" cy="450664"/>
          </a:xfrm>
          <a:prstGeom prst="rect">
            <a:avLst/>
          </a:prstGeom>
        </p:spPr>
        <p:txBody>
          <a:bodyPr/>
          <a:lstStyle>
            <a:lvl1pPr>
              <a:buNone/>
              <a:defRPr sz="2200" b="1"/>
            </a:lvl1pPr>
            <a:lvl2pPr marL="742950" marR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200" b="1"/>
            </a:lvl2pPr>
            <a:lvl3pPr>
              <a:buNone/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1"/>
            <a:r>
              <a:rPr lang="ko-KR" altLang="en-US" dirty="0"/>
              <a:t>꼭지 제목</a:t>
            </a:r>
          </a:p>
        </p:txBody>
      </p:sp>
      <p:sp>
        <p:nvSpPr>
          <p:cNvPr id="42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2563751" y="1034121"/>
            <a:ext cx="688914" cy="450664"/>
          </a:xfrm>
          <a:prstGeom prst="rect">
            <a:avLst/>
          </a:prstGeom>
        </p:spPr>
        <p:txBody>
          <a:bodyPr/>
          <a:lstStyle>
            <a:lvl1pPr>
              <a:buNone/>
              <a:defRPr sz="2200" b="1"/>
            </a:lvl1pPr>
            <a:lvl2pPr marL="742950" marR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300"/>
            </a:lvl2pPr>
            <a:lvl3pPr>
              <a:buNone/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3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3023027" y="1484784"/>
            <a:ext cx="5664405" cy="288032"/>
          </a:xfrm>
          <a:prstGeom prst="rect">
            <a:avLst/>
          </a:prstGeom>
        </p:spPr>
        <p:txBody>
          <a:bodyPr/>
          <a:lstStyle>
            <a:lvl1pPr>
              <a:buNone/>
              <a:defRPr sz="1300" b="0">
                <a:solidFill>
                  <a:schemeClr val="tx1"/>
                </a:solidFill>
              </a:defRPr>
            </a:lvl1pPr>
            <a:lvl2pPr marL="742950" marR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300" b="0">
                <a:solidFill>
                  <a:schemeClr val="tx1"/>
                </a:solidFill>
              </a:defRPr>
            </a:lvl2pPr>
            <a:lvl3pPr>
              <a:buNone/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1"/>
            <a:r>
              <a:rPr lang="ko-KR" altLang="en-US" dirty="0"/>
              <a:t>페이지 제목</a:t>
            </a:r>
          </a:p>
        </p:txBody>
      </p:sp>
      <p:sp>
        <p:nvSpPr>
          <p:cNvPr id="44" name="텍스트 개체 틀 18"/>
          <p:cNvSpPr>
            <a:spLocks noGrp="1"/>
          </p:cNvSpPr>
          <p:nvPr>
            <p:ph type="body" sz="quarter" idx="13" hasCustomPrompt="1"/>
          </p:nvPr>
        </p:nvSpPr>
        <p:spPr>
          <a:xfrm>
            <a:off x="3023027" y="1772816"/>
            <a:ext cx="5664405" cy="288032"/>
          </a:xfrm>
          <a:prstGeom prst="rect">
            <a:avLst/>
          </a:prstGeom>
        </p:spPr>
        <p:txBody>
          <a:bodyPr/>
          <a:lstStyle>
            <a:lvl1pPr>
              <a:buNone/>
              <a:defRPr sz="1300" b="0">
                <a:solidFill>
                  <a:schemeClr val="tx1"/>
                </a:solidFill>
              </a:defRPr>
            </a:lvl1pPr>
            <a:lvl2pPr marL="742950" marR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300" b="0">
                <a:solidFill>
                  <a:schemeClr val="tx1"/>
                </a:solidFill>
              </a:defRPr>
            </a:lvl2pPr>
            <a:lvl3pPr>
              <a:buNone/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1"/>
            <a:r>
              <a:rPr lang="ko-KR" altLang="en-US" dirty="0"/>
              <a:t>페이지 제목</a:t>
            </a:r>
          </a:p>
        </p:txBody>
      </p:sp>
      <p:sp>
        <p:nvSpPr>
          <p:cNvPr id="45" name="텍스트 개체 틀 18"/>
          <p:cNvSpPr>
            <a:spLocks noGrp="1"/>
          </p:cNvSpPr>
          <p:nvPr>
            <p:ph type="body" sz="quarter" idx="14" hasCustomPrompt="1"/>
          </p:nvPr>
        </p:nvSpPr>
        <p:spPr>
          <a:xfrm>
            <a:off x="3023027" y="2060848"/>
            <a:ext cx="5664405" cy="288032"/>
          </a:xfrm>
          <a:prstGeom prst="rect">
            <a:avLst/>
          </a:prstGeom>
        </p:spPr>
        <p:txBody>
          <a:bodyPr/>
          <a:lstStyle>
            <a:lvl1pPr>
              <a:buNone/>
              <a:defRPr sz="1300" b="0">
                <a:solidFill>
                  <a:schemeClr val="tx1"/>
                </a:solidFill>
              </a:defRPr>
            </a:lvl1pPr>
            <a:lvl2pPr marL="742950" marR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300" b="0">
                <a:solidFill>
                  <a:schemeClr val="tx1"/>
                </a:solidFill>
              </a:defRPr>
            </a:lvl2pPr>
            <a:lvl3pPr>
              <a:buNone/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1"/>
            <a:r>
              <a:rPr lang="ko-KR" altLang="en-US" dirty="0"/>
              <a:t>페이지 제목</a:t>
            </a:r>
          </a:p>
        </p:txBody>
      </p:sp>
      <p:sp>
        <p:nvSpPr>
          <p:cNvPr id="46" name="텍스트 개체 틀 18"/>
          <p:cNvSpPr>
            <a:spLocks noGrp="1"/>
          </p:cNvSpPr>
          <p:nvPr>
            <p:ph type="body" sz="quarter" idx="15" hasCustomPrompt="1"/>
          </p:nvPr>
        </p:nvSpPr>
        <p:spPr>
          <a:xfrm>
            <a:off x="3023027" y="2708920"/>
            <a:ext cx="5664405" cy="450664"/>
          </a:xfrm>
          <a:prstGeom prst="rect">
            <a:avLst/>
          </a:prstGeom>
        </p:spPr>
        <p:txBody>
          <a:bodyPr/>
          <a:lstStyle>
            <a:lvl1pPr>
              <a:buNone/>
              <a:defRPr sz="2200" b="1"/>
            </a:lvl1pPr>
            <a:lvl2pPr marL="742950" marR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200" b="1"/>
            </a:lvl2pPr>
            <a:lvl3pPr>
              <a:buNone/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1"/>
            <a:r>
              <a:rPr lang="ko-KR" altLang="en-US" dirty="0"/>
              <a:t>꼭지 제목</a:t>
            </a:r>
          </a:p>
        </p:txBody>
      </p:sp>
      <p:sp>
        <p:nvSpPr>
          <p:cNvPr id="47" name="텍스트 개체 틀 18"/>
          <p:cNvSpPr>
            <a:spLocks noGrp="1"/>
          </p:cNvSpPr>
          <p:nvPr>
            <p:ph type="body" sz="quarter" idx="16" hasCustomPrompt="1"/>
          </p:nvPr>
        </p:nvSpPr>
        <p:spPr>
          <a:xfrm>
            <a:off x="2563751" y="2708920"/>
            <a:ext cx="688914" cy="450664"/>
          </a:xfrm>
          <a:prstGeom prst="rect">
            <a:avLst/>
          </a:prstGeom>
        </p:spPr>
        <p:txBody>
          <a:bodyPr/>
          <a:lstStyle>
            <a:lvl1pPr>
              <a:buNone/>
              <a:defRPr sz="2200" b="1"/>
            </a:lvl1pPr>
            <a:lvl2pPr marL="742950" marR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300"/>
            </a:lvl2pPr>
            <a:lvl3pPr>
              <a:buNone/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8" name="텍스트 개체 틀 18"/>
          <p:cNvSpPr>
            <a:spLocks noGrp="1"/>
          </p:cNvSpPr>
          <p:nvPr>
            <p:ph type="body" sz="quarter" idx="17" hasCustomPrompt="1"/>
          </p:nvPr>
        </p:nvSpPr>
        <p:spPr>
          <a:xfrm>
            <a:off x="3023027" y="3159583"/>
            <a:ext cx="5664405" cy="288032"/>
          </a:xfrm>
          <a:prstGeom prst="rect">
            <a:avLst/>
          </a:prstGeom>
        </p:spPr>
        <p:txBody>
          <a:bodyPr/>
          <a:lstStyle>
            <a:lvl1pPr>
              <a:buNone/>
              <a:defRPr sz="1300" b="0">
                <a:solidFill>
                  <a:schemeClr val="tx1"/>
                </a:solidFill>
              </a:defRPr>
            </a:lvl1pPr>
            <a:lvl2pPr marL="742950" marR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300" b="0">
                <a:solidFill>
                  <a:schemeClr val="tx1"/>
                </a:solidFill>
              </a:defRPr>
            </a:lvl2pPr>
            <a:lvl3pPr>
              <a:buNone/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1"/>
            <a:r>
              <a:rPr lang="ko-KR" altLang="en-US" dirty="0"/>
              <a:t>페이지 제목</a:t>
            </a:r>
          </a:p>
        </p:txBody>
      </p:sp>
      <p:sp>
        <p:nvSpPr>
          <p:cNvPr id="49" name="텍스트 개체 틀 18"/>
          <p:cNvSpPr>
            <a:spLocks noGrp="1"/>
          </p:cNvSpPr>
          <p:nvPr>
            <p:ph type="body" sz="quarter" idx="18" hasCustomPrompt="1"/>
          </p:nvPr>
        </p:nvSpPr>
        <p:spPr>
          <a:xfrm>
            <a:off x="3023027" y="3447615"/>
            <a:ext cx="5664405" cy="288032"/>
          </a:xfrm>
          <a:prstGeom prst="rect">
            <a:avLst/>
          </a:prstGeom>
        </p:spPr>
        <p:txBody>
          <a:bodyPr/>
          <a:lstStyle>
            <a:lvl1pPr>
              <a:buNone/>
              <a:defRPr sz="1300" b="0">
                <a:solidFill>
                  <a:schemeClr val="tx1"/>
                </a:solidFill>
              </a:defRPr>
            </a:lvl1pPr>
            <a:lvl2pPr marL="742950" marR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300" b="0">
                <a:solidFill>
                  <a:schemeClr val="tx1"/>
                </a:solidFill>
              </a:defRPr>
            </a:lvl2pPr>
            <a:lvl3pPr>
              <a:buNone/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1"/>
            <a:r>
              <a:rPr lang="ko-KR" altLang="en-US" dirty="0"/>
              <a:t>페이지 제목</a:t>
            </a:r>
          </a:p>
        </p:txBody>
      </p:sp>
      <p:sp>
        <p:nvSpPr>
          <p:cNvPr id="50" name="텍스트 개체 틀 18"/>
          <p:cNvSpPr>
            <a:spLocks noGrp="1"/>
          </p:cNvSpPr>
          <p:nvPr>
            <p:ph type="body" sz="quarter" idx="19" hasCustomPrompt="1"/>
          </p:nvPr>
        </p:nvSpPr>
        <p:spPr>
          <a:xfrm>
            <a:off x="3023027" y="3735647"/>
            <a:ext cx="5664405" cy="288032"/>
          </a:xfrm>
          <a:prstGeom prst="rect">
            <a:avLst/>
          </a:prstGeom>
        </p:spPr>
        <p:txBody>
          <a:bodyPr/>
          <a:lstStyle>
            <a:lvl1pPr>
              <a:buNone/>
              <a:defRPr sz="1300" b="0">
                <a:solidFill>
                  <a:schemeClr val="tx1"/>
                </a:solidFill>
              </a:defRPr>
            </a:lvl1pPr>
            <a:lvl2pPr marL="742950" marR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300" b="0">
                <a:solidFill>
                  <a:schemeClr val="tx1"/>
                </a:solidFill>
              </a:defRPr>
            </a:lvl2pPr>
            <a:lvl3pPr>
              <a:buNone/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1"/>
            <a:r>
              <a:rPr lang="ko-KR" altLang="en-US" dirty="0"/>
              <a:t>페이지 제목</a:t>
            </a:r>
          </a:p>
        </p:txBody>
      </p:sp>
      <p:sp>
        <p:nvSpPr>
          <p:cNvPr id="51" name="텍스트 개체 틀 18"/>
          <p:cNvSpPr>
            <a:spLocks noGrp="1"/>
          </p:cNvSpPr>
          <p:nvPr>
            <p:ph type="body" sz="quarter" idx="20" hasCustomPrompt="1"/>
          </p:nvPr>
        </p:nvSpPr>
        <p:spPr>
          <a:xfrm>
            <a:off x="3023027" y="4365104"/>
            <a:ext cx="5664405" cy="450664"/>
          </a:xfrm>
          <a:prstGeom prst="rect">
            <a:avLst/>
          </a:prstGeom>
        </p:spPr>
        <p:txBody>
          <a:bodyPr/>
          <a:lstStyle>
            <a:lvl1pPr>
              <a:buNone/>
              <a:defRPr sz="2200" b="1"/>
            </a:lvl1pPr>
            <a:lvl2pPr marL="742950" marR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200" b="1"/>
            </a:lvl2pPr>
            <a:lvl3pPr>
              <a:buNone/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1"/>
            <a:r>
              <a:rPr lang="ko-KR" altLang="en-US" dirty="0"/>
              <a:t>꼭지 제목</a:t>
            </a:r>
          </a:p>
        </p:txBody>
      </p:sp>
      <p:sp>
        <p:nvSpPr>
          <p:cNvPr id="52" name="텍스트 개체 틀 18"/>
          <p:cNvSpPr>
            <a:spLocks noGrp="1"/>
          </p:cNvSpPr>
          <p:nvPr>
            <p:ph type="body" sz="quarter" idx="21" hasCustomPrompt="1"/>
          </p:nvPr>
        </p:nvSpPr>
        <p:spPr>
          <a:xfrm>
            <a:off x="2563751" y="4365104"/>
            <a:ext cx="688914" cy="450664"/>
          </a:xfrm>
          <a:prstGeom prst="rect">
            <a:avLst/>
          </a:prstGeom>
        </p:spPr>
        <p:txBody>
          <a:bodyPr/>
          <a:lstStyle>
            <a:lvl1pPr>
              <a:buNone/>
              <a:defRPr sz="2200" b="1"/>
            </a:lvl1pPr>
            <a:lvl2pPr marL="742950" marR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300"/>
            </a:lvl2pPr>
            <a:lvl3pPr>
              <a:buNone/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53" name="텍스트 개체 틀 18"/>
          <p:cNvSpPr>
            <a:spLocks noGrp="1"/>
          </p:cNvSpPr>
          <p:nvPr>
            <p:ph type="body" sz="quarter" idx="22" hasCustomPrompt="1"/>
          </p:nvPr>
        </p:nvSpPr>
        <p:spPr>
          <a:xfrm>
            <a:off x="3023027" y="4815767"/>
            <a:ext cx="5664405" cy="288032"/>
          </a:xfrm>
          <a:prstGeom prst="rect">
            <a:avLst/>
          </a:prstGeom>
        </p:spPr>
        <p:txBody>
          <a:bodyPr/>
          <a:lstStyle>
            <a:lvl1pPr>
              <a:buNone/>
              <a:defRPr sz="1300" b="0">
                <a:solidFill>
                  <a:schemeClr val="tx1"/>
                </a:solidFill>
              </a:defRPr>
            </a:lvl1pPr>
            <a:lvl2pPr marL="742950" marR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300" b="0">
                <a:solidFill>
                  <a:schemeClr val="tx1"/>
                </a:solidFill>
              </a:defRPr>
            </a:lvl2pPr>
            <a:lvl3pPr>
              <a:buNone/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1"/>
            <a:r>
              <a:rPr lang="ko-KR" altLang="en-US" dirty="0"/>
              <a:t>페이지 제목</a:t>
            </a:r>
          </a:p>
        </p:txBody>
      </p:sp>
      <p:sp>
        <p:nvSpPr>
          <p:cNvPr id="54" name="텍스트 개체 틀 18"/>
          <p:cNvSpPr>
            <a:spLocks noGrp="1"/>
          </p:cNvSpPr>
          <p:nvPr>
            <p:ph type="body" sz="quarter" idx="23" hasCustomPrompt="1"/>
          </p:nvPr>
        </p:nvSpPr>
        <p:spPr>
          <a:xfrm>
            <a:off x="3023027" y="5103799"/>
            <a:ext cx="5664405" cy="288032"/>
          </a:xfrm>
          <a:prstGeom prst="rect">
            <a:avLst/>
          </a:prstGeom>
        </p:spPr>
        <p:txBody>
          <a:bodyPr/>
          <a:lstStyle>
            <a:lvl1pPr>
              <a:buNone/>
              <a:defRPr sz="1300" b="0">
                <a:solidFill>
                  <a:schemeClr val="tx1"/>
                </a:solidFill>
              </a:defRPr>
            </a:lvl1pPr>
            <a:lvl2pPr marL="742950" marR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300" b="0">
                <a:solidFill>
                  <a:schemeClr val="tx1"/>
                </a:solidFill>
              </a:defRPr>
            </a:lvl2pPr>
            <a:lvl3pPr>
              <a:buNone/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1"/>
            <a:r>
              <a:rPr lang="ko-KR" altLang="en-US" dirty="0"/>
              <a:t>페이지 제목</a:t>
            </a:r>
          </a:p>
        </p:txBody>
      </p:sp>
      <p:sp>
        <p:nvSpPr>
          <p:cNvPr id="55" name="텍스트 개체 틀 18"/>
          <p:cNvSpPr>
            <a:spLocks noGrp="1"/>
          </p:cNvSpPr>
          <p:nvPr>
            <p:ph type="body" sz="quarter" idx="24" hasCustomPrompt="1"/>
          </p:nvPr>
        </p:nvSpPr>
        <p:spPr>
          <a:xfrm>
            <a:off x="3023027" y="5391831"/>
            <a:ext cx="5664405" cy="288032"/>
          </a:xfrm>
          <a:prstGeom prst="rect">
            <a:avLst/>
          </a:prstGeom>
        </p:spPr>
        <p:txBody>
          <a:bodyPr/>
          <a:lstStyle>
            <a:lvl1pPr>
              <a:buNone/>
              <a:defRPr sz="1300" b="0">
                <a:solidFill>
                  <a:schemeClr val="tx1"/>
                </a:solidFill>
              </a:defRPr>
            </a:lvl1pPr>
            <a:lvl2pPr marL="742950" marR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300" b="0">
                <a:solidFill>
                  <a:schemeClr val="tx1"/>
                </a:solidFill>
              </a:defRPr>
            </a:lvl2pPr>
            <a:lvl3pPr>
              <a:buNone/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1"/>
            <a:r>
              <a:rPr lang="ko-KR" altLang="en-US" dirty="0"/>
              <a:t>페이지 제목</a:t>
            </a:r>
          </a:p>
        </p:txBody>
      </p:sp>
      <p:sp>
        <p:nvSpPr>
          <p:cNvPr id="22" name="직사각형 21"/>
          <p:cNvSpPr/>
          <p:nvPr userDrawn="1"/>
        </p:nvSpPr>
        <p:spPr>
          <a:xfrm flipH="1">
            <a:off x="0" y="0"/>
            <a:ext cx="1879251" cy="6858000"/>
          </a:xfrm>
          <a:prstGeom prst="rect">
            <a:avLst/>
          </a:pr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sz="1800">
              <a:solidFill>
                <a:srgbClr val="000000"/>
              </a:solidFill>
              <a:sym typeface="Calibri"/>
            </a:endParaRPr>
          </a:p>
        </p:txBody>
      </p:sp>
      <p:sp>
        <p:nvSpPr>
          <p:cNvPr id="23" name="Freeform 8"/>
          <p:cNvSpPr>
            <a:spLocks/>
          </p:cNvSpPr>
          <p:nvPr userDrawn="1"/>
        </p:nvSpPr>
        <p:spPr bwMode="auto">
          <a:xfrm rot="16200000">
            <a:off x="1498246" y="1019510"/>
            <a:ext cx="1214630" cy="46144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6" y="5"/>
              </a:cxn>
              <a:cxn ang="0">
                <a:pos x="232" y="17"/>
              </a:cxn>
              <a:cxn ang="0">
                <a:pos x="281" y="24"/>
              </a:cxn>
              <a:cxn ang="0">
                <a:pos x="377" y="46"/>
              </a:cxn>
              <a:cxn ang="0">
                <a:pos x="470" y="76"/>
              </a:cxn>
              <a:cxn ang="0">
                <a:pos x="562" y="111"/>
              </a:cxn>
              <a:cxn ang="0">
                <a:pos x="607" y="130"/>
              </a:cxn>
              <a:cxn ang="0">
                <a:pos x="668" y="160"/>
              </a:cxn>
              <a:cxn ang="0">
                <a:pos x="702" y="179"/>
              </a:cxn>
              <a:cxn ang="0">
                <a:pos x="769" y="219"/>
              </a:cxn>
              <a:cxn ang="0">
                <a:pos x="834" y="263"/>
              </a:cxn>
              <a:cxn ang="0">
                <a:pos x="895" y="311"/>
              </a:cxn>
              <a:cxn ang="0">
                <a:pos x="953" y="362"/>
              </a:cxn>
              <a:cxn ang="0">
                <a:pos x="1009" y="417"/>
              </a:cxn>
              <a:cxn ang="0">
                <a:pos x="1061" y="475"/>
              </a:cxn>
              <a:cxn ang="0">
                <a:pos x="1111" y="536"/>
              </a:cxn>
              <a:cxn ang="0">
                <a:pos x="1133" y="567"/>
              </a:cxn>
              <a:cxn ang="0">
                <a:pos x="1173" y="624"/>
              </a:cxn>
              <a:cxn ang="0">
                <a:pos x="1210" y="683"/>
              </a:cxn>
              <a:cxn ang="0">
                <a:pos x="1244" y="743"/>
              </a:cxn>
              <a:cxn ang="0">
                <a:pos x="1276" y="805"/>
              </a:cxn>
              <a:cxn ang="0">
                <a:pos x="1290" y="836"/>
              </a:cxn>
              <a:cxn ang="0">
                <a:pos x="1319" y="901"/>
              </a:cxn>
              <a:cxn ang="0">
                <a:pos x="1331" y="934"/>
              </a:cxn>
              <a:cxn ang="0">
                <a:pos x="1354" y="997"/>
              </a:cxn>
              <a:cxn ang="0">
                <a:pos x="1369" y="1027"/>
              </a:cxn>
              <a:cxn ang="0">
                <a:pos x="1389" y="1055"/>
              </a:cxn>
              <a:cxn ang="0">
                <a:pos x="1395" y="1062"/>
              </a:cxn>
              <a:cxn ang="0">
                <a:pos x="1408" y="1072"/>
              </a:cxn>
              <a:cxn ang="0">
                <a:pos x="1418" y="1075"/>
              </a:cxn>
              <a:cxn ang="0">
                <a:pos x="1424" y="1075"/>
              </a:cxn>
              <a:cxn ang="0">
                <a:pos x="1433" y="1073"/>
              </a:cxn>
              <a:cxn ang="0">
                <a:pos x="1451" y="1062"/>
              </a:cxn>
              <a:cxn ang="0">
                <a:pos x="1465" y="1044"/>
              </a:cxn>
              <a:cxn ang="0">
                <a:pos x="1481" y="1017"/>
              </a:cxn>
              <a:cxn ang="0">
                <a:pos x="1489" y="1000"/>
              </a:cxn>
              <a:cxn ang="0">
                <a:pos x="1510" y="948"/>
              </a:cxn>
              <a:cxn ang="0">
                <a:pos x="1536" y="879"/>
              </a:cxn>
              <a:cxn ang="0">
                <a:pos x="1551" y="844"/>
              </a:cxn>
              <a:cxn ang="0">
                <a:pos x="1583" y="775"/>
              </a:cxn>
              <a:cxn ang="0">
                <a:pos x="1601" y="742"/>
              </a:cxn>
              <a:cxn ang="0">
                <a:pos x="1638" y="677"/>
              </a:cxn>
              <a:cxn ang="0">
                <a:pos x="1679" y="613"/>
              </a:cxn>
              <a:cxn ang="0">
                <a:pos x="1723" y="551"/>
              </a:cxn>
              <a:cxn ang="0">
                <a:pos x="1770" y="492"/>
              </a:cxn>
              <a:cxn ang="0">
                <a:pos x="1792" y="466"/>
              </a:cxn>
              <a:cxn ang="0">
                <a:pos x="1836" y="418"/>
              </a:cxn>
              <a:cxn ang="0">
                <a:pos x="1882" y="371"/>
              </a:cxn>
              <a:cxn ang="0">
                <a:pos x="1932" y="327"/>
              </a:cxn>
              <a:cxn ang="0">
                <a:pos x="1983" y="285"/>
              </a:cxn>
              <a:cxn ang="0">
                <a:pos x="2036" y="246"/>
              </a:cxn>
              <a:cxn ang="0">
                <a:pos x="2090" y="209"/>
              </a:cxn>
              <a:cxn ang="0">
                <a:pos x="2147" y="175"/>
              </a:cxn>
              <a:cxn ang="0">
                <a:pos x="2177" y="160"/>
              </a:cxn>
              <a:cxn ang="0">
                <a:pos x="2237" y="130"/>
              </a:cxn>
              <a:cxn ang="0">
                <a:pos x="2282" y="111"/>
              </a:cxn>
              <a:cxn ang="0">
                <a:pos x="2374" y="76"/>
              </a:cxn>
              <a:cxn ang="0">
                <a:pos x="2468" y="46"/>
              </a:cxn>
              <a:cxn ang="0">
                <a:pos x="2563" y="24"/>
              </a:cxn>
              <a:cxn ang="0">
                <a:pos x="2612" y="17"/>
              </a:cxn>
              <a:cxn ang="0">
                <a:pos x="2728" y="5"/>
              </a:cxn>
              <a:cxn ang="0">
                <a:pos x="2844" y="0"/>
              </a:cxn>
            </a:cxnLst>
            <a:rect l="0" t="0" r="r" b="b"/>
            <a:pathLst>
              <a:path w="2844" h="1075">
                <a:moveTo>
                  <a:pt x="0" y="0"/>
                </a:moveTo>
                <a:lnTo>
                  <a:pt x="0" y="0"/>
                </a:lnTo>
                <a:lnTo>
                  <a:pt x="58" y="1"/>
                </a:lnTo>
                <a:lnTo>
                  <a:pt x="116" y="5"/>
                </a:lnTo>
                <a:lnTo>
                  <a:pt x="174" y="10"/>
                </a:lnTo>
                <a:lnTo>
                  <a:pt x="232" y="17"/>
                </a:lnTo>
                <a:lnTo>
                  <a:pt x="232" y="17"/>
                </a:lnTo>
                <a:lnTo>
                  <a:pt x="281" y="24"/>
                </a:lnTo>
                <a:lnTo>
                  <a:pt x="329" y="34"/>
                </a:lnTo>
                <a:lnTo>
                  <a:pt x="377" y="46"/>
                </a:lnTo>
                <a:lnTo>
                  <a:pt x="424" y="60"/>
                </a:lnTo>
                <a:lnTo>
                  <a:pt x="470" y="76"/>
                </a:lnTo>
                <a:lnTo>
                  <a:pt x="517" y="92"/>
                </a:lnTo>
                <a:lnTo>
                  <a:pt x="562" y="111"/>
                </a:lnTo>
                <a:lnTo>
                  <a:pt x="607" y="130"/>
                </a:lnTo>
                <a:lnTo>
                  <a:pt x="607" y="130"/>
                </a:lnTo>
                <a:lnTo>
                  <a:pt x="638" y="145"/>
                </a:lnTo>
                <a:lnTo>
                  <a:pt x="668" y="160"/>
                </a:lnTo>
                <a:lnTo>
                  <a:pt x="668" y="160"/>
                </a:lnTo>
                <a:lnTo>
                  <a:pt x="702" y="179"/>
                </a:lnTo>
                <a:lnTo>
                  <a:pt x="736" y="198"/>
                </a:lnTo>
                <a:lnTo>
                  <a:pt x="769" y="219"/>
                </a:lnTo>
                <a:lnTo>
                  <a:pt x="802" y="241"/>
                </a:lnTo>
                <a:lnTo>
                  <a:pt x="834" y="263"/>
                </a:lnTo>
                <a:lnTo>
                  <a:pt x="864" y="287"/>
                </a:lnTo>
                <a:lnTo>
                  <a:pt x="895" y="311"/>
                </a:lnTo>
                <a:lnTo>
                  <a:pt x="924" y="337"/>
                </a:lnTo>
                <a:lnTo>
                  <a:pt x="953" y="362"/>
                </a:lnTo>
                <a:lnTo>
                  <a:pt x="981" y="390"/>
                </a:lnTo>
                <a:lnTo>
                  <a:pt x="1009" y="417"/>
                </a:lnTo>
                <a:lnTo>
                  <a:pt x="1035" y="447"/>
                </a:lnTo>
                <a:lnTo>
                  <a:pt x="1061" y="475"/>
                </a:lnTo>
                <a:lnTo>
                  <a:pt x="1086" y="506"/>
                </a:lnTo>
                <a:lnTo>
                  <a:pt x="1111" y="536"/>
                </a:lnTo>
                <a:lnTo>
                  <a:pt x="1133" y="567"/>
                </a:lnTo>
                <a:lnTo>
                  <a:pt x="1133" y="567"/>
                </a:lnTo>
                <a:lnTo>
                  <a:pt x="1153" y="596"/>
                </a:lnTo>
                <a:lnTo>
                  <a:pt x="1173" y="624"/>
                </a:lnTo>
                <a:lnTo>
                  <a:pt x="1192" y="654"/>
                </a:lnTo>
                <a:lnTo>
                  <a:pt x="1210" y="683"/>
                </a:lnTo>
                <a:lnTo>
                  <a:pt x="1228" y="713"/>
                </a:lnTo>
                <a:lnTo>
                  <a:pt x="1244" y="743"/>
                </a:lnTo>
                <a:lnTo>
                  <a:pt x="1261" y="774"/>
                </a:lnTo>
                <a:lnTo>
                  <a:pt x="1276" y="805"/>
                </a:lnTo>
                <a:lnTo>
                  <a:pt x="1276" y="805"/>
                </a:lnTo>
                <a:lnTo>
                  <a:pt x="1290" y="836"/>
                </a:lnTo>
                <a:lnTo>
                  <a:pt x="1304" y="869"/>
                </a:lnTo>
                <a:lnTo>
                  <a:pt x="1319" y="901"/>
                </a:lnTo>
                <a:lnTo>
                  <a:pt x="1331" y="934"/>
                </a:lnTo>
                <a:lnTo>
                  <a:pt x="1331" y="934"/>
                </a:lnTo>
                <a:lnTo>
                  <a:pt x="1343" y="965"/>
                </a:lnTo>
                <a:lnTo>
                  <a:pt x="1354" y="997"/>
                </a:lnTo>
                <a:lnTo>
                  <a:pt x="1361" y="1012"/>
                </a:lnTo>
                <a:lnTo>
                  <a:pt x="1369" y="1027"/>
                </a:lnTo>
                <a:lnTo>
                  <a:pt x="1378" y="1041"/>
                </a:lnTo>
                <a:lnTo>
                  <a:pt x="1389" y="1055"/>
                </a:lnTo>
                <a:lnTo>
                  <a:pt x="1389" y="1055"/>
                </a:lnTo>
                <a:lnTo>
                  <a:pt x="1395" y="1062"/>
                </a:lnTo>
                <a:lnTo>
                  <a:pt x="1404" y="1068"/>
                </a:lnTo>
                <a:lnTo>
                  <a:pt x="1408" y="1072"/>
                </a:lnTo>
                <a:lnTo>
                  <a:pt x="1414" y="1074"/>
                </a:lnTo>
                <a:lnTo>
                  <a:pt x="1418" y="1075"/>
                </a:lnTo>
                <a:lnTo>
                  <a:pt x="1424" y="1075"/>
                </a:lnTo>
                <a:lnTo>
                  <a:pt x="1424" y="1075"/>
                </a:lnTo>
                <a:lnTo>
                  <a:pt x="1428" y="1074"/>
                </a:lnTo>
                <a:lnTo>
                  <a:pt x="1433" y="1073"/>
                </a:lnTo>
                <a:lnTo>
                  <a:pt x="1442" y="1068"/>
                </a:lnTo>
                <a:lnTo>
                  <a:pt x="1451" y="1062"/>
                </a:lnTo>
                <a:lnTo>
                  <a:pt x="1459" y="1053"/>
                </a:lnTo>
                <a:lnTo>
                  <a:pt x="1465" y="1044"/>
                </a:lnTo>
                <a:lnTo>
                  <a:pt x="1471" y="1034"/>
                </a:lnTo>
                <a:lnTo>
                  <a:pt x="1481" y="1017"/>
                </a:lnTo>
                <a:lnTo>
                  <a:pt x="1481" y="1017"/>
                </a:lnTo>
                <a:lnTo>
                  <a:pt x="1489" y="1000"/>
                </a:lnTo>
                <a:lnTo>
                  <a:pt x="1496" y="983"/>
                </a:lnTo>
                <a:lnTo>
                  <a:pt x="1510" y="948"/>
                </a:lnTo>
                <a:lnTo>
                  <a:pt x="1522" y="913"/>
                </a:lnTo>
                <a:lnTo>
                  <a:pt x="1536" y="879"/>
                </a:lnTo>
                <a:lnTo>
                  <a:pt x="1536" y="879"/>
                </a:lnTo>
                <a:lnTo>
                  <a:pt x="1551" y="844"/>
                </a:lnTo>
                <a:lnTo>
                  <a:pt x="1567" y="809"/>
                </a:lnTo>
                <a:lnTo>
                  <a:pt x="1583" y="775"/>
                </a:lnTo>
                <a:lnTo>
                  <a:pt x="1601" y="742"/>
                </a:lnTo>
                <a:lnTo>
                  <a:pt x="1601" y="742"/>
                </a:lnTo>
                <a:lnTo>
                  <a:pt x="1620" y="709"/>
                </a:lnTo>
                <a:lnTo>
                  <a:pt x="1638" y="677"/>
                </a:lnTo>
                <a:lnTo>
                  <a:pt x="1658" y="645"/>
                </a:lnTo>
                <a:lnTo>
                  <a:pt x="1679" y="613"/>
                </a:lnTo>
                <a:lnTo>
                  <a:pt x="1701" y="581"/>
                </a:lnTo>
                <a:lnTo>
                  <a:pt x="1723" y="551"/>
                </a:lnTo>
                <a:lnTo>
                  <a:pt x="1747" y="521"/>
                </a:lnTo>
                <a:lnTo>
                  <a:pt x="1770" y="492"/>
                </a:lnTo>
                <a:lnTo>
                  <a:pt x="1770" y="492"/>
                </a:lnTo>
                <a:lnTo>
                  <a:pt x="1792" y="466"/>
                </a:lnTo>
                <a:lnTo>
                  <a:pt x="1813" y="442"/>
                </a:lnTo>
                <a:lnTo>
                  <a:pt x="1836" y="418"/>
                </a:lnTo>
                <a:lnTo>
                  <a:pt x="1859" y="394"/>
                </a:lnTo>
                <a:lnTo>
                  <a:pt x="1882" y="371"/>
                </a:lnTo>
                <a:lnTo>
                  <a:pt x="1906" y="349"/>
                </a:lnTo>
                <a:lnTo>
                  <a:pt x="1932" y="327"/>
                </a:lnTo>
                <a:lnTo>
                  <a:pt x="1957" y="306"/>
                </a:lnTo>
                <a:lnTo>
                  <a:pt x="1983" y="285"/>
                </a:lnTo>
                <a:lnTo>
                  <a:pt x="2009" y="265"/>
                </a:lnTo>
                <a:lnTo>
                  <a:pt x="2036" y="246"/>
                </a:lnTo>
                <a:lnTo>
                  <a:pt x="2063" y="228"/>
                </a:lnTo>
                <a:lnTo>
                  <a:pt x="2090" y="209"/>
                </a:lnTo>
                <a:lnTo>
                  <a:pt x="2119" y="192"/>
                </a:lnTo>
                <a:lnTo>
                  <a:pt x="2147" y="175"/>
                </a:lnTo>
                <a:lnTo>
                  <a:pt x="2177" y="160"/>
                </a:lnTo>
                <a:lnTo>
                  <a:pt x="2177" y="160"/>
                </a:lnTo>
                <a:lnTo>
                  <a:pt x="2206" y="145"/>
                </a:lnTo>
                <a:lnTo>
                  <a:pt x="2237" y="130"/>
                </a:lnTo>
                <a:lnTo>
                  <a:pt x="2237" y="130"/>
                </a:lnTo>
                <a:lnTo>
                  <a:pt x="2282" y="111"/>
                </a:lnTo>
                <a:lnTo>
                  <a:pt x="2328" y="92"/>
                </a:lnTo>
                <a:lnTo>
                  <a:pt x="2374" y="76"/>
                </a:lnTo>
                <a:lnTo>
                  <a:pt x="2421" y="60"/>
                </a:lnTo>
                <a:lnTo>
                  <a:pt x="2468" y="46"/>
                </a:lnTo>
                <a:lnTo>
                  <a:pt x="2515" y="34"/>
                </a:lnTo>
                <a:lnTo>
                  <a:pt x="2563" y="24"/>
                </a:lnTo>
                <a:lnTo>
                  <a:pt x="2612" y="17"/>
                </a:lnTo>
                <a:lnTo>
                  <a:pt x="2612" y="17"/>
                </a:lnTo>
                <a:lnTo>
                  <a:pt x="2670" y="10"/>
                </a:lnTo>
                <a:lnTo>
                  <a:pt x="2728" y="5"/>
                </a:lnTo>
                <a:lnTo>
                  <a:pt x="2786" y="1"/>
                </a:lnTo>
                <a:lnTo>
                  <a:pt x="2844" y="0"/>
                </a:lnTo>
              </a:path>
            </a:pathLst>
          </a:cu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sz="1800">
              <a:solidFill>
                <a:srgbClr val="000000"/>
              </a:solidFill>
              <a:sym typeface="Calibri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57436" y="905516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2" descr="C:\Users\user\Desktop\작업_디자인\CI\osstem CI\osstem CI_3x3-01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3769" b="28692"/>
          <a:stretch>
            <a:fillRect/>
          </a:stretch>
        </p:blipFill>
        <p:spPr bwMode="auto">
          <a:xfrm>
            <a:off x="7868373" y="5929908"/>
            <a:ext cx="1404000" cy="6674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11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사내용 - 속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3507823"/>
            <a:ext cx="9720263" cy="3350177"/>
          </a:xfrm>
          <a:prstGeom prst="rect">
            <a:avLst/>
          </a:pr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sz="1800">
              <a:solidFill>
                <a:srgbClr val="000000"/>
              </a:solidFill>
              <a:sym typeface="Calibri"/>
            </a:endParaRPr>
          </a:p>
        </p:txBody>
      </p:sp>
      <p:sp>
        <p:nvSpPr>
          <p:cNvPr id="37" name="Freeform 8"/>
          <p:cNvSpPr>
            <a:spLocks/>
          </p:cNvSpPr>
          <p:nvPr userDrawn="1"/>
        </p:nvSpPr>
        <p:spPr bwMode="auto">
          <a:xfrm>
            <a:off x="6289095" y="3507823"/>
            <a:ext cx="1912401" cy="64294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6" y="5"/>
              </a:cxn>
              <a:cxn ang="0">
                <a:pos x="232" y="17"/>
              </a:cxn>
              <a:cxn ang="0">
                <a:pos x="281" y="24"/>
              </a:cxn>
              <a:cxn ang="0">
                <a:pos x="377" y="46"/>
              </a:cxn>
              <a:cxn ang="0">
                <a:pos x="470" y="76"/>
              </a:cxn>
              <a:cxn ang="0">
                <a:pos x="562" y="111"/>
              </a:cxn>
              <a:cxn ang="0">
                <a:pos x="607" y="130"/>
              </a:cxn>
              <a:cxn ang="0">
                <a:pos x="668" y="160"/>
              </a:cxn>
              <a:cxn ang="0">
                <a:pos x="702" y="179"/>
              </a:cxn>
              <a:cxn ang="0">
                <a:pos x="769" y="219"/>
              </a:cxn>
              <a:cxn ang="0">
                <a:pos x="834" y="263"/>
              </a:cxn>
              <a:cxn ang="0">
                <a:pos x="895" y="311"/>
              </a:cxn>
              <a:cxn ang="0">
                <a:pos x="953" y="362"/>
              </a:cxn>
              <a:cxn ang="0">
                <a:pos x="1009" y="417"/>
              </a:cxn>
              <a:cxn ang="0">
                <a:pos x="1061" y="475"/>
              </a:cxn>
              <a:cxn ang="0">
                <a:pos x="1111" y="536"/>
              </a:cxn>
              <a:cxn ang="0">
                <a:pos x="1133" y="567"/>
              </a:cxn>
              <a:cxn ang="0">
                <a:pos x="1173" y="624"/>
              </a:cxn>
              <a:cxn ang="0">
                <a:pos x="1210" y="683"/>
              </a:cxn>
              <a:cxn ang="0">
                <a:pos x="1244" y="743"/>
              </a:cxn>
              <a:cxn ang="0">
                <a:pos x="1276" y="805"/>
              </a:cxn>
              <a:cxn ang="0">
                <a:pos x="1290" y="836"/>
              </a:cxn>
              <a:cxn ang="0">
                <a:pos x="1319" y="901"/>
              </a:cxn>
              <a:cxn ang="0">
                <a:pos x="1331" y="934"/>
              </a:cxn>
              <a:cxn ang="0">
                <a:pos x="1354" y="997"/>
              </a:cxn>
              <a:cxn ang="0">
                <a:pos x="1369" y="1027"/>
              </a:cxn>
              <a:cxn ang="0">
                <a:pos x="1389" y="1055"/>
              </a:cxn>
              <a:cxn ang="0">
                <a:pos x="1395" y="1062"/>
              </a:cxn>
              <a:cxn ang="0">
                <a:pos x="1408" y="1072"/>
              </a:cxn>
              <a:cxn ang="0">
                <a:pos x="1418" y="1075"/>
              </a:cxn>
              <a:cxn ang="0">
                <a:pos x="1424" y="1075"/>
              </a:cxn>
              <a:cxn ang="0">
                <a:pos x="1433" y="1073"/>
              </a:cxn>
              <a:cxn ang="0">
                <a:pos x="1451" y="1062"/>
              </a:cxn>
              <a:cxn ang="0">
                <a:pos x="1465" y="1044"/>
              </a:cxn>
              <a:cxn ang="0">
                <a:pos x="1481" y="1017"/>
              </a:cxn>
              <a:cxn ang="0">
                <a:pos x="1489" y="1000"/>
              </a:cxn>
              <a:cxn ang="0">
                <a:pos x="1510" y="948"/>
              </a:cxn>
              <a:cxn ang="0">
                <a:pos x="1536" y="879"/>
              </a:cxn>
              <a:cxn ang="0">
                <a:pos x="1551" y="844"/>
              </a:cxn>
              <a:cxn ang="0">
                <a:pos x="1583" y="775"/>
              </a:cxn>
              <a:cxn ang="0">
                <a:pos x="1601" y="742"/>
              </a:cxn>
              <a:cxn ang="0">
                <a:pos x="1638" y="677"/>
              </a:cxn>
              <a:cxn ang="0">
                <a:pos x="1679" y="613"/>
              </a:cxn>
              <a:cxn ang="0">
                <a:pos x="1723" y="551"/>
              </a:cxn>
              <a:cxn ang="0">
                <a:pos x="1770" y="492"/>
              </a:cxn>
              <a:cxn ang="0">
                <a:pos x="1792" y="466"/>
              </a:cxn>
              <a:cxn ang="0">
                <a:pos x="1836" y="418"/>
              </a:cxn>
              <a:cxn ang="0">
                <a:pos x="1882" y="371"/>
              </a:cxn>
              <a:cxn ang="0">
                <a:pos x="1932" y="327"/>
              </a:cxn>
              <a:cxn ang="0">
                <a:pos x="1983" y="285"/>
              </a:cxn>
              <a:cxn ang="0">
                <a:pos x="2036" y="246"/>
              </a:cxn>
              <a:cxn ang="0">
                <a:pos x="2090" y="209"/>
              </a:cxn>
              <a:cxn ang="0">
                <a:pos x="2147" y="175"/>
              </a:cxn>
              <a:cxn ang="0">
                <a:pos x="2177" y="160"/>
              </a:cxn>
              <a:cxn ang="0">
                <a:pos x="2237" y="130"/>
              </a:cxn>
              <a:cxn ang="0">
                <a:pos x="2282" y="111"/>
              </a:cxn>
              <a:cxn ang="0">
                <a:pos x="2374" y="76"/>
              </a:cxn>
              <a:cxn ang="0">
                <a:pos x="2468" y="46"/>
              </a:cxn>
              <a:cxn ang="0">
                <a:pos x="2563" y="24"/>
              </a:cxn>
              <a:cxn ang="0">
                <a:pos x="2612" y="17"/>
              </a:cxn>
              <a:cxn ang="0">
                <a:pos x="2728" y="5"/>
              </a:cxn>
              <a:cxn ang="0">
                <a:pos x="2844" y="0"/>
              </a:cxn>
            </a:cxnLst>
            <a:rect l="0" t="0" r="r" b="b"/>
            <a:pathLst>
              <a:path w="2844" h="1075">
                <a:moveTo>
                  <a:pt x="0" y="0"/>
                </a:moveTo>
                <a:lnTo>
                  <a:pt x="0" y="0"/>
                </a:lnTo>
                <a:lnTo>
                  <a:pt x="58" y="1"/>
                </a:lnTo>
                <a:lnTo>
                  <a:pt x="116" y="5"/>
                </a:lnTo>
                <a:lnTo>
                  <a:pt x="174" y="10"/>
                </a:lnTo>
                <a:lnTo>
                  <a:pt x="232" y="17"/>
                </a:lnTo>
                <a:lnTo>
                  <a:pt x="232" y="17"/>
                </a:lnTo>
                <a:lnTo>
                  <a:pt x="281" y="24"/>
                </a:lnTo>
                <a:lnTo>
                  <a:pt x="329" y="34"/>
                </a:lnTo>
                <a:lnTo>
                  <a:pt x="377" y="46"/>
                </a:lnTo>
                <a:lnTo>
                  <a:pt x="424" y="60"/>
                </a:lnTo>
                <a:lnTo>
                  <a:pt x="470" y="76"/>
                </a:lnTo>
                <a:lnTo>
                  <a:pt x="517" y="92"/>
                </a:lnTo>
                <a:lnTo>
                  <a:pt x="562" y="111"/>
                </a:lnTo>
                <a:lnTo>
                  <a:pt x="607" y="130"/>
                </a:lnTo>
                <a:lnTo>
                  <a:pt x="607" y="130"/>
                </a:lnTo>
                <a:lnTo>
                  <a:pt x="638" y="145"/>
                </a:lnTo>
                <a:lnTo>
                  <a:pt x="668" y="160"/>
                </a:lnTo>
                <a:lnTo>
                  <a:pt x="668" y="160"/>
                </a:lnTo>
                <a:lnTo>
                  <a:pt x="702" y="179"/>
                </a:lnTo>
                <a:lnTo>
                  <a:pt x="736" y="198"/>
                </a:lnTo>
                <a:lnTo>
                  <a:pt x="769" y="219"/>
                </a:lnTo>
                <a:lnTo>
                  <a:pt x="802" y="241"/>
                </a:lnTo>
                <a:lnTo>
                  <a:pt x="834" y="263"/>
                </a:lnTo>
                <a:lnTo>
                  <a:pt x="864" y="287"/>
                </a:lnTo>
                <a:lnTo>
                  <a:pt x="895" y="311"/>
                </a:lnTo>
                <a:lnTo>
                  <a:pt x="924" y="337"/>
                </a:lnTo>
                <a:lnTo>
                  <a:pt x="953" y="362"/>
                </a:lnTo>
                <a:lnTo>
                  <a:pt x="981" y="390"/>
                </a:lnTo>
                <a:lnTo>
                  <a:pt x="1009" y="417"/>
                </a:lnTo>
                <a:lnTo>
                  <a:pt x="1035" y="447"/>
                </a:lnTo>
                <a:lnTo>
                  <a:pt x="1061" y="475"/>
                </a:lnTo>
                <a:lnTo>
                  <a:pt x="1086" y="506"/>
                </a:lnTo>
                <a:lnTo>
                  <a:pt x="1111" y="536"/>
                </a:lnTo>
                <a:lnTo>
                  <a:pt x="1133" y="567"/>
                </a:lnTo>
                <a:lnTo>
                  <a:pt x="1133" y="567"/>
                </a:lnTo>
                <a:lnTo>
                  <a:pt x="1153" y="596"/>
                </a:lnTo>
                <a:lnTo>
                  <a:pt x="1173" y="624"/>
                </a:lnTo>
                <a:lnTo>
                  <a:pt x="1192" y="654"/>
                </a:lnTo>
                <a:lnTo>
                  <a:pt x="1210" y="683"/>
                </a:lnTo>
                <a:lnTo>
                  <a:pt x="1228" y="713"/>
                </a:lnTo>
                <a:lnTo>
                  <a:pt x="1244" y="743"/>
                </a:lnTo>
                <a:lnTo>
                  <a:pt x="1261" y="774"/>
                </a:lnTo>
                <a:lnTo>
                  <a:pt x="1276" y="805"/>
                </a:lnTo>
                <a:lnTo>
                  <a:pt x="1276" y="805"/>
                </a:lnTo>
                <a:lnTo>
                  <a:pt x="1290" y="836"/>
                </a:lnTo>
                <a:lnTo>
                  <a:pt x="1304" y="869"/>
                </a:lnTo>
                <a:lnTo>
                  <a:pt x="1319" y="901"/>
                </a:lnTo>
                <a:lnTo>
                  <a:pt x="1331" y="934"/>
                </a:lnTo>
                <a:lnTo>
                  <a:pt x="1331" y="934"/>
                </a:lnTo>
                <a:lnTo>
                  <a:pt x="1343" y="965"/>
                </a:lnTo>
                <a:lnTo>
                  <a:pt x="1354" y="997"/>
                </a:lnTo>
                <a:lnTo>
                  <a:pt x="1361" y="1012"/>
                </a:lnTo>
                <a:lnTo>
                  <a:pt x="1369" y="1027"/>
                </a:lnTo>
                <a:lnTo>
                  <a:pt x="1378" y="1041"/>
                </a:lnTo>
                <a:lnTo>
                  <a:pt x="1389" y="1055"/>
                </a:lnTo>
                <a:lnTo>
                  <a:pt x="1389" y="1055"/>
                </a:lnTo>
                <a:lnTo>
                  <a:pt x="1395" y="1062"/>
                </a:lnTo>
                <a:lnTo>
                  <a:pt x="1404" y="1068"/>
                </a:lnTo>
                <a:lnTo>
                  <a:pt x="1408" y="1072"/>
                </a:lnTo>
                <a:lnTo>
                  <a:pt x="1414" y="1074"/>
                </a:lnTo>
                <a:lnTo>
                  <a:pt x="1418" y="1075"/>
                </a:lnTo>
                <a:lnTo>
                  <a:pt x="1424" y="1075"/>
                </a:lnTo>
                <a:lnTo>
                  <a:pt x="1424" y="1075"/>
                </a:lnTo>
                <a:lnTo>
                  <a:pt x="1428" y="1074"/>
                </a:lnTo>
                <a:lnTo>
                  <a:pt x="1433" y="1073"/>
                </a:lnTo>
                <a:lnTo>
                  <a:pt x="1442" y="1068"/>
                </a:lnTo>
                <a:lnTo>
                  <a:pt x="1451" y="1062"/>
                </a:lnTo>
                <a:lnTo>
                  <a:pt x="1459" y="1053"/>
                </a:lnTo>
                <a:lnTo>
                  <a:pt x="1465" y="1044"/>
                </a:lnTo>
                <a:lnTo>
                  <a:pt x="1471" y="1034"/>
                </a:lnTo>
                <a:lnTo>
                  <a:pt x="1481" y="1017"/>
                </a:lnTo>
                <a:lnTo>
                  <a:pt x="1481" y="1017"/>
                </a:lnTo>
                <a:lnTo>
                  <a:pt x="1489" y="1000"/>
                </a:lnTo>
                <a:lnTo>
                  <a:pt x="1496" y="983"/>
                </a:lnTo>
                <a:lnTo>
                  <a:pt x="1510" y="948"/>
                </a:lnTo>
                <a:lnTo>
                  <a:pt x="1522" y="913"/>
                </a:lnTo>
                <a:lnTo>
                  <a:pt x="1536" y="879"/>
                </a:lnTo>
                <a:lnTo>
                  <a:pt x="1536" y="879"/>
                </a:lnTo>
                <a:lnTo>
                  <a:pt x="1551" y="844"/>
                </a:lnTo>
                <a:lnTo>
                  <a:pt x="1567" y="809"/>
                </a:lnTo>
                <a:lnTo>
                  <a:pt x="1583" y="775"/>
                </a:lnTo>
                <a:lnTo>
                  <a:pt x="1601" y="742"/>
                </a:lnTo>
                <a:lnTo>
                  <a:pt x="1601" y="742"/>
                </a:lnTo>
                <a:lnTo>
                  <a:pt x="1620" y="709"/>
                </a:lnTo>
                <a:lnTo>
                  <a:pt x="1638" y="677"/>
                </a:lnTo>
                <a:lnTo>
                  <a:pt x="1658" y="645"/>
                </a:lnTo>
                <a:lnTo>
                  <a:pt x="1679" y="613"/>
                </a:lnTo>
                <a:lnTo>
                  <a:pt x="1701" y="581"/>
                </a:lnTo>
                <a:lnTo>
                  <a:pt x="1723" y="551"/>
                </a:lnTo>
                <a:lnTo>
                  <a:pt x="1747" y="521"/>
                </a:lnTo>
                <a:lnTo>
                  <a:pt x="1770" y="492"/>
                </a:lnTo>
                <a:lnTo>
                  <a:pt x="1770" y="492"/>
                </a:lnTo>
                <a:lnTo>
                  <a:pt x="1792" y="466"/>
                </a:lnTo>
                <a:lnTo>
                  <a:pt x="1813" y="442"/>
                </a:lnTo>
                <a:lnTo>
                  <a:pt x="1836" y="418"/>
                </a:lnTo>
                <a:lnTo>
                  <a:pt x="1859" y="394"/>
                </a:lnTo>
                <a:lnTo>
                  <a:pt x="1882" y="371"/>
                </a:lnTo>
                <a:lnTo>
                  <a:pt x="1906" y="349"/>
                </a:lnTo>
                <a:lnTo>
                  <a:pt x="1932" y="327"/>
                </a:lnTo>
                <a:lnTo>
                  <a:pt x="1957" y="306"/>
                </a:lnTo>
                <a:lnTo>
                  <a:pt x="1983" y="285"/>
                </a:lnTo>
                <a:lnTo>
                  <a:pt x="2009" y="265"/>
                </a:lnTo>
                <a:lnTo>
                  <a:pt x="2036" y="246"/>
                </a:lnTo>
                <a:lnTo>
                  <a:pt x="2063" y="228"/>
                </a:lnTo>
                <a:lnTo>
                  <a:pt x="2090" y="209"/>
                </a:lnTo>
                <a:lnTo>
                  <a:pt x="2119" y="192"/>
                </a:lnTo>
                <a:lnTo>
                  <a:pt x="2147" y="175"/>
                </a:lnTo>
                <a:lnTo>
                  <a:pt x="2177" y="160"/>
                </a:lnTo>
                <a:lnTo>
                  <a:pt x="2177" y="160"/>
                </a:lnTo>
                <a:lnTo>
                  <a:pt x="2206" y="145"/>
                </a:lnTo>
                <a:lnTo>
                  <a:pt x="2237" y="130"/>
                </a:lnTo>
                <a:lnTo>
                  <a:pt x="2237" y="130"/>
                </a:lnTo>
                <a:lnTo>
                  <a:pt x="2282" y="111"/>
                </a:lnTo>
                <a:lnTo>
                  <a:pt x="2328" y="92"/>
                </a:lnTo>
                <a:lnTo>
                  <a:pt x="2374" y="76"/>
                </a:lnTo>
                <a:lnTo>
                  <a:pt x="2421" y="60"/>
                </a:lnTo>
                <a:lnTo>
                  <a:pt x="2468" y="46"/>
                </a:lnTo>
                <a:lnTo>
                  <a:pt x="2515" y="34"/>
                </a:lnTo>
                <a:lnTo>
                  <a:pt x="2563" y="24"/>
                </a:lnTo>
                <a:lnTo>
                  <a:pt x="2612" y="17"/>
                </a:lnTo>
                <a:lnTo>
                  <a:pt x="2612" y="17"/>
                </a:lnTo>
                <a:lnTo>
                  <a:pt x="2670" y="10"/>
                </a:lnTo>
                <a:lnTo>
                  <a:pt x="2728" y="5"/>
                </a:lnTo>
                <a:lnTo>
                  <a:pt x="2786" y="1"/>
                </a:lnTo>
                <a:lnTo>
                  <a:pt x="2844" y="0"/>
                </a:lnTo>
              </a:path>
            </a:pathLst>
          </a:custGeom>
          <a:solidFill>
            <a:schemeClr val="bg1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sz="1800">
              <a:solidFill>
                <a:srgbClr val="000000"/>
              </a:solidFill>
              <a:sym typeface="Calibri"/>
            </a:endParaRPr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10" hasCustomPrompt="1"/>
          </p:nvPr>
        </p:nvSpPr>
        <p:spPr>
          <a:xfrm>
            <a:off x="6161414" y="4222204"/>
            <a:ext cx="2142998" cy="1943100"/>
          </a:xfrm>
          <a:prstGeom prst="rect">
            <a:avLst/>
          </a:prstGeom>
        </p:spPr>
        <p:txBody>
          <a:bodyPr/>
          <a:lstStyle>
            <a:lvl1pPr algn="ctr">
              <a:buNone/>
              <a:defRPr sz="1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텍스트 개체 틀 40"/>
          <p:cNvSpPr>
            <a:spLocks noGrp="1"/>
          </p:cNvSpPr>
          <p:nvPr>
            <p:ph type="body" sz="quarter" idx="11"/>
          </p:nvPr>
        </p:nvSpPr>
        <p:spPr>
          <a:xfrm>
            <a:off x="879739" y="2852936"/>
            <a:ext cx="5511313" cy="6477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lang="en-US" altLang="ko-KR" sz="3200" b="1" cap="all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사내용 - 내지(밝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/>
          <p:cNvSpPr>
            <a:spLocks/>
          </p:cNvSpPr>
          <p:nvPr userDrawn="1"/>
        </p:nvSpPr>
        <p:spPr bwMode="auto">
          <a:xfrm>
            <a:off x="16704" y="571480"/>
            <a:ext cx="863035" cy="290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6" y="5"/>
              </a:cxn>
              <a:cxn ang="0">
                <a:pos x="232" y="17"/>
              </a:cxn>
              <a:cxn ang="0">
                <a:pos x="281" y="24"/>
              </a:cxn>
              <a:cxn ang="0">
                <a:pos x="377" y="46"/>
              </a:cxn>
              <a:cxn ang="0">
                <a:pos x="470" y="76"/>
              </a:cxn>
              <a:cxn ang="0">
                <a:pos x="562" y="111"/>
              </a:cxn>
              <a:cxn ang="0">
                <a:pos x="607" y="130"/>
              </a:cxn>
              <a:cxn ang="0">
                <a:pos x="668" y="160"/>
              </a:cxn>
              <a:cxn ang="0">
                <a:pos x="702" y="179"/>
              </a:cxn>
              <a:cxn ang="0">
                <a:pos x="769" y="219"/>
              </a:cxn>
              <a:cxn ang="0">
                <a:pos x="834" y="263"/>
              </a:cxn>
              <a:cxn ang="0">
                <a:pos x="895" y="311"/>
              </a:cxn>
              <a:cxn ang="0">
                <a:pos x="953" y="362"/>
              </a:cxn>
              <a:cxn ang="0">
                <a:pos x="1009" y="417"/>
              </a:cxn>
              <a:cxn ang="0">
                <a:pos x="1061" y="475"/>
              </a:cxn>
              <a:cxn ang="0">
                <a:pos x="1111" y="536"/>
              </a:cxn>
              <a:cxn ang="0">
                <a:pos x="1133" y="567"/>
              </a:cxn>
              <a:cxn ang="0">
                <a:pos x="1173" y="624"/>
              </a:cxn>
              <a:cxn ang="0">
                <a:pos x="1210" y="683"/>
              </a:cxn>
              <a:cxn ang="0">
                <a:pos x="1244" y="743"/>
              </a:cxn>
              <a:cxn ang="0">
                <a:pos x="1276" y="805"/>
              </a:cxn>
              <a:cxn ang="0">
                <a:pos x="1290" y="836"/>
              </a:cxn>
              <a:cxn ang="0">
                <a:pos x="1319" y="901"/>
              </a:cxn>
              <a:cxn ang="0">
                <a:pos x="1331" y="934"/>
              </a:cxn>
              <a:cxn ang="0">
                <a:pos x="1354" y="997"/>
              </a:cxn>
              <a:cxn ang="0">
                <a:pos x="1369" y="1027"/>
              </a:cxn>
              <a:cxn ang="0">
                <a:pos x="1389" y="1055"/>
              </a:cxn>
              <a:cxn ang="0">
                <a:pos x="1395" y="1062"/>
              </a:cxn>
              <a:cxn ang="0">
                <a:pos x="1408" y="1072"/>
              </a:cxn>
              <a:cxn ang="0">
                <a:pos x="1418" y="1075"/>
              </a:cxn>
              <a:cxn ang="0">
                <a:pos x="1424" y="1075"/>
              </a:cxn>
              <a:cxn ang="0">
                <a:pos x="1433" y="1073"/>
              </a:cxn>
              <a:cxn ang="0">
                <a:pos x="1451" y="1062"/>
              </a:cxn>
              <a:cxn ang="0">
                <a:pos x="1465" y="1044"/>
              </a:cxn>
              <a:cxn ang="0">
                <a:pos x="1481" y="1017"/>
              </a:cxn>
              <a:cxn ang="0">
                <a:pos x="1489" y="1000"/>
              </a:cxn>
              <a:cxn ang="0">
                <a:pos x="1510" y="948"/>
              </a:cxn>
              <a:cxn ang="0">
                <a:pos x="1536" y="879"/>
              </a:cxn>
              <a:cxn ang="0">
                <a:pos x="1551" y="844"/>
              </a:cxn>
              <a:cxn ang="0">
                <a:pos x="1583" y="775"/>
              </a:cxn>
              <a:cxn ang="0">
                <a:pos x="1601" y="742"/>
              </a:cxn>
              <a:cxn ang="0">
                <a:pos x="1638" y="677"/>
              </a:cxn>
              <a:cxn ang="0">
                <a:pos x="1679" y="613"/>
              </a:cxn>
              <a:cxn ang="0">
                <a:pos x="1723" y="551"/>
              </a:cxn>
              <a:cxn ang="0">
                <a:pos x="1770" y="492"/>
              </a:cxn>
              <a:cxn ang="0">
                <a:pos x="1792" y="466"/>
              </a:cxn>
              <a:cxn ang="0">
                <a:pos x="1836" y="418"/>
              </a:cxn>
              <a:cxn ang="0">
                <a:pos x="1882" y="371"/>
              </a:cxn>
              <a:cxn ang="0">
                <a:pos x="1932" y="327"/>
              </a:cxn>
              <a:cxn ang="0">
                <a:pos x="1983" y="285"/>
              </a:cxn>
              <a:cxn ang="0">
                <a:pos x="2036" y="246"/>
              </a:cxn>
              <a:cxn ang="0">
                <a:pos x="2090" y="209"/>
              </a:cxn>
              <a:cxn ang="0">
                <a:pos x="2147" y="175"/>
              </a:cxn>
              <a:cxn ang="0">
                <a:pos x="2177" y="160"/>
              </a:cxn>
              <a:cxn ang="0">
                <a:pos x="2237" y="130"/>
              </a:cxn>
              <a:cxn ang="0">
                <a:pos x="2282" y="111"/>
              </a:cxn>
              <a:cxn ang="0">
                <a:pos x="2374" y="76"/>
              </a:cxn>
              <a:cxn ang="0">
                <a:pos x="2468" y="46"/>
              </a:cxn>
              <a:cxn ang="0">
                <a:pos x="2563" y="24"/>
              </a:cxn>
              <a:cxn ang="0">
                <a:pos x="2612" y="17"/>
              </a:cxn>
              <a:cxn ang="0">
                <a:pos x="2728" y="5"/>
              </a:cxn>
              <a:cxn ang="0">
                <a:pos x="2844" y="0"/>
              </a:cxn>
            </a:cxnLst>
            <a:rect l="0" t="0" r="r" b="b"/>
            <a:pathLst>
              <a:path w="2844" h="1075">
                <a:moveTo>
                  <a:pt x="0" y="0"/>
                </a:moveTo>
                <a:lnTo>
                  <a:pt x="0" y="0"/>
                </a:lnTo>
                <a:lnTo>
                  <a:pt x="58" y="1"/>
                </a:lnTo>
                <a:lnTo>
                  <a:pt x="116" y="5"/>
                </a:lnTo>
                <a:lnTo>
                  <a:pt x="174" y="10"/>
                </a:lnTo>
                <a:lnTo>
                  <a:pt x="232" y="17"/>
                </a:lnTo>
                <a:lnTo>
                  <a:pt x="232" y="17"/>
                </a:lnTo>
                <a:lnTo>
                  <a:pt x="281" y="24"/>
                </a:lnTo>
                <a:lnTo>
                  <a:pt x="329" y="34"/>
                </a:lnTo>
                <a:lnTo>
                  <a:pt x="377" y="46"/>
                </a:lnTo>
                <a:lnTo>
                  <a:pt x="424" y="60"/>
                </a:lnTo>
                <a:lnTo>
                  <a:pt x="470" y="76"/>
                </a:lnTo>
                <a:lnTo>
                  <a:pt x="517" y="92"/>
                </a:lnTo>
                <a:lnTo>
                  <a:pt x="562" y="111"/>
                </a:lnTo>
                <a:lnTo>
                  <a:pt x="607" y="130"/>
                </a:lnTo>
                <a:lnTo>
                  <a:pt x="607" y="130"/>
                </a:lnTo>
                <a:lnTo>
                  <a:pt x="638" y="145"/>
                </a:lnTo>
                <a:lnTo>
                  <a:pt x="668" y="160"/>
                </a:lnTo>
                <a:lnTo>
                  <a:pt x="668" y="160"/>
                </a:lnTo>
                <a:lnTo>
                  <a:pt x="702" y="179"/>
                </a:lnTo>
                <a:lnTo>
                  <a:pt x="736" y="198"/>
                </a:lnTo>
                <a:lnTo>
                  <a:pt x="769" y="219"/>
                </a:lnTo>
                <a:lnTo>
                  <a:pt x="802" y="241"/>
                </a:lnTo>
                <a:lnTo>
                  <a:pt x="834" y="263"/>
                </a:lnTo>
                <a:lnTo>
                  <a:pt x="864" y="287"/>
                </a:lnTo>
                <a:lnTo>
                  <a:pt x="895" y="311"/>
                </a:lnTo>
                <a:lnTo>
                  <a:pt x="924" y="337"/>
                </a:lnTo>
                <a:lnTo>
                  <a:pt x="953" y="362"/>
                </a:lnTo>
                <a:lnTo>
                  <a:pt x="981" y="390"/>
                </a:lnTo>
                <a:lnTo>
                  <a:pt x="1009" y="417"/>
                </a:lnTo>
                <a:lnTo>
                  <a:pt x="1035" y="447"/>
                </a:lnTo>
                <a:lnTo>
                  <a:pt x="1061" y="475"/>
                </a:lnTo>
                <a:lnTo>
                  <a:pt x="1086" y="506"/>
                </a:lnTo>
                <a:lnTo>
                  <a:pt x="1111" y="536"/>
                </a:lnTo>
                <a:lnTo>
                  <a:pt x="1133" y="567"/>
                </a:lnTo>
                <a:lnTo>
                  <a:pt x="1133" y="567"/>
                </a:lnTo>
                <a:lnTo>
                  <a:pt x="1153" y="596"/>
                </a:lnTo>
                <a:lnTo>
                  <a:pt x="1173" y="624"/>
                </a:lnTo>
                <a:lnTo>
                  <a:pt x="1192" y="654"/>
                </a:lnTo>
                <a:lnTo>
                  <a:pt x="1210" y="683"/>
                </a:lnTo>
                <a:lnTo>
                  <a:pt x="1228" y="713"/>
                </a:lnTo>
                <a:lnTo>
                  <a:pt x="1244" y="743"/>
                </a:lnTo>
                <a:lnTo>
                  <a:pt x="1261" y="774"/>
                </a:lnTo>
                <a:lnTo>
                  <a:pt x="1276" y="805"/>
                </a:lnTo>
                <a:lnTo>
                  <a:pt x="1276" y="805"/>
                </a:lnTo>
                <a:lnTo>
                  <a:pt x="1290" y="836"/>
                </a:lnTo>
                <a:lnTo>
                  <a:pt x="1304" y="869"/>
                </a:lnTo>
                <a:lnTo>
                  <a:pt x="1319" y="901"/>
                </a:lnTo>
                <a:lnTo>
                  <a:pt x="1331" y="934"/>
                </a:lnTo>
                <a:lnTo>
                  <a:pt x="1331" y="934"/>
                </a:lnTo>
                <a:lnTo>
                  <a:pt x="1343" y="965"/>
                </a:lnTo>
                <a:lnTo>
                  <a:pt x="1354" y="997"/>
                </a:lnTo>
                <a:lnTo>
                  <a:pt x="1361" y="1012"/>
                </a:lnTo>
                <a:lnTo>
                  <a:pt x="1369" y="1027"/>
                </a:lnTo>
                <a:lnTo>
                  <a:pt x="1378" y="1041"/>
                </a:lnTo>
                <a:lnTo>
                  <a:pt x="1389" y="1055"/>
                </a:lnTo>
                <a:lnTo>
                  <a:pt x="1389" y="1055"/>
                </a:lnTo>
                <a:lnTo>
                  <a:pt x="1395" y="1062"/>
                </a:lnTo>
                <a:lnTo>
                  <a:pt x="1404" y="1068"/>
                </a:lnTo>
                <a:lnTo>
                  <a:pt x="1408" y="1072"/>
                </a:lnTo>
                <a:lnTo>
                  <a:pt x="1414" y="1074"/>
                </a:lnTo>
                <a:lnTo>
                  <a:pt x="1418" y="1075"/>
                </a:lnTo>
                <a:lnTo>
                  <a:pt x="1424" y="1075"/>
                </a:lnTo>
                <a:lnTo>
                  <a:pt x="1424" y="1075"/>
                </a:lnTo>
                <a:lnTo>
                  <a:pt x="1428" y="1074"/>
                </a:lnTo>
                <a:lnTo>
                  <a:pt x="1433" y="1073"/>
                </a:lnTo>
                <a:lnTo>
                  <a:pt x="1442" y="1068"/>
                </a:lnTo>
                <a:lnTo>
                  <a:pt x="1451" y="1062"/>
                </a:lnTo>
                <a:lnTo>
                  <a:pt x="1459" y="1053"/>
                </a:lnTo>
                <a:lnTo>
                  <a:pt x="1465" y="1044"/>
                </a:lnTo>
                <a:lnTo>
                  <a:pt x="1471" y="1034"/>
                </a:lnTo>
                <a:lnTo>
                  <a:pt x="1481" y="1017"/>
                </a:lnTo>
                <a:lnTo>
                  <a:pt x="1481" y="1017"/>
                </a:lnTo>
                <a:lnTo>
                  <a:pt x="1489" y="1000"/>
                </a:lnTo>
                <a:lnTo>
                  <a:pt x="1496" y="983"/>
                </a:lnTo>
                <a:lnTo>
                  <a:pt x="1510" y="948"/>
                </a:lnTo>
                <a:lnTo>
                  <a:pt x="1522" y="913"/>
                </a:lnTo>
                <a:lnTo>
                  <a:pt x="1536" y="879"/>
                </a:lnTo>
                <a:lnTo>
                  <a:pt x="1536" y="879"/>
                </a:lnTo>
                <a:lnTo>
                  <a:pt x="1551" y="844"/>
                </a:lnTo>
                <a:lnTo>
                  <a:pt x="1567" y="809"/>
                </a:lnTo>
                <a:lnTo>
                  <a:pt x="1583" y="775"/>
                </a:lnTo>
                <a:lnTo>
                  <a:pt x="1601" y="742"/>
                </a:lnTo>
                <a:lnTo>
                  <a:pt x="1601" y="742"/>
                </a:lnTo>
                <a:lnTo>
                  <a:pt x="1620" y="709"/>
                </a:lnTo>
                <a:lnTo>
                  <a:pt x="1638" y="677"/>
                </a:lnTo>
                <a:lnTo>
                  <a:pt x="1658" y="645"/>
                </a:lnTo>
                <a:lnTo>
                  <a:pt x="1679" y="613"/>
                </a:lnTo>
                <a:lnTo>
                  <a:pt x="1701" y="581"/>
                </a:lnTo>
                <a:lnTo>
                  <a:pt x="1723" y="551"/>
                </a:lnTo>
                <a:lnTo>
                  <a:pt x="1747" y="521"/>
                </a:lnTo>
                <a:lnTo>
                  <a:pt x="1770" y="492"/>
                </a:lnTo>
                <a:lnTo>
                  <a:pt x="1770" y="492"/>
                </a:lnTo>
                <a:lnTo>
                  <a:pt x="1792" y="466"/>
                </a:lnTo>
                <a:lnTo>
                  <a:pt x="1813" y="442"/>
                </a:lnTo>
                <a:lnTo>
                  <a:pt x="1836" y="418"/>
                </a:lnTo>
                <a:lnTo>
                  <a:pt x="1859" y="394"/>
                </a:lnTo>
                <a:lnTo>
                  <a:pt x="1882" y="371"/>
                </a:lnTo>
                <a:lnTo>
                  <a:pt x="1906" y="349"/>
                </a:lnTo>
                <a:lnTo>
                  <a:pt x="1932" y="327"/>
                </a:lnTo>
                <a:lnTo>
                  <a:pt x="1957" y="306"/>
                </a:lnTo>
                <a:lnTo>
                  <a:pt x="1983" y="285"/>
                </a:lnTo>
                <a:lnTo>
                  <a:pt x="2009" y="265"/>
                </a:lnTo>
                <a:lnTo>
                  <a:pt x="2036" y="246"/>
                </a:lnTo>
                <a:lnTo>
                  <a:pt x="2063" y="228"/>
                </a:lnTo>
                <a:lnTo>
                  <a:pt x="2090" y="209"/>
                </a:lnTo>
                <a:lnTo>
                  <a:pt x="2119" y="192"/>
                </a:lnTo>
                <a:lnTo>
                  <a:pt x="2147" y="175"/>
                </a:lnTo>
                <a:lnTo>
                  <a:pt x="2177" y="160"/>
                </a:lnTo>
                <a:lnTo>
                  <a:pt x="2177" y="160"/>
                </a:lnTo>
                <a:lnTo>
                  <a:pt x="2206" y="145"/>
                </a:lnTo>
                <a:lnTo>
                  <a:pt x="2237" y="130"/>
                </a:lnTo>
                <a:lnTo>
                  <a:pt x="2237" y="130"/>
                </a:lnTo>
                <a:lnTo>
                  <a:pt x="2282" y="111"/>
                </a:lnTo>
                <a:lnTo>
                  <a:pt x="2328" y="92"/>
                </a:lnTo>
                <a:lnTo>
                  <a:pt x="2374" y="76"/>
                </a:lnTo>
                <a:lnTo>
                  <a:pt x="2421" y="60"/>
                </a:lnTo>
                <a:lnTo>
                  <a:pt x="2468" y="46"/>
                </a:lnTo>
                <a:lnTo>
                  <a:pt x="2515" y="34"/>
                </a:lnTo>
                <a:lnTo>
                  <a:pt x="2563" y="24"/>
                </a:lnTo>
                <a:lnTo>
                  <a:pt x="2612" y="17"/>
                </a:lnTo>
                <a:lnTo>
                  <a:pt x="2612" y="17"/>
                </a:lnTo>
                <a:lnTo>
                  <a:pt x="2670" y="10"/>
                </a:lnTo>
                <a:lnTo>
                  <a:pt x="2728" y="5"/>
                </a:lnTo>
                <a:lnTo>
                  <a:pt x="2786" y="1"/>
                </a:lnTo>
                <a:lnTo>
                  <a:pt x="2844" y="0"/>
                </a:lnTo>
              </a:path>
            </a:pathLst>
          </a:custGeom>
          <a:solidFill>
            <a:srgbClr val="000F30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0"/>
            <a:endParaRPr lang="ko-KR" altLang="en-US" sz="1800"/>
          </a:p>
        </p:txBody>
      </p:sp>
      <p:sp>
        <p:nvSpPr>
          <p:cNvPr id="23" name="직사각형 22"/>
          <p:cNvSpPr/>
          <p:nvPr userDrawn="1"/>
        </p:nvSpPr>
        <p:spPr>
          <a:xfrm>
            <a:off x="0" y="0"/>
            <a:ext cx="9720263" cy="571480"/>
          </a:xfrm>
          <a:prstGeom prst="rect">
            <a:avLst/>
          </a:pr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sz="1800">
              <a:solidFill>
                <a:srgbClr val="000000"/>
              </a:solidFill>
              <a:sym typeface="Calibri"/>
            </a:endParaRPr>
          </a:p>
        </p:txBody>
      </p:sp>
      <p:sp>
        <p:nvSpPr>
          <p:cNvPr id="18" name="슬라이드 번호 개체 틀 3"/>
          <p:cNvSpPr txBox="1">
            <a:spLocks/>
          </p:cNvSpPr>
          <p:nvPr userDrawn="1"/>
        </p:nvSpPr>
        <p:spPr>
          <a:xfrm>
            <a:off x="4196753" y="6448252"/>
            <a:ext cx="1261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B10DFB-95F8-4B3F-9596-1514915EC8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내용 개체 틀 26"/>
          <p:cNvSpPr>
            <a:spLocks noGrp="1"/>
          </p:cNvSpPr>
          <p:nvPr>
            <p:ph sz="quarter" idx="13"/>
          </p:nvPr>
        </p:nvSpPr>
        <p:spPr>
          <a:xfrm>
            <a:off x="6766331" y="25160"/>
            <a:ext cx="2748728" cy="546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spcBef>
                <a:spcPct val="0"/>
              </a:spcBef>
              <a:buNone/>
              <a:defRPr lang="ko-KR" altLang="en-US" sz="1400" b="1" kern="12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r">
              <a:defRPr sz="1200">
                <a:solidFill>
                  <a:srgbClr val="039BE7"/>
                </a:solidFill>
              </a:defRPr>
            </a:lvl2pPr>
            <a:lvl3pPr algn="r">
              <a:defRPr sz="1200">
                <a:solidFill>
                  <a:srgbClr val="039BE7"/>
                </a:solidFill>
              </a:defRPr>
            </a:lvl3pPr>
            <a:lvl4pPr algn="r">
              <a:defRPr sz="1200">
                <a:solidFill>
                  <a:srgbClr val="039BE7"/>
                </a:solidFill>
              </a:defRPr>
            </a:lvl4pPr>
            <a:lvl5pPr algn="r">
              <a:defRPr sz="1200">
                <a:solidFill>
                  <a:srgbClr val="039BE7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제목 1"/>
          <p:cNvSpPr>
            <a:spLocks noGrp="1"/>
          </p:cNvSpPr>
          <p:nvPr>
            <p:ph type="title" hasCustomPrompt="1"/>
          </p:nvPr>
        </p:nvSpPr>
        <p:spPr>
          <a:xfrm>
            <a:off x="267371" y="116632"/>
            <a:ext cx="6965687" cy="432048"/>
          </a:xfrm>
          <a:prstGeom prst="rect">
            <a:avLst/>
          </a:prstGeom>
        </p:spPr>
        <p:txBody>
          <a:bodyPr/>
          <a:lstStyle>
            <a:lvl1pPr algn="l" latinLnBrk="0">
              <a:defRPr sz="2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꼭지 제목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500806" y="793584"/>
            <a:ext cx="9039845" cy="691200"/>
          </a:xfrm>
          <a:prstGeom prst="rect">
            <a:avLst/>
          </a:prstGeom>
        </p:spPr>
        <p:txBody>
          <a:bodyPr lIns="72000" tIns="36000" rIns="72000" bIns="36000">
            <a:noAutofit/>
          </a:bodyPr>
          <a:lstStyle>
            <a:lvl1pPr marL="0" indent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0" lang="ko-KR" sz="18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457097" indent="0" eaLnBrk="1" latinLnBrk="0" hangingPunct="1">
              <a:lnSpc>
                <a:spcPct val="140000"/>
              </a:lnSpc>
              <a:buFont typeface="Arial" panose="020B0604020202020204" pitchFamily="34" charset="0"/>
              <a:buNone/>
              <a:defRPr kumimoji="0" lang="ko-KR" sz="1300" b="0">
                <a:solidFill>
                  <a:schemeClr val="tx1"/>
                </a:solidFill>
                <a:latin typeface="+mn-lt"/>
              </a:defRPr>
            </a:lvl2pPr>
            <a:lvl3pPr marL="914192" indent="0" eaLnBrk="1" latinLnBrk="0" hangingPunct="1">
              <a:lnSpc>
                <a:spcPct val="140000"/>
              </a:lnSpc>
              <a:buFont typeface="Arial" panose="020B0604020202020204" pitchFamily="34" charset="0"/>
              <a:buNone/>
              <a:defRPr kumimoji="0" lang="ko-KR" sz="1200" b="0">
                <a:solidFill>
                  <a:schemeClr val="tx1"/>
                </a:solidFill>
                <a:latin typeface="+mn-lt"/>
              </a:defRPr>
            </a:lvl3pPr>
            <a:lvl4pPr marL="1371286" indent="0" eaLnBrk="1" latinLnBrk="0" hangingPunct="1">
              <a:lnSpc>
                <a:spcPct val="140000"/>
              </a:lnSpc>
              <a:buFont typeface="Arial" panose="020B0604020202020204" pitchFamily="34" charset="0"/>
              <a:buNone/>
              <a:defRPr kumimoji="0" lang="ko-KR" sz="1100" b="0">
                <a:solidFill>
                  <a:schemeClr val="tx1"/>
                </a:solidFill>
                <a:latin typeface="+mn-lt"/>
              </a:defRPr>
            </a:lvl4pPr>
            <a:lvl5pPr eaLnBrk="1" latinLnBrk="0" hangingPunct="1">
              <a:defRPr kumimoji="0" lang="ko-KR"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3" name="Picture 2" descr="C:\Users\user\Desktop\작업_디자인\CI\osstem CI\osstem CI_3x3-01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3769" b="28692"/>
          <a:stretch>
            <a:fillRect/>
          </a:stretch>
        </p:blipFill>
        <p:spPr bwMode="auto">
          <a:xfrm>
            <a:off x="319625" y="6418843"/>
            <a:ext cx="734118" cy="348990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 userDrawn="1"/>
        </p:nvSpPr>
        <p:spPr>
          <a:xfrm>
            <a:off x="8340695" y="6496499"/>
            <a:ext cx="11785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ea typeface="+mn-ea"/>
              </a:rPr>
              <a:t>(</a:t>
            </a:r>
            <a:r>
              <a:rPr lang="ko-KR" altLang="en-US" sz="1000" b="1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ea typeface="+mn-ea"/>
              </a:rPr>
              <a:t>주</a:t>
            </a:r>
            <a:r>
              <a:rPr lang="en-US" altLang="ko-KR" sz="1000" b="1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ea typeface="+mn-ea"/>
              </a:rPr>
              <a:t>)</a:t>
            </a:r>
            <a:r>
              <a:rPr lang="ko-KR" altLang="en-US" sz="1000" b="1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ea typeface="+mn-ea"/>
              </a:rPr>
              <a:t>다빈시스템스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.사내용 - 별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8"/>
          <p:cNvSpPr>
            <a:spLocks/>
          </p:cNvSpPr>
          <p:nvPr userDrawn="1"/>
        </p:nvSpPr>
        <p:spPr bwMode="auto">
          <a:xfrm>
            <a:off x="16704" y="571480"/>
            <a:ext cx="863035" cy="290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6" y="5"/>
              </a:cxn>
              <a:cxn ang="0">
                <a:pos x="232" y="17"/>
              </a:cxn>
              <a:cxn ang="0">
                <a:pos x="281" y="24"/>
              </a:cxn>
              <a:cxn ang="0">
                <a:pos x="377" y="46"/>
              </a:cxn>
              <a:cxn ang="0">
                <a:pos x="470" y="76"/>
              </a:cxn>
              <a:cxn ang="0">
                <a:pos x="562" y="111"/>
              </a:cxn>
              <a:cxn ang="0">
                <a:pos x="607" y="130"/>
              </a:cxn>
              <a:cxn ang="0">
                <a:pos x="668" y="160"/>
              </a:cxn>
              <a:cxn ang="0">
                <a:pos x="702" y="179"/>
              </a:cxn>
              <a:cxn ang="0">
                <a:pos x="769" y="219"/>
              </a:cxn>
              <a:cxn ang="0">
                <a:pos x="834" y="263"/>
              </a:cxn>
              <a:cxn ang="0">
                <a:pos x="895" y="311"/>
              </a:cxn>
              <a:cxn ang="0">
                <a:pos x="953" y="362"/>
              </a:cxn>
              <a:cxn ang="0">
                <a:pos x="1009" y="417"/>
              </a:cxn>
              <a:cxn ang="0">
                <a:pos x="1061" y="475"/>
              </a:cxn>
              <a:cxn ang="0">
                <a:pos x="1111" y="536"/>
              </a:cxn>
              <a:cxn ang="0">
                <a:pos x="1133" y="567"/>
              </a:cxn>
              <a:cxn ang="0">
                <a:pos x="1173" y="624"/>
              </a:cxn>
              <a:cxn ang="0">
                <a:pos x="1210" y="683"/>
              </a:cxn>
              <a:cxn ang="0">
                <a:pos x="1244" y="743"/>
              </a:cxn>
              <a:cxn ang="0">
                <a:pos x="1276" y="805"/>
              </a:cxn>
              <a:cxn ang="0">
                <a:pos x="1290" y="836"/>
              </a:cxn>
              <a:cxn ang="0">
                <a:pos x="1319" y="901"/>
              </a:cxn>
              <a:cxn ang="0">
                <a:pos x="1331" y="934"/>
              </a:cxn>
              <a:cxn ang="0">
                <a:pos x="1354" y="997"/>
              </a:cxn>
              <a:cxn ang="0">
                <a:pos x="1369" y="1027"/>
              </a:cxn>
              <a:cxn ang="0">
                <a:pos x="1389" y="1055"/>
              </a:cxn>
              <a:cxn ang="0">
                <a:pos x="1395" y="1062"/>
              </a:cxn>
              <a:cxn ang="0">
                <a:pos x="1408" y="1072"/>
              </a:cxn>
              <a:cxn ang="0">
                <a:pos x="1418" y="1075"/>
              </a:cxn>
              <a:cxn ang="0">
                <a:pos x="1424" y="1075"/>
              </a:cxn>
              <a:cxn ang="0">
                <a:pos x="1433" y="1073"/>
              </a:cxn>
              <a:cxn ang="0">
                <a:pos x="1451" y="1062"/>
              </a:cxn>
              <a:cxn ang="0">
                <a:pos x="1465" y="1044"/>
              </a:cxn>
              <a:cxn ang="0">
                <a:pos x="1481" y="1017"/>
              </a:cxn>
              <a:cxn ang="0">
                <a:pos x="1489" y="1000"/>
              </a:cxn>
              <a:cxn ang="0">
                <a:pos x="1510" y="948"/>
              </a:cxn>
              <a:cxn ang="0">
                <a:pos x="1536" y="879"/>
              </a:cxn>
              <a:cxn ang="0">
                <a:pos x="1551" y="844"/>
              </a:cxn>
              <a:cxn ang="0">
                <a:pos x="1583" y="775"/>
              </a:cxn>
              <a:cxn ang="0">
                <a:pos x="1601" y="742"/>
              </a:cxn>
              <a:cxn ang="0">
                <a:pos x="1638" y="677"/>
              </a:cxn>
              <a:cxn ang="0">
                <a:pos x="1679" y="613"/>
              </a:cxn>
              <a:cxn ang="0">
                <a:pos x="1723" y="551"/>
              </a:cxn>
              <a:cxn ang="0">
                <a:pos x="1770" y="492"/>
              </a:cxn>
              <a:cxn ang="0">
                <a:pos x="1792" y="466"/>
              </a:cxn>
              <a:cxn ang="0">
                <a:pos x="1836" y="418"/>
              </a:cxn>
              <a:cxn ang="0">
                <a:pos x="1882" y="371"/>
              </a:cxn>
              <a:cxn ang="0">
                <a:pos x="1932" y="327"/>
              </a:cxn>
              <a:cxn ang="0">
                <a:pos x="1983" y="285"/>
              </a:cxn>
              <a:cxn ang="0">
                <a:pos x="2036" y="246"/>
              </a:cxn>
              <a:cxn ang="0">
                <a:pos x="2090" y="209"/>
              </a:cxn>
              <a:cxn ang="0">
                <a:pos x="2147" y="175"/>
              </a:cxn>
              <a:cxn ang="0">
                <a:pos x="2177" y="160"/>
              </a:cxn>
              <a:cxn ang="0">
                <a:pos x="2237" y="130"/>
              </a:cxn>
              <a:cxn ang="0">
                <a:pos x="2282" y="111"/>
              </a:cxn>
              <a:cxn ang="0">
                <a:pos x="2374" y="76"/>
              </a:cxn>
              <a:cxn ang="0">
                <a:pos x="2468" y="46"/>
              </a:cxn>
              <a:cxn ang="0">
                <a:pos x="2563" y="24"/>
              </a:cxn>
              <a:cxn ang="0">
                <a:pos x="2612" y="17"/>
              </a:cxn>
              <a:cxn ang="0">
                <a:pos x="2728" y="5"/>
              </a:cxn>
              <a:cxn ang="0">
                <a:pos x="2844" y="0"/>
              </a:cxn>
            </a:cxnLst>
            <a:rect l="0" t="0" r="r" b="b"/>
            <a:pathLst>
              <a:path w="2844" h="1075">
                <a:moveTo>
                  <a:pt x="0" y="0"/>
                </a:moveTo>
                <a:lnTo>
                  <a:pt x="0" y="0"/>
                </a:lnTo>
                <a:lnTo>
                  <a:pt x="58" y="1"/>
                </a:lnTo>
                <a:lnTo>
                  <a:pt x="116" y="5"/>
                </a:lnTo>
                <a:lnTo>
                  <a:pt x="174" y="10"/>
                </a:lnTo>
                <a:lnTo>
                  <a:pt x="232" y="17"/>
                </a:lnTo>
                <a:lnTo>
                  <a:pt x="232" y="17"/>
                </a:lnTo>
                <a:lnTo>
                  <a:pt x="281" y="24"/>
                </a:lnTo>
                <a:lnTo>
                  <a:pt x="329" y="34"/>
                </a:lnTo>
                <a:lnTo>
                  <a:pt x="377" y="46"/>
                </a:lnTo>
                <a:lnTo>
                  <a:pt x="424" y="60"/>
                </a:lnTo>
                <a:lnTo>
                  <a:pt x="470" y="76"/>
                </a:lnTo>
                <a:lnTo>
                  <a:pt x="517" y="92"/>
                </a:lnTo>
                <a:lnTo>
                  <a:pt x="562" y="111"/>
                </a:lnTo>
                <a:lnTo>
                  <a:pt x="607" y="130"/>
                </a:lnTo>
                <a:lnTo>
                  <a:pt x="607" y="130"/>
                </a:lnTo>
                <a:lnTo>
                  <a:pt x="638" y="145"/>
                </a:lnTo>
                <a:lnTo>
                  <a:pt x="668" y="160"/>
                </a:lnTo>
                <a:lnTo>
                  <a:pt x="668" y="160"/>
                </a:lnTo>
                <a:lnTo>
                  <a:pt x="702" y="179"/>
                </a:lnTo>
                <a:lnTo>
                  <a:pt x="736" y="198"/>
                </a:lnTo>
                <a:lnTo>
                  <a:pt x="769" y="219"/>
                </a:lnTo>
                <a:lnTo>
                  <a:pt x="802" y="241"/>
                </a:lnTo>
                <a:lnTo>
                  <a:pt x="834" y="263"/>
                </a:lnTo>
                <a:lnTo>
                  <a:pt x="864" y="287"/>
                </a:lnTo>
                <a:lnTo>
                  <a:pt x="895" y="311"/>
                </a:lnTo>
                <a:lnTo>
                  <a:pt x="924" y="337"/>
                </a:lnTo>
                <a:lnTo>
                  <a:pt x="953" y="362"/>
                </a:lnTo>
                <a:lnTo>
                  <a:pt x="981" y="390"/>
                </a:lnTo>
                <a:lnTo>
                  <a:pt x="1009" y="417"/>
                </a:lnTo>
                <a:lnTo>
                  <a:pt x="1035" y="447"/>
                </a:lnTo>
                <a:lnTo>
                  <a:pt x="1061" y="475"/>
                </a:lnTo>
                <a:lnTo>
                  <a:pt x="1086" y="506"/>
                </a:lnTo>
                <a:lnTo>
                  <a:pt x="1111" y="536"/>
                </a:lnTo>
                <a:lnTo>
                  <a:pt x="1133" y="567"/>
                </a:lnTo>
                <a:lnTo>
                  <a:pt x="1133" y="567"/>
                </a:lnTo>
                <a:lnTo>
                  <a:pt x="1153" y="596"/>
                </a:lnTo>
                <a:lnTo>
                  <a:pt x="1173" y="624"/>
                </a:lnTo>
                <a:lnTo>
                  <a:pt x="1192" y="654"/>
                </a:lnTo>
                <a:lnTo>
                  <a:pt x="1210" y="683"/>
                </a:lnTo>
                <a:lnTo>
                  <a:pt x="1228" y="713"/>
                </a:lnTo>
                <a:lnTo>
                  <a:pt x="1244" y="743"/>
                </a:lnTo>
                <a:lnTo>
                  <a:pt x="1261" y="774"/>
                </a:lnTo>
                <a:lnTo>
                  <a:pt x="1276" y="805"/>
                </a:lnTo>
                <a:lnTo>
                  <a:pt x="1276" y="805"/>
                </a:lnTo>
                <a:lnTo>
                  <a:pt x="1290" y="836"/>
                </a:lnTo>
                <a:lnTo>
                  <a:pt x="1304" y="869"/>
                </a:lnTo>
                <a:lnTo>
                  <a:pt x="1319" y="901"/>
                </a:lnTo>
                <a:lnTo>
                  <a:pt x="1331" y="934"/>
                </a:lnTo>
                <a:lnTo>
                  <a:pt x="1331" y="934"/>
                </a:lnTo>
                <a:lnTo>
                  <a:pt x="1343" y="965"/>
                </a:lnTo>
                <a:lnTo>
                  <a:pt x="1354" y="997"/>
                </a:lnTo>
                <a:lnTo>
                  <a:pt x="1361" y="1012"/>
                </a:lnTo>
                <a:lnTo>
                  <a:pt x="1369" y="1027"/>
                </a:lnTo>
                <a:lnTo>
                  <a:pt x="1378" y="1041"/>
                </a:lnTo>
                <a:lnTo>
                  <a:pt x="1389" y="1055"/>
                </a:lnTo>
                <a:lnTo>
                  <a:pt x="1389" y="1055"/>
                </a:lnTo>
                <a:lnTo>
                  <a:pt x="1395" y="1062"/>
                </a:lnTo>
                <a:lnTo>
                  <a:pt x="1404" y="1068"/>
                </a:lnTo>
                <a:lnTo>
                  <a:pt x="1408" y="1072"/>
                </a:lnTo>
                <a:lnTo>
                  <a:pt x="1414" y="1074"/>
                </a:lnTo>
                <a:lnTo>
                  <a:pt x="1418" y="1075"/>
                </a:lnTo>
                <a:lnTo>
                  <a:pt x="1424" y="1075"/>
                </a:lnTo>
                <a:lnTo>
                  <a:pt x="1424" y="1075"/>
                </a:lnTo>
                <a:lnTo>
                  <a:pt x="1428" y="1074"/>
                </a:lnTo>
                <a:lnTo>
                  <a:pt x="1433" y="1073"/>
                </a:lnTo>
                <a:lnTo>
                  <a:pt x="1442" y="1068"/>
                </a:lnTo>
                <a:lnTo>
                  <a:pt x="1451" y="1062"/>
                </a:lnTo>
                <a:lnTo>
                  <a:pt x="1459" y="1053"/>
                </a:lnTo>
                <a:lnTo>
                  <a:pt x="1465" y="1044"/>
                </a:lnTo>
                <a:lnTo>
                  <a:pt x="1471" y="1034"/>
                </a:lnTo>
                <a:lnTo>
                  <a:pt x="1481" y="1017"/>
                </a:lnTo>
                <a:lnTo>
                  <a:pt x="1481" y="1017"/>
                </a:lnTo>
                <a:lnTo>
                  <a:pt x="1489" y="1000"/>
                </a:lnTo>
                <a:lnTo>
                  <a:pt x="1496" y="983"/>
                </a:lnTo>
                <a:lnTo>
                  <a:pt x="1510" y="948"/>
                </a:lnTo>
                <a:lnTo>
                  <a:pt x="1522" y="913"/>
                </a:lnTo>
                <a:lnTo>
                  <a:pt x="1536" y="879"/>
                </a:lnTo>
                <a:lnTo>
                  <a:pt x="1536" y="879"/>
                </a:lnTo>
                <a:lnTo>
                  <a:pt x="1551" y="844"/>
                </a:lnTo>
                <a:lnTo>
                  <a:pt x="1567" y="809"/>
                </a:lnTo>
                <a:lnTo>
                  <a:pt x="1583" y="775"/>
                </a:lnTo>
                <a:lnTo>
                  <a:pt x="1601" y="742"/>
                </a:lnTo>
                <a:lnTo>
                  <a:pt x="1601" y="742"/>
                </a:lnTo>
                <a:lnTo>
                  <a:pt x="1620" y="709"/>
                </a:lnTo>
                <a:lnTo>
                  <a:pt x="1638" y="677"/>
                </a:lnTo>
                <a:lnTo>
                  <a:pt x="1658" y="645"/>
                </a:lnTo>
                <a:lnTo>
                  <a:pt x="1679" y="613"/>
                </a:lnTo>
                <a:lnTo>
                  <a:pt x="1701" y="581"/>
                </a:lnTo>
                <a:lnTo>
                  <a:pt x="1723" y="551"/>
                </a:lnTo>
                <a:lnTo>
                  <a:pt x="1747" y="521"/>
                </a:lnTo>
                <a:lnTo>
                  <a:pt x="1770" y="492"/>
                </a:lnTo>
                <a:lnTo>
                  <a:pt x="1770" y="492"/>
                </a:lnTo>
                <a:lnTo>
                  <a:pt x="1792" y="466"/>
                </a:lnTo>
                <a:lnTo>
                  <a:pt x="1813" y="442"/>
                </a:lnTo>
                <a:lnTo>
                  <a:pt x="1836" y="418"/>
                </a:lnTo>
                <a:lnTo>
                  <a:pt x="1859" y="394"/>
                </a:lnTo>
                <a:lnTo>
                  <a:pt x="1882" y="371"/>
                </a:lnTo>
                <a:lnTo>
                  <a:pt x="1906" y="349"/>
                </a:lnTo>
                <a:lnTo>
                  <a:pt x="1932" y="327"/>
                </a:lnTo>
                <a:lnTo>
                  <a:pt x="1957" y="306"/>
                </a:lnTo>
                <a:lnTo>
                  <a:pt x="1983" y="285"/>
                </a:lnTo>
                <a:lnTo>
                  <a:pt x="2009" y="265"/>
                </a:lnTo>
                <a:lnTo>
                  <a:pt x="2036" y="246"/>
                </a:lnTo>
                <a:lnTo>
                  <a:pt x="2063" y="228"/>
                </a:lnTo>
                <a:lnTo>
                  <a:pt x="2090" y="209"/>
                </a:lnTo>
                <a:lnTo>
                  <a:pt x="2119" y="192"/>
                </a:lnTo>
                <a:lnTo>
                  <a:pt x="2147" y="175"/>
                </a:lnTo>
                <a:lnTo>
                  <a:pt x="2177" y="160"/>
                </a:lnTo>
                <a:lnTo>
                  <a:pt x="2177" y="160"/>
                </a:lnTo>
                <a:lnTo>
                  <a:pt x="2206" y="145"/>
                </a:lnTo>
                <a:lnTo>
                  <a:pt x="2237" y="130"/>
                </a:lnTo>
                <a:lnTo>
                  <a:pt x="2237" y="130"/>
                </a:lnTo>
                <a:lnTo>
                  <a:pt x="2282" y="111"/>
                </a:lnTo>
                <a:lnTo>
                  <a:pt x="2328" y="92"/>
                </a:lnTo>
                <a:lnTo>
                  <a:pt x="2374" y="76"/>
                </a:lnTo>
                <a:lnTo>
                  <a:pt x="2421" y="60"/>
                </a:lnTo>
                <a:lnTo>
                  <a:pt x="2468" y="46"/>
                </a:lnTo>
                <a:lnTo>
                  <a:pt x="2515" y="34"/>
                </a:lnTo>
                <a:lnTo>
                  <a:pt x="2563" y="24"/>
                </a:lnTo>
                <a:lnTo>
                  <a:pt x="2612" y="17"/>
                </a:lnTo>
                <a:lnTo>
                  <a:pt x="2612" y="17"/>
                </a:lnTo>
                <a:lnTo>
                  <a:pt x="2670" y="10"/>
                </a:lnTo>
                <a:lnTo>
                  <a:pt x="2728" y="5"/>
                </a:lnTo>
                <a:lnTo>
                  <a:pt x="2786" y="1"/>
                </a:lnTo>
                <a:lnTo>
                  <a:pt x="2844" y="0"/>
                </a:lnTo>
              </a:path>
            </a:pathLst>
          </a:custGeom>
          <a:solidFill>
            <a:srgbClr val="000F30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0"/>
            <a:endParaRPr lang="ko-KR" altLang="en-US" sz="1800"/>
          </a:p>
        </p:txBody>
      </p:sp>
      <p:sp>
        <p:nvSpPr>
          <p:cNvPr id="29" name="직사각형 28"/>
          <p:cNvSpPr/>
          <p:nvPr userDrawn="1"/>
        </p:nvSpPr>
        <p:spPr>
          <a:xfrm>
            <a:off x="0" y="0"/>
            <a:ext cx="9720263" cy="571480"/>
          </a:xfrm>
          <a:prstGeom prst="rect">
            <a:avLst/>
          </a:pr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sz="1800">
              <a:solidFill>
                <a:srgbClr val="000000"/>
              </a:solidFill>
              <a:sym typeface="Calibri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8816816" y="194158"/>
            <a:ext cx="712623" cy="2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※ </a:t>
            </a: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별첨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 hasCustomPrompt="1"/>
          </p:nvPr>
        </p:nvSpPr>
        <p:spPr>
          <a:xfrm>
            <a:off x="267371" y="116632"/>
            <a:ext cx="6965687" cy="432048"/>
          </a:xfrm>
          <a:prstGeom prst="rect">
            <a:avLst/>
          </a:prstGeom>
        </p:spPr>
        <p:txBody>
          <a:bodyPr/>
          <a:lstStyle>
            <a:lvl1pPr algn="l" latinLnBrk="0">
              <a:defRPr sz="2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꼭지 제목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00806" y="793584"/>
            <a:ext cx="9039845" cy="691200"/>
          </a:xfrm>
          <a:prstGeom prst="rect">
            <a:avLst/>
          </a:prstGeom>
        </p:spPr>
        <p:txBody>
          <a:bodyPr lIns="72000" tIns="36000" rIns="72000" bIns="36000">
            <a:noAutofit/>
          </a:bodyPr>
          <a:lstStyle>
            <a:lvl1pPr latinLnBrk="0">
              <a:spcAft>
                <a:spcPts val="0"/>
              </a:spcAft>
              <a:defRPr kumimoji="0" lang="ko-KR" altLang="en-US" sz="1800" b="1" dirty="0" smtClean="0">
                <a:latin typeface="+mn-ea"/>
              </a:defRPr>
            </a:lvl1pPr>
          </a:lstStyle>
          <a:p>
            <a:pPr marL="0" lvl="0" indent="0" latinLnBrk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9" name="슬라이드 번호 개체 틀 3"/>
          <p:cNvSpPr txBox="1">
            <a:spLocks/>
          </p:cNvSpPr>
          <p:nvPr userDrawn="1"/>
        </p:nvSpPr>
        <p:spPr>
          <a:xfrm>
            <a:off x="4196753" y="6448252"/>
            <a:ext cx="1261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B10DFB-95F8-4B3F-9596-1514915EC8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2" descr="C:\Users\user\Desktop\작업_디자인\CI\osstem CI\osstem CI_3x3-01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3769" b="28692"/>
          <a:stretch>
            <a:fillRect/>
          </a:stretch>
        </p:blipFill>
        <p:spPr bwMode="auto">
          <a:xfrm>
            <a:off x="319625" y="6418843"/>
            <a:ext cx="734118" cy="348990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 userDrawn="1"/>
        </p:nvSpPr>
        <p:spPr>
          <a:xfrm>
            <a:off x="8340695" y="6496499"/>
            <a:ext cx="11785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ea typeface="+mn-ea"/>
              </a:rPr>
              <a:t>(</a:t>
            </a:r>
            <a:r>
              <a:rPr lang="ko-KR" altLang="en-US" sz="1000" b="1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ea typeface="+mn-ea"/>
              </a:rPr>
              <a:t>주</a:t>
            </a:r>
            <a:r>
              <a:rPr lang="en-US" altLang="ko-KR" sz="1000" b="1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ea typeface="+mn-ea"/>
              </a:rPr>
              <a:t>)</a:t>
            </a:r>
            <a:r>
              <a:rPr lang="ko-KR" altLang="en-US" sz="1000" b="1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ea typeface="+mn-ea"/>
              </a:rPr>
              <a:t>다빈시스템스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477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사내용 - Q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5931776" y="0"/>
            <a:ext cx="3788487" cy="6858000"/>
          </a:xfrm>
          <a:prstGeom prst="rect">
            <a:avLst/>
          </a:pr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sz="1800">
              <a:solidFill>
                <a:srgbClr val="000000"/>
              </a:solidFill>
              <a:sym typeface="Calibri"/>
            </a:endParaRPr>
          </a:p>
        </p:txBody>
      </p:sp>
      <p:sp>
        <p:nvSpPr>
          <p:cNvPr id="17" name="제목 4"/>
          <p:cNvSpPr txBox="1">
            <a:spLocks/>
          </p:cNvSpPr>
          <p:nvPr userDrawn="1"/>
        </p:nvSpPr>
        <p:spPr bwMode="auto">
          <a:xfrm>
            <a:off x="7041606" y="2214555"/>
            <a:ext cx="1481045" cy="757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05" tIns="40053" rIns="80105" bIns="40053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algn="ctr" defTabSz="911225" eaLnBrk="0">
              <a:tabLst>
                <a:tab pos="85725" algn="l"/>
                <a:tab pos="180975" algn="l"/>
              </a:tabLst>
              <a:defRPr/>
            </a:pPr>
            <a:r>
              <a:rPr lang="en-US" altLang="ko-KR" sz="4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en-US" altLang="ko-KR" sz="44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8" name="제목 4"/>
          <p:cNvSpPr txBox="1">
            <a:spLocks/>
          </p:cNvSpPr>
          <p:nvPr userDrawn="1"/>
        </p:nvSpPr>
        <p:spPr bwMode="auto">
          <a:xfrm>
            <a:off x="2033044" y="2186184"/>
            <a:ext cx="2022540" cy="118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05" tIns="40053" rIns="80105" bIns="40053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algn="ctr" defTabSz="911225" eaLnBrk="0">
              <a:tabLst>
                <a:tab pos="85725" algn="l"/>
                <a:tab pos="180975" algn="l"/>
              </a:tabLst>
              <a:defRPr/>
            </a:pPr>
            <a:r>
              <a:rPr lang="en-US" altLang="ko-KR" sz="72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you.</a:t>
            </a:r>
            <a:endParaRPr lang="en-US" altLang="ko-KR" sz="7200" b="1" kern="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9" name="Freeform 8"/>
          <p:cNvSpPr>
            <a:spLocks/>
          </p:cNvSpPr>
          <p:nvPr userDrawn="1"/>
        </p:nvSpPr>
        <p:spPr bwMode="auto">
          <a:xfrm rot="16200000">
            <a:off x="5250042" y="2181910"/>
            <a:ext cx="2198813" cy="83534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6" y="5"/>
              </a:cxn>
              <a:cxn ang="0">
                <a:pos x="232" y="17"/>
              </a:cxn>
              <a:cxn ang="0">
                <a:pos x="281" y="24"/>
              </a:cxn>
              <a:cxn ang="0">
                <a:pos x="377" y="46"/>
              </a:cxn>
              <a:cxn ang="0">
                <a:pos x="470" y="76"/>
              </a:cxn>
              <a:cxn ang="0">
                <a:pos x="562" y="111"/>
              </a:cxn>
              <a:cxn ang="0">
                <a:pos x="607" y="130"/>
              </a:cxn>
              <a:cxn ang="0">
                <a:pos x="668" y="160"/>
              </a:cxn>
              <a:cxn ang="0">
                <a:pos x="702" y="179"/>
              </a:cxn>
              <a:cxn ang="0">
                <a:pos x="769" y="219"/>
              </a:cxn>
              <a:cxn ang="0">
                <a:pos x="834" y="263"/>
              </a:cxn>
              <a:cxn ang="0">
                <a:pos x="895" y="311"/>
              </a:cxn>
              <a:cxn ang="0">
                <a:pos x="953" y="362"/>
              </a:cxn>
              <a:cxn ang="0">
                <a:pos x="1009" y="417"/>
              </a:cxn>
              <a:cxn ang="0">
                <a:pos x="1061" y="475"/>
              </a:cxn>
              <a:cxn ang="0">
                <a:pos x="1111" y="536"/>
              </a:cxn>
              <a:cxn ang="0">
                <a:pos x="1133" y="567"/>
              </a:cxn>
              <a:cxn ang="0">
                <a:pos x="1173" y="624"/>
              </a:cxn>
              <a:cxn ang="0">
                <a:pos x="1210" y="683"/>
              </a:cxn>
              <a:cxn ang="0">
                <a:pos x="1244" y="743"/>
              </a:cxn>
              <a:cxn ang="0">
                <a:pos x="1276" y="805"/>
              </a:cxn>
              <a:cxn ang="0">
                <a:pos x="1290" y="836"/>
              </a:cxn>
              <a:cxn ang="0">
                <a:pos x="1319" y="901"/>
              </a:cxn>
              <a:cxn ang="0">
                <a:pos x="1331" y="934"/>
              </a:cxn>
              <a:cxn ang="0">
                <a:pos x="1354" y="997"/>
              </a:cxn>
              <a:cxn ang="0">
                <a:pos x="1369" y="1027"/>
              </a:cxn>
              <a:cxn ang="0">
                <a:pos x="1389" y="1055"/>
              </a:cxn>
              <a:cxn ang="0">
                <a:pos x="1395" y="1062"/>
              </a:cxn>
              <a:cxn ang="0">
                <a:pos x="1408" y="1072"/>
              </a:cxn>
              <a:cxn ang="0">
                <a:pos x="1418" y="1075"/>
              </a:cxn>
              <a:cxn ang="0">
                <a:pos x="1424" y="1075"/>
              </a:cxn>
              <a:cxn ang="0">
                <a:pos x="1433" y="1073"/>
              </a:cxn>
              <a:cxn ang="0">
                <a:pos x="1451" y="1062"/>
              </a:cxn>
              <a:cxn ang="0">
                <a:pos x="1465" y="1044"/>
              </a:cxn>
              <a:cxn ang="0">
                <a:pos x="1481" y="1017"/>
              </a:cxn>
              <a:cxn ang="0">
                <a:pos x="1489" y="1000"/>
              </a:cxn>
              <a:cxn ang="0">
                <a:pos x="1510" y="948"/>
              </a:cxn>
              <a:cxn ang="0">
                <a:pos x="1536" y="879"/>
              </a:cxn>
              <a:cxn ang="0">
                <a:pos x="1551" y="844"/>
              </a:cxn>
              <a:cxn ang="0">
                <a:pos x="1583" y="775"/>
              </a:cxn>
              <a:cxn ang="0">
                <a:pos x="1601" y="742"/>
              </a:cxn>
              <a:cxn ang="0">
                <a:pos x="1638" y="677"/>
              </a:cxn>
              <a:cxn ang="0">
                <a:pos x="1679" y="613"/>
              </a:cxn>
              <a:cxn ang="0">
                <a:pos x="1723" y="551"/>
              </a:cxn>
              <a:cxn ang="0">
                <a:pos x="1770" y="492"/>
              </a:cxn>
              <a:cxn ang="0">
                <a:pos x="1792" y="466"/>
              </a:cxn>
              <a:cxn ang="0">
                <a:pos x="1836" y="418"/>
              </a:cxn>
              <a:cxn ang="0">
                <a:pos x="1882" y="371"/>
              </a:cxn>
              <a:cxn ang="0">
                <a:pos x="1932" y="327"/>
              </a:cxn>
              <a:cxn ang="0">
                <a:pos x="1983" y="285"/>
              </a:cxn>
              <a:cxn ang="0">
                <a:pos x="2036" y="246"/>
              </a:cxn>
              <a:cxn ang="0">
                <a:pos x="2090" y="209"/>
              </a:cxn>
              <a:cxn ang="0">
                <a:pos x="2147" y="175"/>
              </a:cxn>
              <a:cxn ang="0">
                <a:pos x="2177" y="160"/>
              </a:cxn>
              <a:cxn ang="0">
                <a:pos x="2237" y="130"/>
              </a:cxn>
              <a:cxn ang="0">
                <a:pos x="2282" y="111"/>
              </a:cxn>
              <a:cxn ang="0">
                <a:pos x="2374" y="76"/>
              </a:cxn>
              <a:cxn ang="0">
                <a:pos x="2468" y="46"/>
              </a:cxn>
              <a:cxn ang="0">
                <a:pos x="2563" y="24"/>
              </a:cxn>
              <a:cxn ang="0">
                <a:pos x="2612" y="17"/>
              </a:cxn>
              <a:cxn ang="0">
                <a:pos x="2728" y="5"/>
              </a:cxn>
              <a:cxn ang="0">
                <a:pos x="2844" y="0"/>
              </a:cxn>
            </a:cxnLst>
            <a:rect l="0" t="0" r="r" b="b"/>
            <a:pathLst>
              <a:path w="2844" h="1075">
                <a:moveTo>
                  <a:pt x="0" y="0"/>
                </a:moveTo>
                <a:lnTo>
                  <a:pt x="0" y="0"/>
                </a:lnTo>
                <a:lnTo>
                  <a:pt x="58" y="1"/>
                </a:lnTo>
                <a:lnTo>
                  <a:pt x="116" y="5"/>
                </a:lnTo>
                <a:lnTo>
                  <a:pt x="174" y="10"/>
                </a:lnTo>
                <a:lnTo>
                  <a:pt x="232" y="17"/>
                </a:lnTo>
                <a:lnTo>
                  <a:pt x="232" y="17"/>
                </a:lnTo>
                <a:lnTo>
                  <a:pt x="281" y="24"/>
                </a:lnTo>
                <a:lnTo>
                  <a:pt x="329" y="34"/>
                </a:lnTo>
                <a:lnTo>
                  <a:pt x="377" y="46"/>
                </a:lnTo>
                <a:lnTo>
                  <a:pt x="424" y="60"/>
                </a:lnTo>
                <a:lnTo>
                  <a:pt x="470" y="76"/>
                </a:lnTo>
                <a:lnTo>
                  <a:pt x="517" y="92"/>
                </a:lnTo>
                <a:lnTo>
                  <a:pt x="562" y="111"/>
                </a:lnTo>
                <a:lnTo>
                  <a:pt x="607" y="130"/>
                </a:lnTo>
                <a:lnTo>
                  <a:pt x="607" y="130"/>
                </a:lnTo>
                <a:lnTo>
                  <a:pt x="638" y="145"/>
                </a:lnTo>
                <a:lnTo>
                  <a:pt x="668" y="160"/>
                </a:lnTo>
                <a:lnTo>
                  <a:pt x="668" y="160"/>
                </a:lnTo>
                <a:lnTo>
                  <a:pt x="702" y="179"/>
                </a:lnTo>
                <a:lnTo>
                  <a:pt x="736" y="198"/>
                </a:lnTo>
                <a:lnTo>
                  <a:pt x="769" y="219"/>
                </a:lnTo>
                <a:lnTo>
                  <a:pt x="802" y="241"/>
                </a:lnTo>
                <a:lnTo>
                  <a:pt x="834" y="263"/>
                </a:lnTo>
                <a:lnTo>
                  <a:pt x="864" y="287"/>
                </a:lnTo>
                <a:lnTo>
                  <a:pt x="895" y="311"/>
                </a:lnTo>
                <a:lnTo>
                  <a:pt x="924" y="337"/>
                </a:lnTo>
                <a:lnTo>
                  <a:pt x="953" y="362"/>
                </a:lnTo>
                <a:lnTo>
                  <a:pt x="981" y="390"/>
                </a:lnTo>
                <a:lnTo>
                  <a:pt x="1009" y="417"/>
                </a:lnTo>
                <a:lnTo>
                  <a:pt x="1035" y="447"/>
                </a:lnTo>
                <a:lnTo>
                  <a:pt x="1061" y="475"/>
                </a:lnTo>
                <a:lnTo>
                  <a:pt x="1086" y="506"/>
                </a:lnTo>
                <a:lnTo>
                  <a:pt x="1111" y="536"/>
                </a:lnTo>
                <a:lnTo>
                  <a:pt x="1133" y="567"/>
                </a:lnTo>
                <a:lnTo>
                  <a:pt x="1133" y="567"/>
                </a:lnTo>
                <a:lnTo>
                  <a:pt x="1153" y="596"/>
                </a:lnTo>
                <a:lnTo>
                  <a:pt x="1173" y="624"/>
                </a:lnTo>
                <a:lnTo>
                  <a:pt x="1192" y="654"/>
                </a:lnTo>
                <a:lnTo>
                  <a:pt x="1210" y="683"/>
                </a:lnTo>
                <a:lnTo>
                  <a:pt x="1228" y="713"/>
                </a:lnTo>
                <a:lnTo>
                  <a:pt x="1244" y="743"/>
                </a:lnTo>
                <a:lnTo>
                  <a:pt x="1261" y="774"/>
                </a:lnTo>
                <a:lnTo>
                  <a:pt x="1276" y="805"/>
                </a:lnTo>
                <a:lnTo>
                  <a:pt x="1276" y="805"/>
                </a:lnTo>
                <a:lnTo>
                  <a:pt x="1290" y="836"/>
                </a:lnTo>
                <a:lnTo>
                  <a:pt x="1304" y="869"/>
                </a:lnTo>
                <a:lnTo>
                  <a:pt x="1319" y="901"/>
                </a:lnTo>
                <a:lnTo>
                  <a:pt x="1331" y="934"/>
                </a:lnTo>
                <a:lnTo>
                  <a:pt x="1331" y="934"/>
                </a:lnTo>
                <a:lnTo>
                  <a:pt x="1343" y="965"/>
                </a:lnTo>
                <a:lnTo>
                  <a:pt x="1354" y="997"/>
                </a:lnTo>
                <a:lnTo>
                  <a:pt x="1361" y="1012"/>
                </a:lnTo>
                <a:lnTo>
                  <a:pt x="1369" y="1027"/>
                </a:lnTo>
                <a:lnTo>
                  <a:pt x="1378" y="1041"/>
                </a:lnTo>
                <a:lnTo>
                  <a:pt x="1389" y="1055"/>
                </a:lnTo>
                <a:lnTo>
                  <a:pt x="1389" y="1055"/>
                </a:lnTo>
                <a:lnTo>
                  <a:pt x="1395" y="1062"/>
                </a:lnTo>
                <a:lnTo>
                  <a:pt x="1404" y="1068"/>
                </a:lnTo>
                <a:lnTo>
                  <a:pt x="1408" y="1072"/>
                </a:lnTo>
                <a:lnTo>
                  <a:pt x="1414" y="1074"/>
                </a:lnTo>
                <a:lnTo>
                  <a:pt x="1418" y="1075"/>
                </a:lnTo>
                <a:lnTo>
                  <a:pt x="1424" y="1075"/>
                </a:lnTo>
                <a:lnTo>
                  <a:pt x="1424" y="1075"/>
                </a:lnTo>
                <a:lnTo>
                  <a:pt x="1428" y="1074"/>
                </a:lnTo>
                <a:lnTo>
                  <a:pt x="1433" y="1073"/>
                </a:lnTo>
                <a:lnTo>
                  <a:pt x="1442" y="1068"/>
                </a:lnTo>
                <a:lnTo>
                  <a:pt x="1451" y="1062"/>
                </a:lnTo>
                <a:lnTo>
                  <a:pt x="1459" y="1053"/>
                </a:lnTo>
                <a:lnTo>
                  <a:pt x="1465" y="1044"/>
                </a:lnTo>
                <a:lnTo>
                  <a:pt x="1471" y="1034"/>
                </a:lnTo>
                <a:lnTo>
                  <a:pt x="1481" y="1017"/>
                </a:lnTo>
                <a:lnTo>
                  <a:pt x="1481" y="1017"/>
                </a:lnTo>
                <a:lnTo>
                  <a:pt x="1489" y="1000"/>
                </a:lnTo>
                <a:lnTo>
                  <a:pt x="1496" y="983"/>
                </a:lnTo>
                <a:lnTo>
                  <a:pt x="1510" y="948"/>
                </a:lnTo>
                <a:lnTo>
                  <a:pt x="1522" y="913"/>
                </a:lnTo>
                <a:lnTo>
                  <a:pt x="1536" y="879"/>
                </a:lnTo>
                <a:lnTo>
                  <a:pt x="1536" y="879"/>
                </a:lnTo>
                <a:lnTo>
                  <a:pt x="1551" y="844"/>
                </a:lnTo>
                <a:lnTo>
                  <a:pt x="1567" y="809"/>
                </a:lnTo>
                <a:lnTo>
                  <a:pt x="1583" y="775"/>
                </a:lnTo>
                <a:lnTo>
                  <a:pt x="1601" y="742"/>
                </a:lnTo>
                <a:lnTo>
                  <a:pt x="1601" y="742"/>
                </a:lnTo>
                <a:lnTo>
                  <a:pt x="1620" y="709"/>
                </a:lnTo>
                <a:lnTo>
                  <a:pt x="1638" y="677"/>
                </a:lnTo>
                <a:lnTo>
                  <a:pt x="1658" y="645"/>
                </a:lnTo>
                <a:lnTo>
                  <a:pt x="1679" y="613"/>
                </a:lnTo>
                <a:lnTo>
                  <a:pt x="1701" y="581"/>
                </a:lnTo>
                <a:lnTo>
                  <a:pt x="1723" y="551"/>
                </a:lnTo>
                <a:lnTo>
                  <a:pt x="1747" y="521"/>
                </a:lnTo>
                <a:lnTo>
                  <a:pt x="1770" y="492"/>
                </a:lnTo>
                <a:lnTo>
                  <a:pt x="1770" y="492"/>
                </a:lnTo>
                <a:lnTo>
                  <a:pt x="1792" y="466"/>
                </a:lnTo>
                <a:lnTo>
                  <a:pt x="1813" y="442"/>
                </a:lnTo>
                <a:lnTo>
                  <a:pt x="1836" y="418"/>
                </a:lnTo>
                <a:lnTo>
                  <a:pt x="1859" y="394"/>
                </a:lnTo>
                <a:lnTo>
                  <a:pt x="1882" y="371"/>
                </a:lnTo>
                <a:lnTo>
                  <a:pt x="1906" y="349"/>
                </a:lnTo>
                <a:lnTo>
                  <a:pt x="1932" y="327"/>
                </a:lnTo>
                <a:lnTo>
                  <a:pt x="1957" y="306"/>
                </a:lnTo>
                <a:lnTo>
                  <a:pt x="1983" y="285"/>
                </a:lnTo>
                <a:lnTo>
                  <a:pt x="2009" y="265"/>
                </a:lnTo>
                <a:lnTo>
                  <a:pt x="2036" y="246"/>
                </a:lnTo>
                <a:lnTo>
                  <a:pt x="2063" y="228"/>
                </a:lnTo>
                <a:lnTo>
                  <a:pt x="2090" y="209"/>
                </a:lnTo>
                <a:lnTo>
                  <a:pt x="2119" y="192"/>
                </a:lnTo>
                <a:lnTo>
                  <a:pt x="2147" y="175"/>
                </a:lnTo>
                <a:lnTo>
                  <a:pt x="2177" y="160"/>
                </a:lnTo>
                <a:lnTo>
                  <a:pt x="2177" y="160"/>
                </a:lnTo>
                <a:lnTo>
                  <a:pt x="2206" y="145"/>
                </a:lnTo>
                <a:lnTo>
                  <a:pt x="2237" y="130"/>
                </a:lnTo>
                <a:lnTo>
                  <a:pt x="2237" y="130"/>
                </a:lnTo>
                <a:lnTo>
                  <a:pt x="2282" y="111"/>
                </a:lnTo>
                <a:lnTo>
                  <a:pt x="2328" y="92"/>
                </a:lnTo>
                <a:lnTo>
                  <a:pt x="2374" y="76"/>
                </a:lnTo>
                <a:lnTo>
                  <a:pt x="2421" y="60"/>
                </a:lnTo>
                <a:lnTo>
                  <a:pt x="2468" y="46"/>
                </a:lnTo>
                <a:lnTo>
                  <a:pt x="2515" y="34"/>
                </a:lnTo>
                <a:lnTo>
                  <a:pt x="2563" y="24"/>
                </a:lnTo>
                <a:lnTo>
                  <a:pt x="2612" y="17"/>
                </a:lnTo>
                <a:lnTo>
                  <a:pt x="2612" y="17"/>
                </a:lnTo>
                <a:lnTo>
                  <a:pt x="2670" y="10"/>
                </a:lnTo>
                <a:lnTo>
                  <a:pt x="2728" y="5"/>
                </a:lnTo>
                <a:lnTo>
                  <a:pt x="2786" y="1"/>
                </a:lnTo>
                <a:lnTo>
                  <a:pt x="2844" y="0"/>
                </a:lnTo>
              </a:path>
            </a:pathLst>
          </a:custGeom>
          <a:solidFill>
            <a:schemeClr val="bg1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sz="1800">
              <a:solidFill>
                <a:srgbClr val="000000"/>
              </a:solidFill>
              <a:sym typeface="Calibri"/>
            </a:endParaRPr>
          </a:p>
        </p:txBody>
      </p:sp>
      <p:sp>
        <p:nvSpPr>
          <p:cNvPr id="20" name="제목 4"/>
          <p:cNvSpPr txBox="1">
            <a:spLocks/>
          </p:cNvSpPr>
          <p:nvPr userDrawn="1"/>
        </p:nvSpPr>
        <p:spPr bwMode="auto">
          <a:xfrm>
            <a:off x="1550814" y="1714488"/>
            <a:ext cx="2837187" cy="118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05" tIns="40053" rIns="80105" bIns="40053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algn="ctr" defTabSz="911225" eaLnBrk="0">
              <a:tabLst>
                <a:tab pos="85725" algn="l"/>
                <a:tab pos="180975" algn="l"/>
              </a:tabLst>
              <a:defRPr/>
            </a:pPr>
            <a:r>
              <a:rPr lang="en-US" altLang="ko-KR" sz="72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</a:t>
            </a:r>
            <a:endParaRPr lang="en-US" altLang="ko-KR" sz="7200" b="1" kern="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8" name="Picture 2" descr="C:\Users\user\Desktop\혁신\오스템PPT 2\2차 시안\남색배경 CI.jpg"/>
          <p:cNvPicPr>
            <a:picLocks noChangeAspect="1" noChangeArrowheads="1"/>
          </p:cNvPicPr>
          <p:nvPr userDrawn="1"/>
        </p:nvPicPr>
        <p:blipFill>
          <a:blip r:embed="rId2" cstate="print"/>
          <a:srcRect l="4761" t="9781" r="5403" b="10155"/>
          <a:stretch>
            <a:fillRect/>
          </a:stretch>
        </p:blipFill>
        <p:spPr bwMode="auto">
          <a:xfrm>
            <a:off x="7812619" y="5949280"/>
            <a:ext cx="1440000" cy="65684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7" r:id="rId2"/>
    <p:sldLayoutId id="2147483663" r:id="rId3"/>
    <p:sldLayoutId id="2147483658" r:id="rId4"/>
    <p:sldLayoutId id="2147483659" r:id="rId5"/>
    <p:sldLayoutId id="2147483662" r:id="rId6"/>
    <p:sldLayoutId id="2147483661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김수년 </a:t>
            </a:r>
            <a:r>
              <a:rPr lang="en-US" altLang="ko-KR" dirty="0" smtClean="0"/>
              <a:t>/ </a:t>
            </a:r>
            <a:r>
              <a:rPr lang="en-US" altLang="ko-KR" dirty="0"/>
              <a:t>(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  <a:r>
              <a:rPr lang="ko-KR" altLang="en-US" dirty="0"/>
              <a:t>다빈시스템스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257568" y="3933056"/>
            <a:ext cx="2026499" cy="432618"/>
          </a:xfrm>
        </p:spPr>
        <p:txBody>
          <a:bodyPr/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매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</a:t>
            </a:r>
            <a:r>
              <a:rPr lang="ko-KR" altLang="en-US" dirty="0"/>
              <a:t>분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2019.02.28.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 smtClean="0"/>
              <a:t>ROLE </a:t>
            </a:r>
            <a:r>
              <a:rPr lang="ko-KR" altLang="en-US" dirty="0" smtClean="0"/>
              <a:t>관리시스템 </a:t>
            </a:r>
            <a:r>
              <a:rPr lang="en-US" altLang="ko-KR" dirty="0" smtClean="0"/>
              <a:t>POC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82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POC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Role </a:t>
            </a:r>
            <a:r>
              <a:rPr lang="ko-KR" altLang="en-US" dirty="0"/>
              <a:t>관리시스템과 원천시스템간의 연동 및 권한처리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179611" y="793583"/>
            <a:ext cx="9540652" cy="952609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b="0" dirty="0"/>
              <a:t>원천시스템의 사용자는 정보에 대한 </a:t>
            </a:r>
            <a:r>
              <a:rPr lang="ko-KR" altLang="en-US" b="0" dirty="0" smtClean="0"/>
              <a:t>접</a:t>
            </a:r>
            <a:r>
              <a:rPr lang="ko-KR" altLang="en-US" b="0" dirty="0"/>
              <a:t>근</a:t>
            </a:r>
            <a:r>
              <a:rPr lang="ko-KR" altLang="en-US" b="0" dirty="0" smtClean="0"/>
              <a:t>권한 및 조직정보를 </a:t>
            </a:r>
            <a:r>
              <a:rPr lang="en-US" altLang="ko-KR" b="0" dirty="0"/>
              <a:t>Role </a:t>
            </a:r>
            <a:r>
              <a:rPr lang="ko-KR" altLang="en-US" b="0" dirty="0"/>
              <a:t>관리시스템에 문의하여 가져온다</a:t>
            </a:r>
            <a:r>
              <a:rPr lang="en-US" altLang="ko-KR" b="0" dirty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b="0" dirty="0"/>
              <a:t>원천시스템의 정보에 접근할 때는 기 확보한 정보에 따른 권한에 따라 처리 한다</a:t>
            </a:r>
            <a:r>
              <a:rPr lang="en-US" altLang="ko-KR" b="0" dirty="0"/>
              <a:t>.</a:t>
            </a:r>
          </a:p>
          <a:p>
            <a:endParaRPr lang="ko-KR" altLang="en-US" b="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747" y="1718142"/>
            <a:ext cx="5602808" cy="481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526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POC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67371" y="116632"/>
            <a:ext cx="7473080" cy="432048"/>
          </a:xfrm>
        </p:spPr>
        <p:txBody>
          <a:bodyPr/>
          <a:lstStyle/>
          <a:p>
            <a:r>
              <a:rPr lang="en-US" altLang="ko-KR" dirty="0" smtClean="0"/>
              <a:t>Role </a:t>
            </a:r>
            <a:r>
              <a:rPr lang="ko-KR" altLang="en-US" dirty="0"/>
              <a:t>관리시스템과 원천시스템간의 연동 및 </a:t>
            </a:r>
            <a:r>
              <a:rPr lang="ko-KR" altLang="en-US" dirty="0" smtClean="0"/>
              <a:t>권한처리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7603" y="1268760"/>
            <a:ext cx="93966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원천시스템과 </a:t>
            </a:r>
            <a:r>
              <a:rPr lang="en-US" altLang="ko-KR" dirty="0" smtClean="0"/>
              <a:t>ROLE </a:t>
            </a:r>
            <a:r>
              <a:rPr lang="ko-KR" altLang="en-US" dirty="0" smtClean="0"/>
              <a:t>관리시스템간의 사용자 권한 정보는 암호화한 토큰으로 전달한다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원천시스템에서는 로그인시 </a:t>
            </a:r>
            <a:r>
              <a:rPr lang="en-US" altLang="ko-KR" dirty="0" smtClean="0"/>
              <a:t>SLO</a:t>
            </a:r>
            <a:r>
              <a:rPr lang="ko-KR" altLang="en-US" dirty="0" smtClean="0"/>
              <a:t>을 통과한 사용자 정보</a:t>
            </a:r>
            <a:r>
              <a:rPr lang="en-US" altLang="ko-KR" dirty="0" smtClean="0"/>
              <a:t>(ID)</a:t>
            </a:r>
            <a:r>
              <a:rPr lang="ko-KR" altLang="en-US" dirty="0" smtClean="0"/>
              <a:t>를 기준으로 토큰을 발행하여 </a:t>
            </a:r>
            <a:r>
              <a:rPr lang="en-US" altLang="ko-KR" dirty="0" smtClean="0"/>
              <a:t>ROLE </a:t>
            </a:r>
            <a:r>
              <a:rPr lang="ko-KR" altLang="en-US" dirty="0" smtClean="0"/>
              <a:t>관리시스템에 전달한다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dirty="0"/>
              <a:t>ROLE </a:t>
            </a:r>
            <a:r>
              <a:rPr lang="ko-KR" altLang="en-US" dirty="0" smtClean="0"/>
              <a:t>관리시스템에서는 해당 토큰의 키를 기준으로 토큰을 인가한다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사용자에게 허가한 권한 및 인사정보를 원천시스템에 전달한다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원천시스템에서는 어떤 기능을 수행할 때 보호된 자원에 접근할 때 적절한 권한 보유 에 따라서 처리 여부를 판단한다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원천시스템에서 </a:t>
            </a:r>
            <a:r>
              <a:rPr lang="en-US" altLang="ko-KR" dirty="0" smtClean="0"/>
              <a:t>ROLE </a:t>
            </a:r>
            <a:r>
              <a:rPr lang="ko-KR" altLang="en-US" dirty="0" smtClean="0"/>
              <a:t>관리시스템과의 연동은 제공한 </a:t>
            </a:r>
            <a:r>
              <a:rPr lang="en-US" altLang="ko-KR" dirty="0" smtClean="0"/>
              <a:t>ROLE </a:t>
            </a:r>
            <a:r>
              <a:rPr lang="ko-KR" altLang="en-US" dirty="0" smtClean="0"/>
              <a:t>관리시스템 </a:t>
            </a:r>
            <a:r>
              <a:rPr lang="en-US" altLang="ko-KR" dirty="0" smtClean="0"/>
              <a:t>SDK</a:t>
            </a:r>
            <a:r>
              <a:rPr lang="ko-KR" altLang="en-US" dirty="0" smtClean="0"/>
              <a:t>를 이용한다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70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POC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권한관리 샘플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38372" y="3076104"/>
            <a:ext cx="1210588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통합거래처리스</a:t>
            </a:r>
            <a:r>
              <a:rPr lang="ko-KR" altLang="en-US" sz="1000" dirty="0"/>
              <a:t>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6370" y="3078485"/>
            <a:ext cx="505267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READ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306466" y="3058269"/>
            <a:ext cx="893193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영업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일반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226346" y="3063905"/>
            <a:ext cx="64633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홍길동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197226" y="3077096"/>
            <a:ext cx="441146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메뉴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1321517" y="3044206"/>
            <a:ext cx="2592288" cy="31278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6" idx="3"/>
            <a:endCxn id="9" idx="1"/>
          </p:cNvCxnSpPr>
          <p:nvPr/>
        </p:nvCxnSpPr>
        <p:spPr>
          <a:xfrm flipV="1">
            <a:off x="1941637" y="3200207"/>
            <a:ext cx="255589" cy="1389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1"/>
            <a:endCxn id="10" idx="3"/>
          </p:cNvCxnSpPr>
          <p:nvPr/>
        </p:nvCxnSpPr>
        <p:spPr>
          <a:xfrm flipH="1" flipV="1">
            <a:off x="3913805" y="3200599"/>
            <a:ext cx="312541" cy="1806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3"/>
            <a:endCxn id="7" idx="1"/>
          </p:cNvCxnSpPr>
          <p:nvPr/>
        </p:nvCxnSpPr>
        <p:spPr>
          <a:xfrm flipV="1">
            <a:off x="4872677" y="3196769"/>
            <a:ext cx="433789" cy="5636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94262" y="2620824"/>
            <a:ext cx="104708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영업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지점장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214142" y="2626460"/>
            <a:ext cx="64633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박문수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>
            <a:stCxn id="15" idx="3"/>
            <a:endCxn id="14" idx="1"/>
          </p:cNvCxnSpPr>
          <p:nvPr/>
        </p:nvCxnSpPr>
        <p:spPr>
          <a:xfrm flipV="1">
            <a:off x="4860473" y="2759324"/>
            <a:ext cx="433789" cy="5636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5" idx="3"/>
            <a:endCxn id="7" idx="1"/>
          </p:cNvCxnSpPr>
          <p:nvPr/>
        </p:nvCxnSpPr>
        <p:spPr>
          <a:xfrm>
            <a:off x="4860473" y="2764960"/>
            <a:ext cx="445993" cy="431809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38372" y="2634390"/>
            <a:ext cx="1210588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통합거래처리스</a:t>
            </a:r>
            <a:r>
              <a:rPr lang="ko-KR" altLang="en-US" sz="1000" dirty="0"/>
              <a:t>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36370" y="2636771"/>
            <a:ext cx="505267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READ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2197226" y="2635382"/>
            <a:ext cx="441146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메뉴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718701" y="2602492"/>
            <a:ext cx="3195104" cy="31278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19" idx="3"/>
            <a:endCxn id="20" idx="1"/>
          </p:cNvCxnSpPr>
          <p:nvPr/>
        </p:nvCxnSpPr>
        <p:spPr>
          <a:xfrm flipV="1">
            <a:off x="1941637" y="2758493"/>
            <a:ext cx="255589" cy="1389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5" idx="1"/>
            <a:endCxn id="21" idx="3"/>
          </p:cNvCxnSpPr>
          <p:nvPr/>
        </p:nvCxnSpPr>
        <p:spPr>
          <a:xfrm flipH="1" flipV="1">
            <a:off x="3913805" y="2758885"/>
            <a:ext cx="300337" cy="6075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9626" y="2638854"/>
            <a:ext cx="65915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UPDATE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5294262" y="2188776"/>
            <a:ext cx="893193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영업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임원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214142" y="2194412"/>
            <a:ext cx="64633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이순신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>
            <a:stCxn id="26" idx="3"/>
            <a:endCxn id="25" idx="1"/>
          </p:cNvCxnSpPr>
          <p:nvPr/>
        </p:nvCxnSpPr>
        <p:spPr>
          <a:xfrm flipV="1">
            <a:off x="4860473" y="2327276"/>
            <a:ext cx="433789" cy="5636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38372" y="2202342"/>
            <a:ext cx="1210588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통합거래처리스</a:t>
            </a:r>
            <a:r>
              <a:rPr lang="ko-KR" altLang="en-US" sz="1000" dirty="0"/>
              <a:t>트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36370" y="2204723"/>
            <a:ext cx="505267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READ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2197226" y="2203334"/>
            <a:ext cx="441146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메뉴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70629" y="2170444"/>
            <a:ext cx="3843176" cy="31278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29" idx="3"/>
            <a:endCxn id="30" idx="1"/>
          </p:cNvCxnSpPr>
          <p:nvPr/>
        </p:nvCxnSpPr>
        <p:spPr>
          <a:xfrm flipV="1">
            <a:off x="1941637" y="2326445"/>
            <a:ext cx="255589" cy="1389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6" idx="1"/>
            <a:endCxn id="31" idx="3"/>
          </p:cNvCxnSpPr>
          <p:nvPr/>
        </p:nvCxnSpPr>
        <p:spPr>
          <a:xfrm flipH="1" flipV="1">
            <a:off x="3913805" y="2326837"/>
            <a:ext cx="300337" cy="6075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9626" y="2206806"/>
            <a:ext cx="65915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UPDATE</a:t>
            </a:r>
            <a:endParaRPr lang="ko-KR" altLang="en-US" sz="1000" dirty="0"/>
          </a:p>
        </p:txBody>
      </p:sp>
      <p:cxnSp>
        <p:nvCxnSpPr>
          <p:cNvPr id="35" name="직선 화살표 연결선 34"/>
          <p:cNvCxnSpPr>
            <a:stCxn id="26" idx="3"/>
            <a:endCxn id="14" idx="1"/>
          </p:cNvCxnSpPr>
          <p:nvPr/>
        </p:nvCxnSpPr>
        <p:spPr>
          <a:xfrm>
            <a:off x="4860473" y="2332912"/>
            <a:ext cx="433789" cy="42641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6" idx="3"/>
            <a:endCxn id="7" idx="1"/>
          </p:cNvCxnSpPr>
          <p:nvPr/>
        </p:nvCxnSpPr>
        <p:spPr>
          <a:xfrm>
            <a:off x="4860473" y="2332912"/>
            <a:ext cx="445993" cy="86385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6576" y="2208840"/>
            <a:ext cx="603050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DELETE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6559061" y="2920961"/>
            <a:ext cx="441146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i="1" dirty="0" smtClean="0"/>
              <a:t>READ</a:t>
            </a:r>
            <a:endParaRPr lang="ko-KR" altLang="en-US" sz="800" i="1" dirty="0"/>
          </a:p>
        </p:txBody>
      </p:sp>
      <p:cxnSp>
        <p:nvCxnSpPr>
          <p:cNvPr id="39" name="직선 화살표 연결선 38"/>
          <p:cNvCxnSpPr>
            <a:stCxn id="38" idx="3"/>
            <a:endCxn id="42" idx="1"/>
          </p:cNvCxnSpPr>
          <p:nvPr/>
        </p:nvCxnSpPr>
        <p:spPr>
          <a:xfrm flipV="1">
            <a:off x="7000207" y="2751650"/>
            <a:ext cx="487539" cy="277033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881370" y="2642936"/>
            <a:ext cx="1005403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i="1" dirty="0" smtClean="0"/>
              <a:t>통합거래처리스</a:t>
            </a:r>
            <a:r>
              <a:rPr lang="ko-KR" altLang="en-US" sz="800" i="1" dirty="0"/>
              <a:t>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559061" y="2645317"/>
            <a:ext cx="564578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i="1" dirty="0" smtClean="0"/>
              <a:t>UPDATE</a:t>
            </a:r>
            <a:endParaRPr lang="ko-KR" altLang="en-US" sz="8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7487746" y="2643928"/>
            <a:ext cx="389850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i="1" smtClean="0"/>
              <a:t>메뉴</a:t>
            </a:r>
            <a:endParaRPr lang="ko-KR" altLang="en-US" sz="800" i="1" dirty="0"/>
          </a:p>
        </p:txBody>
      </p:sp>
      <p:sp>
        <p:nvSpPr>
          <p:cNvPr id="43" name="직사각형 42"/>
          <p:cNvSpPr/>
          <p:nvPr/>
        </p:nvSpPr>
        <p:spPr>
          <a:xfrm>
            <a:off x="6444208" y="2039055"/>
            <a:ext cx="2514573" cy="115771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i="1"/>
          </a:p>
        </p:txBody>
      </p:sp>
      <p:cxnSp>
        <p:nvCxnSpPr>
          <p:cNvPr id="44" name="직선 화살표 연결선 43"/>
          <p:cNvCxnSpPr>
            <a:stCxn id="41" idx="3"/>
            <a:endCxn id="42" idx="1"/>
          </p:cNvCxnSpPr>
          <p:nvPr/>
        </p:nvCxnSpPr>
        <p:spPr>
          <a:xfrm flipV="1">
            <a:off x="7123639" y="2751650"/>
            <a:ext cx="364107" cy="1389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559061" y="2332672"/>
            <a:ext cx="521297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i="1" dirty="0" smtClean="0"/>
              <a:t>DELETE</a:t>
            </a:r>
            <a:endParaRPr lang="ko-KR" altLang="en-US" sz="800" i="1" dirty="0"/>
          </a:p>
        </p:txBody>
      </p:sp>
      <p:cxnSp>
        <p:nvCxnSpPr>
          <p:cNvPr id="46" name="직선 화살표 연결선 45"/>
          <p:cNvCxnSpPr>
            <a:stCxn id="45" idx="3"/>
            <a:endCxn id="42" idx="1"/>
          </p:cNvCxnSpPr>
          <p:nvPr/>
        </p:nvCxnSpPr>
        <p:spPr>
          <a:xfrm>
            <a:off x="7080358" y="2440394"/>
            <a:ext cx="407388" cy="311256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5" idx="1"/>
            <a:endCxn id="25" idx="3"/>
          </p:cNvCxnSpPr>
          <p:nvPr/>
        </p:nvCxnSpPr>
        <p:spPr>
          <a:xfrm flipH="1" flipV="1">
            <a:off x="6187455" y="2327276"/>
            <a:ext cx="371606" cy="11311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1" idx="1"/>
            <a:endCxn id="14" idx="3"/>
          </p:cNvCxnSpPr>
          <p:nvPr/>
        </p:nvCxnSpPr>
        <p:spPr>
          <a:xfrm flipH="1">
            <a:off x="6341344" y="2753039"/>
            <a:ext cx="217717" cy="6285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8" idx="1"/>
            <a:endCxn id="7" idx="3"/>
          </p:cNvCxnSpPr>
          <p:nvPr/>
        </p:nvCxnSpPr>
        <p:spPr>
          <a:xfrm flipH="1">
            <a:off x="6199659" y="3028683"/>
            <a:ext cx="359402" cy="168086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90" y="1324680"/>
            <a:ext cx="5429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346" y="1298382"/>
            <a:ext cx="514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715" y="1219905"/>
            <a:ext cx="6381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7123639" y="204476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ko-KR" altLang="en-US" sz="1200" dirty="0" smtClean="0"/>
              <a:t>권한 할당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5431" y="960634"/>
            <a:ext cx="9427783" cy="249641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i="1"/>
          </a:p>
        </p:txBody>
      </p:sp>
      <p:sp>
        <p:nvSpPr>
          <p:cNvPr id="55" name="TextBox 54"/>
          <p:cNvSpPr txBox="1"/>
          <p:nvPr/>
        </p:nvSpPr>
        <p:spPr>
          <a:xfrm>
            <a:off x="74225" y="1045340"/>
            <a:ext cx="1570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 smtClean="0"/>
              <a:t>ROLE </a:t>
            </a:r>
            <a:r>
              <a:rPr lang="ko-KR" altLang="en-US" sz="1400" dirty="0" smtClean="0"/>
              <a:t>관리시스템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8060" y="4005064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600" dirty="0" smtClean="0"/>
              <a:t>CRM</a:t>
            </a:r>
            <a:endParaRPr lang="ko-KR" altLang="en-US" sz="16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478101" y="446524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ko-KR" altLang="en-US" sz="1400" dirty="0" smtClean="0"/>
              <a:t>로그인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26899" y="4465240"/>
            <a:ext cx="64633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박문수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044804" y="4850506"/>
            <a:ext cx="1210588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통합거래처리스</a:t>
            </a:r>
            <a:r>
              <a:rPr lang="ko-KR" altLang="en-US" sz="1000" dirty="0"/>
              <a:t>트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842802" y="4852887"/>
            <a:ext cx="505267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READ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603658" y="4851498"/>
            <a:ext cx="441146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1125133" y="4818608"/>
            <a:ext cx="3195104" cy="31278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/>
          <p:cNvCxnSpPr>
            <a:stCxn id="60" idx="3"/>
            <a:endCxn id="61" idx="1"/>
          </p:cNvCxnSpPr>
          <p:nvPr/>
        </p:nvCxnSpPr>
        <p:spPr>
          <a:xfrm flipV="1">
            <a:off x="2348069" y="4974609"/>
            <a:ext cx="255589" cy="138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186058" y="4854970"/>
            <a:ext cx="65915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UPDATE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86734" y="3822628"/>
            <a:ext cx="9427783" cy="249641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i="1"/>
          </a:p>
        </p:txBody>
      </p:sp>
      <p:cxnSp>
        <p:nvCxnSpPr>
          <p:cNvPr id="66" name="직선 화살표 연결선 65"/>
          <p:cNvCxnSpPr>
            <a:stCxn id="58" idx="0"/>
          </p:cNvCxnSpPr>
          <p:nvPr/>
        </p:nvCxnSpPr>
        <p:spPr>
          <a:xfrm flipH="1" flipV="1">
            <a:off x="1450064" y="3457045"/>
            <a:ext cx="1" cy="1008195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57617" y="48356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ko-KR" altLang="en-US" sz="1400" dirty="0" smtClean="0"/>
              <a:t>권한</a:t>
            </a: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2475863" y="3457045"/>
            <a:ext cx="0" cy="1361563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290556" y="4136041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ko-KR" altLang="en-US" sz="1200" dirty="0" smtClean="0"/>
              <a:t>통합거래처리스트 메뉴 </a:t>
            </a:r>
          </a:p>
        </p:txBody>
      </p:sp>
      <p:sp>
        <p:nvSpPr>
          <p:cNvPr id="72" name="순서도: 판단 71"/>
          <p:cNvSpPr/>
          <p:nvPr/>
        </p:nvSpPr>
        <p:spPr>
          <a:xfrm>
            <a:off x="5483727" y="4530999"/>
            <a:ext cx="1135996" cy="73366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12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7769" y="4748957"/>
            <a:ext cx="1098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200" dirty="0" smtClean="0"/>
              <a:t>UPDATE </a:t>
            </a:r>
            <a:r>
              <a:rPr lang="ko-KR" altLang="en-US" sz="1200" dirty="0" smtClean="0"/>
              <a:t>권한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501029" y="5520374"/>
            <a:ext cx="110139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UPDATE </a:t>
            </a:r>
            <a:r>
              <a:rPr lang="ko-KR" altLang="en-US" sz="1200" dirty="0" smtClean="0"/>
              <a:t>처리</a:t>
            </a:r>
            <a:endParaRPr lang="ko-KR" altLang="en-US" sz="1200" dirty="0"/>
          </a:p>
        </p:txBody>
      </p:sp>
      <p:cxnSp>
        <p:nvCxnSpPr>
          <p:cNvPr id="81" name="직선 화살표 연결선 80"/>
          <p:cNvCxnSpPr>
            <a:stCxn id="72" idx="2"/>
            <a:endCxn id="80" idx="0"/>
          </p:cNvCxnSpPr>
          <p:nvPr/>
        </p:nvCxnSpPr>
        <p:spPr>
          <a:xfrm>
            <a:off x="6051725" y="5264662"/>
            <a:ext cx="0" cy="25571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056831" y="5199797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 smtClean="0"/>
              <a:t>Y</a:t>
            </a:r>
            <a:endParaRPr lang="ko-KR" altLang="en-US" sz="1400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6636609" y="4619128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 smtClean="0"/>
              <a:t>N</a:t>
            </a:r>
            <a:endParaRPr lang="ko-KR" altLang="en-US" sz="1400" dirty="0" smtClean="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5206860" y="4105158"/>
            <a:ext cx="1860059" cy="17721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 flipV="1">
            <a:off x="6602421" y="4895850"/>
            <a:ext cx="469892" cy="198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62" idx="3"/>
            <a:endCxn id="82" idx="1"/>
          </p:cNvCxnSpPr>
          <p:nvPr/>
        </p:nvCxnSpPr>
        <p:spPr>
          <a:xfrm>
            <a:off x="4320237" y="4975001"/>
            <a:ext cx="886623" cy="16214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669074" y="3810899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 smtClean="0"/>
              <a:t>CRM </a:t>
            </a:r>
            <a:r>
              <a:rPr lang="ko-KR" altLang="en-US" sz="1400" dirty="0" smtClean="0"/>
              <a:t>기능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64406" y="526869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ko-KR" altLang="en-US" sz="1400" dirty="0" smtClean="0"/>
              <a:t>조직</a:t>
            </a:r>
            <a:endParaRPr lang="ko-KR" altLang="en-US" sz="14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1113204" y="5268692"/>
            <a:ext cx="178606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마케팅본부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영업</a:t>
            </a:r>
            <a:r>
              <a:rPr lang="ko-KR" altLang="en-US" sz="1200" dirty="0" smtClean="0"/>
              <a:t>지점</a:t>
            </a:r>
            <a:r>
              <a:rPr lang="ko-KR" altLang="en-US" sz="1200" dirty="0"/>
              <a:t>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1436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POC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ROLE </a:t>
            </a:r>
            <a:r>
              <a:rPr lang="ko-KR" altLang="en-US" dirty="0" smtClean="0"/>
              <a:t>관리시스템 개념도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79611" y="1000660"/>
            <a:ext cx="93246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/>
              <a:t>원천시스템에 로그인한 사용자에 대하여 </a:t>
            </a:r>
            <a:r>
              <a:rPr lang="en-US" altLang="ko-KR" dirty="0" smtClean="0"/>
              <a:t>ROLE </a:t>
            </a:r>
            <a:r>
              <a:rPr lang="ko-KR" altLang="en-US" dirty="0" smtClean="0"/>
              <a:t>관리시스템에서 가져온 권한을 기준으로 </a:t>
            </a:r>
            <a:r>
              <a:rPr lang="ko-KR" altLang="en-US" dirty="0"/>
              <a:t>메뉴</a:t>
            </a:r>
            <a:r>
              <a:rPr lang="en-US" altLang="ko-KR" dirty="0"/>
              <a:t>, </a:t>
            </a:r>
            <a:r>
              <a:rPr lang="ko-KR" altLang="en-US" dirty="0"/>
              <a:t>버튼 </a:t>
            </a:r>
            <a:r>
              <a:rPr lang="ko-KR" altLang="en-US" dirty="0" smtClean="0"/>
              <a:t>등에 대한 접근권한을 제한한다</a:t>
            </a:r>
            <a:r>
              <a:rPr lang="en-US" altLang="ko-KR" dirty="0" smtClean="0"/>
              <a:t>.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/>
              <a:t>조직도 </a:t>
            </a:r>
            <a:r>
              <a:rPr lang="ko-KR" altLang="en-US" dirty="0"/>
              <a:t>및 사용자정보를 </a:t>
            </a:r>
            <a:r>
              <a:rPr lang="ko-KR" altLang="en-US" dirty="0" smtClean="0"/>
              <a:t> 위하여 </a:t>
            </a:r>
            <a:r>
              <a:rPr lang="en-US" altLang="ko-KR" dirty="0" smtClean="0"/>
              <a:t>PORTAL </a:t>
            </a:r>
            <a:r>
              <a:rPr lang="ko-KR" altLang="en-US" dirty="0"/>
              <a:t>시스템과 </a:t>
            </a:r>
            <a:r>
              <a:rPr lang="ko-KR" altLang="en-US" dirty="0" smtClean="0"/>
              <a:t>연동한다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/>
              <a:t>원천시스템</a:t>
            </a:r>
            <a:r>
              <a:rPr lang="en-US" altLang="ko-KR" dirty="0" smtClean="0"/>
              <a:t>(1</a:t>
            </a:r>
            <a:r>
              <a:rPr lang="ko-KR" altLang="en-US" dirty="0" smtClean="0"/>
              <a:t>차 </a:t>
            </a:r>
            <a:r>
              <a:rPr lang="en-US" altLang="ko-KR" dirty="0" smtClean="0"/>
              <a:t>: CRM, OW, </a:t>
            </a:r>
            <a:r>
              <a:rPr lang="ko-KR" altLang="en-US" dirty="0" smtClean="0"/>
              <a:t>업무현황시스템</a:t>
            </a:r>
            <a:r>
              <a:rPr lang="en-US" altLang="ko-KR" dirty="0" smtClean="0"/>
              <a:t>)</a:t>
            </a:r>
            <a:r>
              <a:rPr lang="ko-KR" altLang="en-US" dirty="0"/>
              <a:t>과</a:t>
            </a:r>
            <a:r>
              <a:rPr lang="ko-KR" altLang="en-US" dirty="0" smtClean="0"/>
              <a:t> </a:t>
            </a:r>
            <a:r>
              <a:rPr lang="en-US" altLang="ko-KR" dirty="0"/>
              <a:t>ROLE </a:t>
            </a:r>
            <a:r>
              <a:rPr lang="ko-KR" altLang="en-US" dirty="0" smtClean="0"/>
              <a:t>관리시스템은 </a:t>
            </a:r>
            <a:r>
              <a:rPr lang="en-US" altLang="ko-KR" dirty="0" smtClean="0"/>
              <a:t>SDK</a:t>
            </a:r>
            <a:r>
              <a:rPr lang="ko-KR" altLang="en-US" dirty="0" smtClean="0"/>
              <a:t>를 통하여 연동한다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7" y="2860055"/>
            <a:ext cx="6912768" cy="364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338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POC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ROLE </a:t>
            </a:r>
            <a:r>
              <a:rPr lang="ko-KR" altLang="en-US" dirty="0" smtClean="0"/>
              <a:t>관리시스템 개념 정리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5407" y="3645024"/>
            <a:ext cx="93610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dirty="0"/>
              <a:t>객체 </a:t>
            </a:r>
            <a:r>
              <a:rPr lang="en-US" altLang="ko-KR" dirty="0"/>
              <a:t>: </a:t>
            </a:r>
            <a:r>
              <a:rPr lang="ko-KR" altLang="en-US" dirty="0"/>
              <a:t>사용자의 접근이 제한된 자원이다</a:t>
            </a:r>
            <a:r>
              <a:rPr lang="en-US" altLang="ko-KR" dirty="0"/>
              <a:t>. 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메뉴</a:t>
            </a:r>
            <a:r>
              <a:rPr lang="en-US" altLang="ko-KR" dirty="0"/>
              <a:t>, </a:t>
            </a:r>
            <a:r>
              <a:rPr lang="ko-KR" altLang="en-US" dirty="0"/>
              <a:t>화면</a:t>
            </a:r>
            <a:r>
              <a:rPr lang="en-US" altLang="ko-KR" dirty="0"/>
              <a:t>, </a:t>
            </a:r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ko-KR" altLang="en-US" dirty="0"/>
              <a:t>기능</a:t>
            </a:r>
            <a:r>
              <a:rPr lang="en-US" altLang="ko-KR" dirty="0"/>
              <a:t>,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marL="285750" indent="-285750">
              <a:buFont typeface="Wingdings" pitchFamily="2" charset="2"/>
              <a:buChar char="ü"/>
            </a:pPr>
            <a:endParaRPr lang="ko-KR" alt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dirty="0"/>
              <a:t>Operation : </a:t>
            </a:r>
            <a:r>
              <a:rPr lang="ko-KR" altLang="en-US" dirty="0"/>
              <a:t>각 객체에 적용하는 연산작용이다</a:t>
            </a:r>
            <a:r>
              <a:rPr lang="en-US" altLang="ko-KR" dirty="0"/>
              <a:t>. </a:t>
            </a:r>
            <a:r>
              <a:rPr lang="ko-KR" altLang="en-US" dirty="0"/>
              <a:t>예</a:t>
            </a:r>
            <a:r>
              <a:rPr lang="en-US" altLang="ko-KR" dirty="0"/>
              <a:t>: CRUD, </a:t>
            </a:r>
            <a:r>
              <a:rPr lang="ko-KR" altLang="en-US" dirty="0"/>
              <a:t>조회</a:t>
            </a:r>
            <a:r>
              <a:rPr lang="en-US" altLang="ko-KR" dirty="0"/>
              <a:t>,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285750" indent="-285750">
              <a:buFont typeface="Wingdings" pitchFamily="2" charset="2"/>
              <a:buChar char="ü"/>
            </a:pPr>
            <a:endParaRPr lang="ko-KR" alt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/>
              <a:t>권한 </a:t>
            </a:r>
            <a:r>
              <a:rPr lang="en-US" altLang="ko-KR" dirty="0"/>
              <a:t>: </a:t>
            </a:r>
            <a:r>
              <a:rPr lang="ko-KR" altLang="en-US" dirty="0"/>
              <a:t>각 권한은 특정 객체와 해당 객체에 작용하는 연산으로 구성한다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ko-KR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dirty="0" smtClean="0"/>
              <a:t>ROLE </a:t>
            </a:r>
            <a:r>
              <a:rPr lang="en-US" altLang="ko-KR" dirty="0"/>
              <a:t>: </a:t>
            </a:r>
            <a:r>
              <a:rPr lang="ko-KR" altLang="en-US" dirty="0"/>
              <a:t>사용자에게 적용하는 역할이다</a:t>
            </a:r>
            <a:r>
              <a:rPr lang="en-US" altLang="ko-KR" dirty="0"/>
              <a:t>. 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영업</a:t>
            </a:r>
            <a:r>
              <a:rPr lang="en-US" altLang="ko-KR" dirty="0"/>
              <a:t>(</a:t>
            </a:r>
            <a:r>
              <a:rPr lang="ko-KR" altLang="en-US" dirty="0"/>
              <a:t>지점장</a:t>
            </a:r>
            <a:r>
              <a:rPr lang="en-US" altLang="ko-KR" dirty="0"/>
              <a:t>), </a:t>
            </a:r>
            <a:r>
              <a:rPr lang="ko-KR" altLang="en-US" dirty="0"/>
              <a:t>영업</a:t>
            </a:r>
            <a:r>
              <a:rPr lang="en-US" altLang="ko-KR" dirty="0"/>
              <a:t>(</a:t>
            </a:r>
            <a:r>
              <a:rPr lang="ko-KR" altLang="en-US" dirty="0"/>
              <a:t>임원</a:t>
            </a:r>
            <a:r>
              <a:rPr lang="en-US" altLang="ko-KR" dirty="0"/>
              <a:t>), </a:t>
            </a:r>
            <a:r>
              <a:rPr lang="ko-KR" altLang="en-US" dirty="0" err="1" smtClean="0"/>
              <a:t>마케팅팀</a:t>
            </a:r>
            <a:endParaRPr lang="en-US" altLang="ko-KR" dirty="0" smtClean="0"/>
          </a:p>
          <a:p>
            <a:pPr marL="285750" indent="-285750">
              <a:buFont typeface="Wingdings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/>
              <a:t>사용자 </a:t>
            </a:r>
            <a:r>
              <a:rPr lang="en-US" altLang="ko-KR" dirty="0"/>
              <a:t>: PORTAL</a:t>
            </a:r>
            <a:r>
              <a:rPr lang="ko-KR" altLang="en-US" dirty="0"/>
              <a:t>에 접근 가능한 인사조직상 임직원이며</a:t>
            </a:r>
            <a:r>
              <a:rPr lang="en-US" altLang="ko-KR" dirty="0"/>
              <a:t>, </a:t>
            </a:r>
            <a:r>
              <a:rPr lang="ko-KR" altLang="en-US" dirty="0"/>
              <a:t>용도에 따라 특정 원천시스템에 접근 할 수 있는 사람이다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731" y="923925"/>
            <a:ext cx="56388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877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>
            <p:ph sz="quarter" idx="13"/>
          </p:nvPr>
        </p:nvSpPr>
        <p:spPr>
          <a:xfrm>
            <a:off x="6766331" y="25160"/>
            <a:ext cx="2748728" cy="546320"/>
          </a:xfrm>
        </p:spPr>
        <p:txBody>
          <a:bodyPr/>
          <a:lstStyle/>
          <a:p>
            <a:r>
              <a:rPr lang="en-US" altLang="ko-KR" dirty="0" smtClean="0"/>
              <a:t>POC</a:t>
            </a:r>
            <a:endParaRPr lang="ko-KR" altLang="en-US" dirty="0"/>
          </a:p>
        </p:txBody>
      </p:sp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267371" y="116632"/>
            <a:ext cx="6965687" cy="432048"/>
          </a:xfrm>
        </p:spPr>
        <p:txBody>
          <a:bodyPr/>
          <a:lstStyle/>
          <a:p>
            <a:r>
              <a:rPr lang="en-US" altLang="ko-KR" dirty="0" smtClean="0"/>
              <a:t>ROLE </a:t>
            </a:r>
            <a:r>
              <a:rPr lang="ko-KR" altLang="en-US" dirty="0" smtClean="0"/>
              <a:t>관리시스템 개념 </a:t>
            </a:r>
            <a:r>
              <a:rPr lang="ko-KR" altLang="en-US" dirty="0" smtClean="0"/>
              <a:t>정리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595" y="908720"/>
            <a:ext cx="93610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/>
              <a:t>권한그룹 </a:t>
            </a:r>
            <a:r>
              <a:rPr lang="en-US" altLang="ko-KR" dirty="0"/>
              <a:t>: </a:t>
            </a:r>
            <a:r>
              <a:rPr lang="ko-KR" altLang="en-US" dirty="0"/>
              <a:t>하나 이상의 권한을 묶어서 권한그룹이라 하며</a:t>
            </a:r>
            <a:r>
              <a:rPr lang="en-US" altLang="ko-KR" dirty="0"/>
              <a:t>, </a:t>
            </a:r>
            <a:r>
              <a:rPr lang="ko-KR" altLang="en-US" dirty="0"/>
              <a:t>권한의 기능을 갖는다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dirty="0"/>
              <a:t>ROLE </a:t>
            </a:r>
            <a:r>
              <a:rPr lang="ko-KR" altLang="en-US" dirty="0"/>
              <a:t>그룹 </a:t>
            </a:r>
            <a:r>
              <a:rPr lang="en-US" altLang="ko-KR" dirty="0"/>
              <a:t>: </a:t>
            </a:r>
            <a:r>
              <a:rPr lang="ko-KR" altLang="en-US" dirty="0" smtClean="0"/>
              <a:t>두 개 </a:t>
            </a:r>
            <a:r>
              <a:rPr lang="ko-KR" altLang="en-US" dirty="0"/>
              <a:t>이상의 </a:t>
            </a:r>
            <a:r>
              <a:rPr lang="en-US" altLang="ko-KR" dirty="0"/>
              <a:t>ROLE</a:t>
            </a:r>
            <a:r>
              <a:rPr lang="ko-KR" altLang="en-US" dirty="0"/>
              <a:t>을 묶어서 </a:t>
            </a:r>
            <a:r>
              <a:rPr lang="en-US" altLang="ko-KR" dirty="0"/>
              <a:t>ROLE </a:t>
            </a:r>
            <a:r>
              <a:rPr lang="ko-KR" altLang="en-US" dirty="0"/>
              <a:t>그룹이라 하며</a:t>
            </a:r>
            <a:r>
              <a:rPr lang="en-US" altLang="ko-KR" dirty="0"/>
              <a:t>, ROLE</a:t>
            </a:r>
            <a:r>
              <a:rPr lang="ko-KR" altLang="en-US" dirty="0"/>
              <a:t>의 기능을 갖는다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/>
              <a:t>사용자그룹 </a:t>
            </a:r>
            <a:r>
              <a:rPr lang="en-US" altLang="ko-KR" dirty="0"/>
              <a:t>: </a:t>
            </a:r>
            <a:r>
              <a:rPr lang="ko-KR" altLang="en-US" dirty="0" smtClean="0"/>
              <a:t>두 사람 이상을 </a:t>
            </a:r>
            <a:r>
              <a:rPr lang="ko-KR" altLang="en-US" dirty="0"/>
              <a:t>묶어서 사용자그룹이라 하며</a:t>
            </a:r>
            <a:r>
              <a:rPr lang="en-US" altLang="ko-KR" dirty="0"/>
              <a:t>, </a:t>
            </a:r>
            <a:r>
              <a:rPr lang="ko-KR" altLang="en-US" dirty="0"/>
              <a:t>사용자의 기능을 갖는다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/>
              <a:t>권한 할당 </a:t>
            </a:r>
            <a:r>
              <a:rPr lang="ko-KR" altLang="en-US" dirty="0" smtClean="0"/>
              <a:t>순서는</a:t>
            </a:r>
            <a:r>
              <a:rPr lang="en-US" altLang="ko-KR" dirty="0" smtClean="0"/>
              <a:t> </a:t>
            </a:r>
          </a:p>
          <a:p>
            <a:pPr marL="800100" lvl="1" indent="-342900">
              <a:buAutoNum type="alphaLcParenBoth"/>
            </a:pPr>
            <a:r>
              <a:rPr lang="ko-KR" altLang="en-US" dirty="0"/>
              <a:t>객체에 </a:t>
            </a:r>
            <a:r>
              <a:rPr lang="en-US" altLang="ko-KR" dirty="0" smtClean="0"/>
              <a:t>Operation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할당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800100" lvl="1" indent="-342900">
              <a:buAutoNum type="alphaLcParenBoth"/>
            </a:pPr>
            <a:r>
              <a:rPr lang="ko-KR" altLang="en-US" dirty="0"/>
              <a:t>역할에 권한을 </a:t>
            </a:r>
            <a:r>
              <a:rPr lang="ko-KR" altLang="en-US" dirty="0" smtClean="0"/>
              <a:t>할당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800100" lvl="1" indent="-342900">
              <a:buAutoNum type="alphaLcParenBoth"/>
            </a:pPr>
            <a:r>
              <a:rPr lang="ko-KR" altLang="en-US" dirty="0"/>
              <a:t>역할에 사용자를 </a:t>
            </a:r>
            <a:r>
              <a:rPr lang="ko-KR" altLang="en-US" dirty="0" smtClean="0"/>
              <a:t>할당 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AutoNum type="alphaLcParenBoth"/>
            </a:pPr>
            <a:endParaRPr lang="en-US" altLang="ko-KR" dirty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원천시스템에서의 권한 처리는</a:t>
            </a:r>
            <a:endParaRPr lang="en-US" altLang="ko-KR" dirty="0" smtClean="0"/>
          </a:p>
          <a:p>
            <a:pPr marL="800100" lvl="1" indent="-342900">
              <a:buAutoNum type="alphaLcParenBoth"/>
            </a:pPr>
            <a:r>
              <a:rPr lang="ko-KR" altLang="en-US" dirty="0" smtClean="0"/>
              <a:t>사용자에게 할당한 권한을 </a:t>
            </a:r>
            <a:r>
              <a:rPr lang="en-US" altLang="ko-KR" dirty="0" smtClean="0"/>
              <a:t>ROLE </a:t>
            </a:r>
            <a:r>
              <a:rPr lang="ko-KR" altLang="en-US" dirty="0" smtClean="0"/>
              <a:t>관리시스템에게 받아온다</a:t>
            </a:r>
            <a:r>
              <a:rPr lang="en-US" altLang="ko-KR" dirty="0" smtClean="0"/>
              <a:t>.</a:t>
            </a:r>
          </a:p>
          <a:p>
            <a:pPr marL="800100" lvl="1" indent="-342900">
              <a:buAutoNum type="alphaLcParenBoth"/>
            </a:pPr>
            <a:r>
              <a:rPr lang="ko-KR" altLang="en-US" dirty="0" smtClean="0"/>
              <a:t>기능을 수행하는데 요구하는 권한을 체크한다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AutoNum type="alphaLcParenBoth"/>
            </a:pPr>
            <a:r>
              <a:rPr lang="ko-KR" altLang="en-US" dirty="0" smtClean="0"/>
              <a:t>해당 객체에 권한이 있을 경우에 한하여 기능을 수행한다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403" y="2622410"/>
            <a:ext cx="2324100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13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POC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Role </a:t>
            </a:r>
            <a:r>
              <a:rPr lang="ko-KR" altLang="en-US" dirty="0"/>
              <a:t>관리시스템과 원천시스템 구성도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020371" y="1048838"/>
            <a:ext cx="21114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LcParenBoth"/>
            </a:pPr>
            <a:r>
              <a:rPr lang="ko-KR" altLang="en-US" sz="1200" dirty="0" smtClean="0"/>
              <a:t>객체에 </a:t>
            </a:r>
            <a:r>
              <a:rPr lang="en-US" altLang="ko-KR" sz="1200" dirty="0" smtClean="0"/>
              <a:t>Operation </a:t>
            </a:r>
            <a:r>
              <a:rPr lang="ko-KR" altLang="en-US" sz="1200" dirty="0" smtClean="0"/>
              <a:t>할당</a:t>
            </a:r>
            <a:endParaRPr lang="en-US" altLang="ko-KR" sz="1200" dirty="0" smtClean="0"/>
          </a:p>
          <a:p>
            <a:pPr marL="342900" indent="-342900">
              <a:buAutoNum type="alphaLcParenBoth"/>
            </a:pPr>
            <a:r>
              <a:rPr lang="ko-KR" altLang="en-US" sz="1200" dirty="0" smtClean="0"/>
              <a:t>역할에 권한을 할당</a:t>
            </a:r>
            <a:endParaRPr lang="en-US" altLang="ko-KR" sz="1200" dirty="0" smtClean="0"/>
          </a:p>
          <a:p>
            <a:pPr marL="342900" indent="-342900">
              <a:buAutoNum type="alphaLcParenBoth"/>
            </a:pPr>
            <a:r>
              <a:rPr lang="ko-KR" altLang="en-US" sz="1200" dirty="0" smtClean="0"/>
              <a:t>역할에 사용자를 할당</a:t>
            </a:r>
            <a:endParaRPr lang="en-US" altLang="ko-KR" sz="12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31852" y="808553"/>
            <a:ext cx="46345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/>
              <a:t>사용자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사용자그룹별로 관리한다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/>
              <a:t>권한</a:t>
            </a:r>
            <a:r>
              <a:rPr lang="en-US" altLang="ko-KR" dirty="0" smtClean="0"/>
              <a:t>/</a:t>
            </a:r>
            <a:r>
              <a:rPr lang="ko-KR" altLang="en-US" dirty="0" smtClean="0"/>
              <a:t>권한그룹을 관리한다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dirty="0" smtClean="0"/>
              <a:t>ROLE/ROLE </a:t>
            </a:r>
            <a:r>
              <a:rPr lang="ko-KR" altLang="en-US" dirty="0" smtClean="0"/>
              <a:t>그룹을 관리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6810224" y="635247"/>
            <a:ext cx="2070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mtClean="0"/>
              <a:t>권한 할당 순서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27" y="1741069"/>
            <a:ext cx="8928337" cy="5022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640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POC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사용자및</a:t>
            </a:r>
            <a:r>
              <a:rPr lang="ko-KR" altLang="en-US" dirty="0" smtClean="0"/>
              <a:t> 사용자그룹별 권한관리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53" y="2348880"/>
            <a:ext cx="88392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5635" y="980728"/>
            <a:ext cx="88929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/>
              <a:t>사용자에게 권한을 </a:t>
            </a:r>
            <a:r>
              <a:rPr lang="ko-KR" altLang="en-US" dirty="0"/>
              <a:t>할당하는 방법은 할당한 권한에 대하여 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smtClean="0"/>
              <a:t>ROLE</a:t>
            </a:r>
            <a:r>
              <a:rPr lang="ko-KR" altLang="en-US" dirty="0" smtClean="0"/>
              <a:t>에게 할당하고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ROLE</a:t>
            </a:r>
            <a:r>
              <a:rPr lang="ko-KR" altLang="en-US" dirty="0" smtClean="0"/>
              <a:t>에 사용자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사용자그룹을 할당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dirty="0" smtClean="0"/>
              <a:t>직접 사용자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사용자그룹을 할당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693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POC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권한및</a:t>
            </a:r>
            <a:r>
              <a:rPr lang="ko-KR" altLang="en-US" dirty="0" smtClean="0"/>
              <a:t> 권한그룹 관리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5635" y="764704"/>
            <a:ext cx="88929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dirty="0"/>
              <a:t>각 권한은 특정 객체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메뉴</a:t>
            </a:r>
            <a:r>
              <a:rPr lang="en-US" altLang="ko-KR" dirty="0"/>
              <a:t>, </a:t>
            </a:r>
            <a:r>
              <a:rPr lang="ko-KR" altLang="en-US" dirty="0"/>
              <a:t>화면</a:t>
            </a:r>
            <a:r>
              <a:rPr lang="en-US" altLang="ko-KR" dirty="0"/>
              <a:t>, </a:t>
            </a:r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ko-KR" altLang="en-US" dirty="0"/>
              <a:t>기능</a:t>
            </a:r>
            <a:r>
              <a:rPr lang="en-US" altLang="ko-KR" dirty="0"/>
              <a:t>, </a:t>
            </a:r>
            <a:r>
              <a:rPr lang="ko-KR" altLang="en-US" dirty="0"/>
              <a:t>데이터</a:t>
            </a:r>
            <a:r>
              <a:rPr lang="en-US" altLang="ko-KR" dirty="0"/>
              <a:t>) </a:t>
            </a:r>
            <a:r>
              <a:rPr lang="ko-KR" altLang="en-US" dirty="0"/>
              <a:t>와 해당 객체에 작용하는 연산</a:t>
            </a:r>
            <a:r>
              <a:rPr lang="en-US" altLang="ko-KR" dirty="0"/>
              <a:t>(CRUD, </a:t>
            </a:r>
            <a:r>
              <a:rPr lang="ko-KR" altLang="en-US" dirty="0"/>
              <a:t>조회</a:t>
            </a:r>
            <a:r>
              <a:rPr lang="en-US" altLang="ko-KR" dirty="0"/>
              <a:t>,</a:t>
            </a:r>
            <a:r>
              <a:rPr lang="ko-KR" altLang="en-US" dirty="0"/>
              <a:t>실행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ko-KR" altLang="en-US" dirty="0" smtClean="0"/>
              <a:t>구성한다</a:t>
            </a:r>
            <a:endParaRPr lang="en-US" altLang="ko-KR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/>
              <a:t>유사한 권한을 </a:t>
            </a:r>
            <a:r>
              <a:rPr lang="en-US" altLang="ko-KR" dirty="0" smtClean="0"/>
              <a:t>Grouping</a:t>
            </a:r>
            <a:r>
              <a:rPr lang="ko-KR" altLang="en-US" dirty="0" smtClean="0"/>
              <a:t>하여 그룹별로 관리할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99" y="1700808"/>
            <a:ext cx="7488832" cy="477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259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>
            <p:ph sz="quarter" idx="13"/>
          </p:nvPr>
        </p:nvSpPr>
        <p:spPr>
          <a:xfrm>
            <a:off x="6766331" y="25160"/>
            <a:ext cx="2748728" cy="546320"/>
          </a:xfrm>
        </p:spPr>
        <p:txBody>
          <a:bodyPr/>
          <a:lstStyle/>
          <a:p>
            <a:r>
              <a:rPr lang="en-US" altLang="ko-KR" dirty="0" smtClean="0"/>
              <a:t>POC</a:t>
            </a:r>
            <a:endParaRPr lang="ko-KR" altLang="en-US" dirty="0"/>
          </a:p>
        </p:txBody>
      </p:sp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267371" y="116632"/>
            <a:ext cx="6965687" cy="432048"/>
          </a:xfrm>
        </p:spPr>
        <p:txBody>
          <a:bodyPr/>
          <a:lstStyle/>
          <a:p>
            <a:r>
              <a:rPr lang="en-US" altLang="ko-KR" dirty="0" smtClean="0"/>
              <a:t>ROLE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ROLE </a:t>
            </a:r>
            <a:r>
              <a:rPr lang="ko-KR" altLang="en-US" dirty="0" smtClean="0"/>
              <a:t>그룹관리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5635" y="764704"/>
            <a:ext cx="8892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ko-KR" dirty="0" smtClean="0"/>
              <a:t>ROLE</a:t>
            </a:r>
            <a:r>
              <a:rPr lang="ko-KR" altLang="en-US" dirty="0"/>
              <a:t>은 직무</a:t>
            </a:r>
            <a:r>
              <a:rPr lang="en-US" altLang="ko-KR" dirty="0"/>
              <a:t>/</a:t>
            </a:r>
            <a:r>
              <a:rPr lang="ko-KR" altLang="en-US" dirty="0"/>
              <a:t>직책 </a:t>
            </a:r>
            <a:r>
              <a:rPr lang="ko-KR" altLang="en-US" dirty="0" smtClean="0"/>
              <a:t>등의 역할로 유형화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/>
              <a:t>유사한 </a:t>
            </a:r>
            <a:r>
              <a:rPr lang="en-US" altLang="ko-KR" dirty="0"/>
              <a:t>ROLE</a:t>
            </a:r>
            <a:r>
              <a:rPr lang="ko-KR" altLang="en-US" dirty="0"/>
              <a:t>을 </a:t>
            </a:r>
            <a:r>
              <a:rPr lang="en-US" altLang="ko-KR" dirty="0"/>
              <a:t>Grouping</a:t>
            </a:r>
            <a:r>
              <a:rPr lang="ko-KR" altLang="en-US" dirty="0"/>
              <a:t>하여 그룹별로 관리할 수 있다</a:t>
            </a:r>
            <a:r>
              <a:rPr lang="en-US" altLang="ko-KR" dirty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89" y="1916832"/>
            <a:ext cx="8839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030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POC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관리체계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7603" y="980728"/>
            <a:ext cx="939663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사용자 권한 정책에 따라 원천시스템의 보호된 자원에 접근 할 수 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정책은 보호된 자원과 사용자와의 관계를 통해서 생성하므로 자원 보호에 유연하다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원천시스템 자원의 접근은 보안토큰을 사용하여 안전하게 보호한다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dirty="0" smtClean="0"/>
              <a:t>ROLE </a:t>
            </a:r>
            <a:r>
              <a:rPr lang="ko-KR" altLang="en-US" dirty="0" smtClean="0"/>
              <a:t>관리시스템 관리 절차</a:t>
            </a:r>
            <a:endParaRPr lang="en-US" altLang="ko-KR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dirty="0"/>
              <a:t>ROLE </a:t>
            </a:r>
            <a:r>
              <a:rPr lang="ko-KR" altLang="en-US" dirty="0"/>
              <a:t>관리시스템의 이용자는 </a:t>
            </a:r>
            <a:r>
              <a:rPr lang="ko-KR" altLang="en-US" dirty="0" smtClean="0"/>
              <a:t>슈퍼 관리자와 관리자로 </a:t>
            </a:r>
            <a:r>
              <a:rPr lang="ko-KR" altLang="en-US" dirty="0"/>
              <a:t>구분한다</a:t>
            </a:r>
            <a:r>
              <a:rPr lang="en-US" altLang="ko-KR" dirty="0" smtClean="0"/>
              <a:t>.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/>
              <a:t>슈퍼 </a:t>
            </a:r>
            <a:r>
              <a:rPr lang="ko-KR" altLang="en-US" dirty="0" smtClean="0"/>
              <a:t>관리자는 </a:t>
            </a:r>
            <a:r>
              <a:rPr lang="ko-KR" altLang="en-US" dirty="0"/>
              <a:t>관리자</a:t>
            </a:r>
            <a:r>
              <a:rPr lang="ko-KR" altLang="en-US" dirty="0" smtClean="0"/>
              <a:t>를 </a:t>
            </a:r>
            <a:r>
              <a:rPr lang="ko-KR" altLang="en-US" dirty="0"/>
              <a:t>등록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삭제하며</a:t>
            </a:r>
            <a:r>
              <a:rPr lang="en-US" altLang="ko-KR" dirty="0"/>
              <a:t>, ROLE</a:t>
            </a:r>
            <a:r>
              <a:rPr lang="ko-KR" altLang="en-US" dirty="0"/>
              <a:t>을 등록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삭제하고</a:t>
            </a:r>
            <a:r>
              <a:rPr lang="en-US" altLang="ko-KR" dirty="0"/>
              <a:t>, </a:t>
            </a:r>
            <a:r>
              <a:rPr lang="ko-KR" altLang="en-US" dirty="0"/>
              <a:t>관리자</a:t>
            </a:r>
            <a:r>
              <a:rPr lang="ko-KR" altLang="en-US" dirty="0" smtClean="0"/>
              <a:t>가 </a:t>
            </a:r>
            <a:r>
              <a:rPr lang="ko-KR" altLang="en-US" dirty="0"/>
              <a:t>어떤 원천시스템을 담당하는지 등록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/>
              <a:t>슈퍼 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/</a:t>
            </a:r>
            <a:r>
              <a:rPr lang="ko-KR" altLang="en-US" dirty="0"/>
              <a:t>관리자는 </a:t>
            </a:r>
            <a:endParaRPr lang="en-US" altLang="ko-KR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ko-KR" altLang="en-US" dirty="0" smtClean="0"/>
              <a:t>원천시스템의 자원을 나타내는 객체를 생성한다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ko-KR" altLang="en-US" dirty="0" smtClean="0"/>
              <a:t>객체를 접근하는 방식인 </a:t>
            </a:r>
            <a:r>
              <a:rPr lang="en-US" altLang="ko-KR" dirty="0" smtClean="0"/>
              <a:t>Operation</a:t>
            </a:r>
            <a:r>
              <a:rPr lang="ko-KR" altLang="en-US" dirty="0" smtClean="0"/>
              <a:t>을 객체에 할당하여 권한을 생성한다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ko-KR" altLang="en-US" dirty="0" smtClean="0"/>
              <a:t>권한을 사용할 수 있는 </a:t>
            </a:r>
            <a:r>
              <a:rPr lang="en-US" altLang="ko-KR" dirty="0" smtClean="0"/>
              <a:t>ROLE</a:t>
            </a:r>
            <a:r>
              <a:rPr lang="ko-KR" altLang="en-US" dirty="0" smtClean="0"/>
              <a:t>에 권한을 할당한다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ko-KR" altLang="en-US" dirty="0" smtClean="0"/>
              <a:t>원천시스템 사용자는 원천시스템의 객체에 대하여 </a:t>
            </a:r>
            <a:r>
              <a:rPr lang="en-US" altLang="ko-KR" dirty="0" smtClean="0"/>
              <a:t>Operation</a:t>
            </a:r>
            <a:r>
              <a:rPr lang="ko-KR" altLang="en-US" dirty="0" smtClean="0"/>
              <a:t>할 수 있는 권한을 갖게 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ko-KR" altLang="en-US" dirty="0" err="1" smtClean="0"/>
              <a:t>인사정보내</a:t>
            </a:r>
            <a:r>
              <a:rPr lang="ko-KR" altLang="en-US" dirty="0" smtClean="0"/>
              <a:t> </a:t>
            </a:r>
            <a:r>
              <a:rPr lang="ko-KR" altLang="en-US" dirty="0"/>
              <a:t>사용자가 원천시스템에서 사용할 권한을 할당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해제한다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dirty="0" smtClean="0"/>
              <a:t>5.  </a:t>
            </a:r>
            <a:r>
              <a:rPr lang="ko-KR" altLang="en-US" dirty="0" smtClean="0"/>
              <a:t>원천시스템의 </a:t>
            </a:r>
            <a:r>
              <a:rPr lang="ko-KR" altLang="en-US" dirty="0"/>
              <a:t>사용자는 </a:t>
            </a:r>
            <a:r>
              <a:rPr lang="en-US" altLang="ko-KR" dirty="0"/>
              <a:t>ROLE </a:t>
            </a:r>
            <a:r>
              <a:rPr lang="ko-KR" altLang="en-US" dirty="0"/>
              <a:t>관리시스템에 저장하고 있는 권한에 따라서 기능을 수행 한다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393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사내용 디자인-정보화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>
          <a:solidFill>
            <a:schemeClr val="tx1"/>
          </a:solidFill>
        </a:ln>
      </a:spPr>
      <a:bodyPr wrap="none" rtlCol="0" anchor="ctr">
        <a:spAutoFit/>
      </a:bodyPr>
      <a:lstStyle>
        <a:defPPr algn="ctr">
          <a:lnSpc>
            <a:spcPct val="150000"/>
          </a:lnSpc>
          <a:defRPr sz="1600" dirty="0" err="1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spcBef>
            <a:spcPts val="600"/>
          </a:spcBef>
          <a:spcAft>
            <a:spcPts val="600"/>
          </a:spcAft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</Words>
  <Application>Microsoft Office PowerPoint</Application>
  <PresentationFormat>사용자 지정</PresentationFormat>
  <Paragraphs>137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사내용 디자인-정보화본부</vt:lpstr>
      <vt:lpstr>PowerPoint 프레젠테이션</vt:lpstr>
      <vt:lpstr>ROLE 관리시스템 개념도</vt:lpstr>
      <vt:lpstr>ROLE 관리시스템 개념 정리</vt:lpstr>
      <vt:lpstr>ROLE 관리시스템 개념 정리(계속)</vt:lpstr>
      <vt:lpstr>Role 관리시스템과 원천시스템 구성도</vt:lpstr>
      <vt:lpstr>사용자및 사용자그룹별 권한관리</vt:lpstr>
      <vt:lpstr>권한및 권한그룹 관리</vt:lpstr>
      <vt:lpstr>ROLE 및 ROLE 그룹관리</vt:lpstr>
      <vt:lpstr>관리체계</vt:lpstr>
      <vt:lpstr>Role 관리시스템과 원천시스템간의 연동 및 권한처리</vt:lpstr>
      <vt:lpstr>Role 관리시스템과 원천시스템간의 연동 및 권한처리(계속)</vt:lpstr>
      <vt:lpstr>4. 권한관리 샘플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2018-06-14T08:27:30Z</dcterms:created>
  <dcterms:modified xsi:type="dcterms:W3CDTF">2019-02-28T05:52:20Z</dcterms:modified>
</cp:coreProperties>
</file>