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D611-158E-4CA2-A0E2-9F4CF7152F1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879-049B-433F-A40B-6183F0A6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7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D611-158E-4CA2-A0E2-9F4CF7152F1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879-049B-433F-A40B-6183F0A6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5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D611-158E-4CA2-A0E2-9F4CF7152F1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879-049B-433F-A40B-6183F0A6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7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D611-158E-4CA2-A0E2-9F4CF7152F1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879-049B-433F-A40B-6183F0A6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0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D611-158E-4CA2-A0E2-9F4CF7152F1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879-049B-433F-A40B-6183F0A6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D611-158E-4CA2-A0E2-9F4CF7152F1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879-049B-433F-A40B-6183F0A6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4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D611-158E-4CA2-A0E2-9F4CF7152F1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879-049B-433F-A40B-6183F0A6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8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D611-158E-4CA2-A0E2-9F4CF7152F1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879-049B-433F-A40B-6183F0A6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9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D611-158E-4CA2-A0E2-9F4CF7152F1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879-049B-433F-A40B-6183F0A6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3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D611-158E-4CA2-A0E2-9F4CF7152F1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879-049B-433F-A40B-6183F0A6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6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D611-158E-4CA2-A0E2-9F4CF7152F1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879-049B-433F-A40B-6183F0A6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59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0D611-158E-4CA2-A0E2-9F4CF7152F1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B879-049B-433F-A40B-6183F0A6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26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827584" y="2096852"/>
            <a:ext cx="158417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23928" y="2096852"/>
            <a:ext cx="158417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23928" y="3825044"/>
            <a:ext cx="158417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411760" y="2384884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411760" y="2888940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4" idx="2"/>
            <a:endCxn id="25" idx="0"/>
          </p:cNvCxnSpPr>
          <p:nvPr/>
        </p:nvCxnSpPr>
        <p:spPr>
          <a:xfrm>
            <a:off x="4716016" y="317697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5004048" y="317697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57851" y="2295704"/>
            <a:ext cx="112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Frontend</a:t>
            </a:r>
          </a:p>
          <a:p>
            <a:r>
              <a:rPr lang="en-US" altLang="ko-KR" dirty="0" smtClean="0"/>
              <a:t>(Vue.js)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54195" y="2259701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Backend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SpringBoot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55976" y="432910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MySQL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11542" y="1985584"/>
            <a:ext cx="131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Restful API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11325" y="294997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020272" y="2078810"/>
            <a:ext cx="158417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250539" y="22416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원천시스</a:t>
            </a:r>
            <a:r>
              <a:rPr lang="ko-KR" altLang="en-US" dirty="0"/>
              <a:t>템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5508104" y="2392723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5508104" y="2896779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94605" y="332656"/>
            <a:ext cx="187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Role </a:t>
            </a:r>
            <a:r>
              <a:rPr lang="ko-KR" altLang="en-US" dirty="0" smtClean="0"/>
              <a:t>관리시스템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5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531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관련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96752"/>
            <a:ext cx="43415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Frontend : Vue.js</a:t>
            </a:r>
          </a:p>
          <a:p>
            <a:r>
              <a:rPr lang="en-US" altLang="ko-KR" dirty="0" smtClean="0"/>
              <a:t>Source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user GIT, </a:t>
            </a:r>
            <a:r>
              <a:rPr lang="ko-KR" altLang="en-US" dirty="0" err="1" smtClean="0"/>
              <a:t>소스트리</a:t>
            </a:r>
            <a:endParaRPr lang="en-US" altLang="ko-KR" dirty="0" smtClean="0"/>
          </a:p>
          <a:p>
            <a:r>
              <a:rPr lang="ko-KR" altLang="en-US" dirty="0" smtClean="0"/>
              <a:t>개발 서버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카페</a:t>
            </a:r>
            <a:r>
              <a:rPr lang="en-US" altLang="ko-KR" dirty="0" smtClean="0"/>
              <a:t>24, </a:t>
            </a:r>
            <a:r>
              <a:rPr lang="en-US" altLang="ko-KR" dirty="0" smtClean="0"/>
              <a:t>Restful API</a:t>
            </a:r>
            <a:endParaRPr lang="en-US" altLang="ko-KR" dirty="0" smtClean="0"/>
          </a:p>
          <a:p>
            <a:r>
              <a:rPr lang="ko-KR" altLang="en-US" dirty="0" smtClean="0"/>
              <a:t>산출물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 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매뉴얼</a:t>
            </a:r>
            <a:endParaRPr lang="en-US" altLang="ko-KR" dirty="0" smtClean="0"/>
          </a:p>
          <a:p>
            <a:r>
              <a:rPr lang="ko-KR" altLang="en-US" dirty="0" smtClean="0"/>
              <a:t>참고 문서 </a:t>
            </a:r>
            <a:r>
              <a:rPr lang="en-US" altLang="ko-KR" dirty="0" smtClean="0"/>
              <a:t>: POC, </a:t>
            </a:r>
            <a:r>
              <a:rPr lang="ko-KR" altLang="en-US" dirty="0" smtClean="0"/>
              <a:t>개발기능리스트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9141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908720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------------------------------</a:t>
            </a:r>
          </a:p>
          <a:p>
            <a:r>
              <a:rPr lang="en-US" altLang="ko-KR" sz="1200" dirty="0" smtClean="0"/>
              <a:t>Authorization</a:t>
            </a:r>
          </a:p>
          <a:p>
            <a:r>
              <a:rPr lang="en-US" altLang="ko-KR" sz="1200" dirty="0" smtClean="0"/>
              <a:t>------------------------------</a:t>
            </a:r>
          </a:p>
          <a:p>
            <a:r>
              <a:rPr lang="en-US" altLang="ko-KR" sz="1200" dirty="0" smtClean="0"/>
              <a:t>Get all </a:t>
            </a:r>
            <a:r>
              <a:rPr lang="en-US" altLang="ko-KR" sz="1200" dirty="0" err="1" smtClean="0"/>
              <a:t>Menuentry</a:t>
            </a:r>
            <a:endParaRPr lang="en-US" altLang="ko-KR" sz="1200" dirty="0" smtClean="0"/>
          </a:p>
          <a:p>
            <a:r>
              <a:rPr lang="en-US" altLang="ko-KR" sz="1200" dirty="0" smtClean="0"/>
              <a:t>URL: /</a:t>
            </a:r>
            <a:r>
              <a:rPr lang="en-US" altLang="ko-KR" sz="1200" dirty="0" err="1" smtClean="0"/>
              <a:t>auth_menus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METHOD: GET</a:t>
            </a:r>
          </a:p>
          <a:p>
            <a:r>
              <a:rPr lang="en-US" altLang="ko-KR" sz="1200" dirty="0" smtClean="0"/>
              <a:t>REQUESTBODY: { }</a:t>
            </a:r>
          </a:p>
          <a:p>
            <a:r>
              <a:rPr lang="en-US" altLang="ko-KR" sz="1200" dirty="0" smtClean="0"/>
              <a:t>SUCCESS RESPONSE: {</a:t>
            </a:r>
          </a:p>
          <a:p>
            <a:r>
              <a:rPr lang="en-US" altLang="ko-KR" sz="1200" dirty="0" smtClean="0"/>
              <a:t>  "items": [</a:t>
            </a:r>
          </a:p>
          <a:p>
            <a:r>
              <a:rPr lang="en-US" altLang="ko-KR" sz="1200" dirty="0" smtClean="0"/>
              <a:t>    {</a:t>
            </a:r>
          </a:p>
          <a:p>
            <a:r>
              <a:rPr lang="en-US" altLang="ko-KR" sz="1200" dirty="0" smtClean="0"/>
              <a:t>      "</a:t>
            </a:r>
            <a:r>
              <a:rPr lang="en-US" altLang="ko-KR" sz="1200" dirty="0" err="1" smtClean="0"/>
              <a:t>menu_no</a:t>
            </a:r>
            <a:r>
              <a:rPr lang="en-US" altLang="ko-KR" sz="1200" dirty="0" smtClean="0"/>
              <a:t>": 1,</a:t>
            </a:r>
          </a:p>
          <a:p>
            <a:r>
              <a:rPr lang="en-US" altLang="ko-KR" sz="1200" dirty="0" smtClean="0"/>
              <a:t>      "</a:t>
            </a:r>
            <a:r>
              <a:rPr lang="en-US" altLang="ko-KR" sz="1200" dirty="0" err="1" smtClean="0"/>
              <a:t>menu_code</a:t>
            </a:r>
            <a:r>
              <a:rPr lang="en-US" altLang="ko-KR" sz="1200" dirty="0" smtClean="0"/>
              <a:t>": "service"</a:t>
            </a:r>
          </a:p>
          <a:p>
            <a:r>
              <a:rPr lang="en-US" altLang="ko-KR" sz="1200" dirty="0" smtClean="0"/>
              <a:t>    },</a:t>
            </a:r>
          </a:p>
          <a:p>
            <a:r>
              <a:rPr lang="en-US" altLang="ko-KR" sz="1200" dirty="0" smtClean="0"/>
              <a:t>    ...</a:t>
            </a:r>
          </a:p>
          <a:p>
            <a:r>
              <a:rPr lang="en-US" altLang="ko-KR" sz="1200" dirty="0" smtClean="0"/>
              <a:t>  ],</a:t>
            </a:r>
          </a:p>
          <a:p>
            <a:r>
              <a:rPr lang="en-US" altLang="ko-KR" sz="1200" dirty="0" smtClean="0"/>
              <a:t>  "item": null,</a:t>
            </a:r>
          </a:p>
          <a:p>
            <a:r>
              <a:rPr lang="en-US" altLang="ko-KR" sz="1200" dirty="0" smtClean="0"/>
              <a:t>  "status": "SUCCESS",</a:t>
            </a:r>
          </a:p>
          <a:p>
            <a:r>
              <a:rPr lang="en-US" altLang="ko-KR" sz="1200" dirty="0" smtClean="0"/>
              <a:t>  "error": null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53157"/>
            <a:ext cx="405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API sample : GET, POST, PUT, 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90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123</Words>
  <Application>Microsoft Office PowerPoint</Application>
  <PresentationFormat>화면 슬라이드 쇼(4:3)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김수년</dc:creator>
  <cp:lastModifiedBy>김수년</cp:lastModifiedBy>
  <cp:revision>3</cp:revision>
  <dcterms:created xsi:type="dcterms:W3CDTF">2019-04-15T02:40:58Z</dcterms:created>
  <dcterms:modified xsi:type="dcterms:W3CDTF">2019-04-15T03:09:19Z</dcterms:modified>
</cp:coreProperties>
</file>