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0"/>
  </p:notesMasterIdLst>
  <p:sldIdLst>
    <p:sldId id="326" r:id="rId3"/>
    <p:sldId id="328" r:id="rId4"/>
    <p:sldId id="329" r:id="rId5"/>
    <p:sldId id="313" r:id="rId6"/>
    <p:sldId id="281" r:id="rId7"/>
    <p:sldId id="354" r:id="rId8"/>
    <p:sldId id="355" r:id="rId9"/>
    <p:sldId id="368" r:id="rId10"/>
    <p:sldId id="357" r:id="rId11"/>
    <p:sldId id="360" r:id="rId12"/>
    <p:sldId id="359" r:id="rId13"/>
    <p:sldId id="361" r:id="rId14"/>
    <p:sldId id="365" r:id="rId15"/>
    <p:sldId id="358" r:id="rId16"/>
    <p:sldId id="363" r:id="rId17"/>
    <p:sldId id="396" r:id="rId18"/>
    <p:sldId id="366" r:id="rId19"/>
    <p:sldId id="371" r:id="rId20"/>
    <p:sldId id="367" r:id="rId21"/>
    <p:sldId id="369" r:id="rId22"/>
    <p:sldId id="373" r:id="rId23"/>
    <p:sldId id="374" r:id="rId24"/>
    <p:sldId id="375" r:id="rId25"/>
    <p:sldId id="400" r:id="rId26"/>
    <p:sldId id="401" r:id="rId27"/>
    <p:sldId id="382" r:id="rId28"/>
    <p:sldId id="377" r:id="rId29"/>
    <p:sldId id="383" r:id="rId30"/>
    <p:sldId id="385" r:id="rId31"/>
    <p:sldId id="380" r:id="rId32"/>
    <p:sldId id="406" r:id="rId33"/>
    <p:sldId id="402" r:id="rId34"/>
    <p:sldId id="407" r:id="rId35"/>
    <p:sldId id="408" r:id="rId36"/>
    <p:sldId id="409" r:id="rId37"/>
    <p:sldId id="410" r:id="rId38"/>
    <p:sldId id="411" r:id="rId39"/>
    <p:sldId id="378" r:id="rId40"/>
    <p:sldId id="405" r:id="rId41"/>
    <p:sldId id="379" r:id="rId42"/>
    <p:sldId id="381" r:id="rId43"/>
    <p:sldId id="386" r:id="rId44"/>
    <p:sldId id="391" r:id="rId45"/>
    <p:sldId id="394" r:id="rId46"/>
    <p:sldId id="395" r:id="rId47"/>
    <p:sldId id="392" r:id="rId48"/>
    <p:sldId id="35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4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FA89A-C213-4620-96BE-75AC17BDD30C}" v="231" dt="2019-04-08T10:57:4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1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1500" y="-90"/>
      </p:cViewPr>
      <p:guideLst>
        <p:guide orient="horz" pos="1344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완주 이" userId="64c78806-30bd-4b20-86e7-b7a734b4ded4" providerId="ADAL" clId="{004FA89A-C213-4620-96BE-75AC17BDD30C}"/>
    <pc:docChg chg="undo custSel addSld delSld modSld sldOrd">
      <pc:chgData name="완주 이" userId="64c78806-30bd-4b20-86e7-b7a734b4ded4" providerId="ADAL" clId="{004FA89A-C213-4620-96BE-75AC17BDD30C}" dt="2019-04-08T10:57:49.203" v="1273" actId="1076"/>
      <pc:docMkLst>
        <pc:docMk/>
      </pc:docMkLst>
      <pc:sldChg chg="addSp delSp modSp">
        <pc:chgData name="완주 이" userId="64c78806-30bd-4b20-86e7-b7a734b4ded4" providerId="ADAL" clId="{004FA89A-C213-4620-96BE-75AC17BDD30C}" dt="2019-04-08T08:27:48.758" v="277" actId="1076"/>
        <pc:sldMkLst>
          <pc:docMk/>
          <pc:sldMk cId="513199886" sldId="258"/>
        </pc:sldMkLst>
        <pc:spChg chg="add mod">
          <ac:chgData name="완주 이" userId="64c78806-30bd-4b20-86e7-b7a734b4ded4" providerId="ADAL" clId="{004FA89A-C213-4620-96BE-75AC17BDD30C}" dt="2019-04-08T08:27:48.758" v="277" actId="1076"/>
          <ac:spMkLst>
            <pc:docMk/>
            <pc:sldMk cId="513199886" sldId="258"/>
            <ac:spMk id="8" creationId="{24DF83D5-A0C5-4F31-B677-C4DD3A646364}"/>
          </ac:spMkLst>
        </pc:spChg>
        <pc:spChg chg="del">
          <ac:chgData name="완주 이" userId="64c78806-30bd-4b20-86e7-b7a734b4ded4" providerId="ADAL" clId="{004FA89A-C213-4620-96BE-75AC17BDD30C}" dt="2019-04-08T08:20:05.078" v="0" actId="478"/>
          <ac:spMkLst>
            <pc:docMk/>
            <pc:sldMk cId="513199886" sldId="258"/>
            <ac:spMk id="20" creationId="{00000000-0000-0000-0000-000000000000}"/>
          </ac:spMkLst>
        </pc:spChg>
        <pc:cxnChg chg="add del mod">
          <ac:chgData name="완주 이" userId="64c78806-30bd-4b20-86e7-b7a734b4ded4" providerId="ADAL" clId="{004FA89A-C213-4620-96BE-75AC17BDD30C}" dt="2019-04-08T08:20:14.339" v="3" actId="14100"/>
          <ac:cxnSpMkLst>
            <pc:docMk/>
            <pc:sldMk cId="513199886" sldId="258"/>
            <ac:cxnSpMk id="10" creationId="{00000000-0000-0000-0000-000000000000}"/>
          </ac:cxnSpMkLst>
        </pc:cxnChg>
      </pc:sldChg>
      <pc:sldChg chg="del">
        <pc:chgData name="완주 이" userId="64c78806-30bd-4b20-86e7-b7a734b4ded4" providerId="ADAL" clId="{004FA89A-C213-4620-96BE-75AC17BDD30C}" dt="2019-04-08T09:28:47.223" v="408" actId="2696"/>
        <pc:sldMkLst>
          <pc:docMk/>
          <pc:sldMk cId="4073318334" sldId="260"/>
        </pc:sldMkLst>
      </pc:sldChg>
      <pc:sldChg chg="del">
        <pc:chgData name="완주 이" userId="64c78806-30bd-4b20-86e7-b7a734b4ded4" providerId="ADAL" clId="{004FA89A-C213-4620-96BE-75AC17BDD30C}" dt="2019-04-08T09:28:43.700" v="407" actId="2696"/>
        <pc:sldMkLst>
          <pc:docMk/>
          <pc:sldMk cId="2321837178" sldId="265"/>
        </pc:sldMkLst>
      </pc:sldChg>
      <pc:sldChg chg="modSp">
        <pc:chgData name="완주 이" userId="64c78806-30bd-4b20-86e7-b7a734b4ded4" providerId="ADAL" clId="{004FA89A-C213-4620-96BE-75AC17BDD30C}" dt="2019-04-08T09:55:26.035" v="847" actId="14734"/>
        <pc:sldMkLst>
          <pc:docMk/>
          <pc:sldMk cId="2921331420" sldId="280"/>
        </pc:sldMkLst>
        <pc:graphicFrameChg chg="mod modGraphic">
          <ac:chgData name="완주 이" userId="64c78806-30bd-4b20-86e7-b7a734b4ded4" providerId="ADAL" clId="{004FA89A-C213-4620-96BE-75AC17BDD30C}" dt="2019-04-08T09:55:26.035" v="847" actId="14734"/>
          <ac:graphicFrameMkLst>
            <pc:docMk/>
            <pc:sldMk cId="2921331420" sldId="280"/>
            <ac:graphicFrameMk id="49" creationId="{00000000-0000-0000-0000-000000000000}"/>
          </ac:graphicFrameMkLst>
        </pc:graphicFrameChg>
      </pc:sldChg>
      <pc:sldChg chg="modSp">
        <pc:chgData name="완주 이" userId="64c78806-30bd-4b20-86e7-b7a734b4ded4" providerId="ADAL" clId="{004FA89A-C213-4620-96BE-75AC17BDD30C}" dt="2019-04-08T09:29:07.795" v="410" actId="207"/>
        <pc:sldMkLst>
          <pc:docMk/>
          <pc:sldMk cId="1635205500" sldId="288"/>
        </pc:sldMkLst>
        <pc:graphicFrameChg chg="modGraphic">
          <ac:chgData name="완주 이" userId="64c78806-30bd-4b20-86e7-b7a734b4ded4" providerId="ADAL" clId="{004FA89A-C213-4620-96BE-75AC17BDD30C}" dt="2019-04-08T09:29:07.795" v="410" actId="207"/>
          <ac:graphicFrameMkLst>
            <pc:docMk/>
            <pc:sldMk cId="1635205500" sldId="288"/>
            <ac:graphicFrameMk id="7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30:54.808" v="411" actId="2696"/>
        <pc:sldMkLst>
          <pc:docMk/>
          <pc:sldMk cId="2458909737" sldId="289"/>
        </pc:sldMkLst>
      </pc:sldChg>
      <pc:sldChg chg="addSp delSp modSp ord">
        <pc:chgData name="완주 이" userId="64c78806-30bd-4b20-86e7-b7a734b4ded4" providerId="ADAL" clId="{004FA89A-C213-4620-96BE-75AC17BDD30C}" dt="2019-04-08T09:33:08.564" v="447" actId="14100"/>
        <pc:sldMkLst>
          <pc:docMk/>
          <pc:sldMk cId="885777124" sldId="290"/>
        </pc:sldMkLst>
        <pc:spChg chg="add del mod">
          <ac:chgData name="완주 이" userId="64c78806-30bd-4b20-86e7-b7a734b4ded4" providerId="ADAL" clId="{004FA89A-C213-4620-96BE-75AC17BDD30C}" dt="2019-04-08T09:32:52.128" v="443" actId="478"/>
          <ac:spMkLst>
            <pc:docMk/>
            <pc:sldMk cId="885777124" sldId="290"/>
            <ac:spMk id="2" creationId="{B616F229-55F6-47B3-9833-63B2738992D8}"/>
          </ac:spMkLst>
        </pc:spChg>
        <pc:spChg chg="add mod">
          <ac:chgData name="완주 이" userId="64c78806-30bd-4b20-86e7-b7a734b4ded4" providerId="ADAL" clId="{004FA89A-C213-4620-96BE-75AC17BDD30C}" dt="2019-04-08T09:33:08.564" v="447" actId="14100"/>
          <ac:spMkLst>
            <pc:docMk/>
            <pc:sldMk cId="885777124" sldId="290"/>
            <ac:spMk id="3" creationId="{37F3BF1A-512D-47CF-B9F2-C39DE4AF17DA}"/>
          </ac:spMkLst>
        </pc:spChg>
        <pc:spChg chg="add mod">
          <ac:chgData name="완주 이" userId="64c78806-30bd-4b20-86e7-b7a734b4ded4" providerId="ADAL" clId="{004FA89A-C213-4620-96BE-75AC17BDD30C}" dt="2019-04-08T09:32:29.457" v="439" actId="20577"/>
          <ac:spMkLst>
            <pc:docMk/>
            <pc:sldMk cId="885777124" sldId="290"/>
            <ac:spMk id="11" creationId="{BB308529-023C-438D-A3A5-3EBC5105814C}"/>
          </ac:spMkLst>
        </pc:spChg>
      </pc:sldChg>
      <pc:sldChg chg="add del">
        <pc:chgData name="완주 이" userId="64c78806-30bd-4b20-86e7-b7a734b4ded4" providerId="ADAL" clId="{004FA89A-C213-4620-96BE-75AC17BDD30C}" dt="2019-04-08T09:42:33.361" v="548" actId="2696"/>
        <pc:sldMkLst>
          <pc:docMk/>
          <pc:sldMk cId="3195350166" sldId="306"/>
        </pc:sldMkLst>
      </pc:sldChg>
      <pc:sldChg chg="add del">
        <pc:chgData name="완주 이" userId="64c78806-30bd-4b20-86e7-b7a734b4ded4" providerId="ADAL" clId="{004FA89A-C213-4620-96BE-75AC17BDD30C}" dt="2019-04-08T09:42:27.286" v="544"/>
        <pc:sldMkLst>
          <pc:docMk/>
          <pc:sldMk cId="3891438874" sldId="306"/>
        </pc:sldMkLst>
      </pc:sldChg>
      <pc:sldChg chg="add">
        <pc:chgData name="완주 이" userId="64c78806-30bd-4b20-86e7-b7a734b4ded4" providerId="ADAL" clId="{004FA89A-C213-4620-96BE-75AC17BDD30C}" dt="2019-04-08T09:42:35.769" v="549"/>
        <pc:sldMkLst>
          <pc:docMk/>
          <pc:sldMk cId="4024885545" sldId="306"/>
        </pc:sldMkLst>
      </pc:sldChg>
      <pc:sldChg chg="modSp">
        <pc:chgData name="완주 이" userId="64c78806-30bd-4b20-86e7-b7a734b4ded4" providerId="ADAL" clId="{004FA89A-C213-4620-96BE-75AC17BDD30C}" dt="2019-04-08T09:55:13.323" v="845" actId="14734"/>
        <pc:sldMkLst>
          <pc:docMk/>
          <pc:sldMk cId="4173352733" sldId="307"/>
        </pc:sldMkLst>
        <pc:graphicFrameChg chg="mod modGraphic">
          <ac:chgData name="완주 이" userId="64c78806-30bd-4b20-86e7-b7a734b4ded4" providerId="ADAL" clId="{004FA89A-C213-4620-96BE-75AC17BDD30C}" dt="2019-04-08T09:55:13.323" v="845" actId="14734"/>
          <ac:graphicFrameMkLst>
            <pc:docMk/>
            <pc:sldMk cId="4173352733" sldId="307"/>
            <ac:graphicFrameMk id="49" creationId="{00000000-0000-0000-0000-000000000000}"/>
          </ac:graphicFrameMkLst>
        </pc:graphicFrameChg>
      </pc:sldChg>
      <pc:sldChg chg="addSp delSp modSp">
        <pc:chgData name="완주 이" userId="64c78806-30bd-4b20-86e7-b7a734b4ded4" providerId="ADAL" clId="{004FA89A-C213-4620-96BE-75AC17BDD30C}" dt="2019-04-08T09:51:53.449" v="694" actId="108"/>
        <pc:sldMkLst>
          <pc:docMk/>
          <pc:sldMk cId="3039037964" sldId="308"/>
        </pc:sldMkLst>
        <pc:spChg chg="add mod">
          <ac:chgData name="완주 이" userId="64c78806-30bd-4b20-86e7-b7a734b4ded4" providerId="ADAL" clId="{004FA89A-C213-4620-96BE-75AC17BDD30C}" dt="2019-04-08T09:40:59.471" v="501" actId="571"/>
          <ac:spMkLst>
            <pc:docMk/>
            <pc:sldMk cId="3039037964" sldId="308"/>
            <ac:spMk id="32" creationId="{FC78AF63-A585-4BFC-9DD9-4D4AF43E5166}"/>
          </ac:spMkLst>
        </pc:spChg>
        <pc:spChg chg="del">
          <ac:chgData name="완주 이" userId="64c78806-30bd-4b20-86e7-b7a734b4ded4" providerId="ADAL" clId="{004FA89A-C213-4620-96BE-75AC17BDD30C}" dt="2019-04-08T09:40:21.970" v="448" actId="478"/>
          <ac:spMkLst>
            <pc:docMk/>
            <pc:sldMk cId="3039037964" sldId="308"/>
            <ac:spMk id="3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0:46.765" v="499" actId="1038"/>
          <ac:spMkLst>
            <pc:docMk/>
            <pc:sldMk cId="3039037964" sldId="308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0:54.818" v="500" actId="478"/>
          <ac:spMkLst>
            <pc:docMk/>
            <pc:sldMk cId="3039037964" sldId="308"/>
            <ac:spMk id="46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1:53.449" v="694" actId="108"/>
          <ac:graphicFrameMkLst>
            <pc:docMk/>
            <pc:sldMk cId="3039037964" sldId="308"/>
            <ac:graphicFrameMk id="18" creationId="{00000000-0000-0000-0000-000000000000}"/>
          </ac:graphicFrameMkLst>
        </pc:graphicFrameChg>
      </pc:sldChg>
      <pc:sldChg chg="del">
        <pc:chgData name="완주 이" userId="64c78806-30bd-4b20-86e7-b7a734b4ded4" providerId="ADAL" clId="{004FA89A-C213-4620-96BE-75AC17BDD30C}" dt="2019-04-08T09:41:31.761" v="539" actId="2696"/>
        <pc:sldMkLst>
          <pc:docMk/>
          <pc:sldMk cId="1105106935" sldId="309"/>
        </pc:sldMkLst>
      </pc:sldChg>
      <pc:sldChg chg="del">
        <pc:chgData name="완주 이" userId="64c78806-30bd-4b20-86e7-b7a734b4ded4" providerId="ADAL" clId="{004FA89A-C213-4620-96BE-75AC17BDD30C}" dt="2019-04-08T09:41:40.230" v="540" actId="2696"/>
        <pc:sldMkLst>
          <pc:docMk/>
          <pc:sldMk cId="1786474685" sldId="310"/>
        </pc:sldMkLst>
      </pc:sldChg>
      <pc:sldChg chg="delSp modSp add">
        <pc:chgData name="완주 이" userId="64c78806-30bd-4b20-86e7-b7a734b4ded4" providerId="ADAL" clId="{004FA89A-C213-4620-96BE-75AC17BDD30C}" dt="2019-04-08T09:43:01.375" v="610"/>
        <pc:sldMkLst>
          <pc:docMk/>
          <pc:sldMk cId="2894748060" sldId="315"/>
        </pc:sldMkLst>
        <pc:spChg chg="mod">
          <ac:chgData name="완주 이" userId="64c78806-30bd-4b20-86e7-b7a734b4ded4" providerId="ADAL" clId="{004FA89A-C213-4620-96BE-75AC17BDD30C}" dt="2019-04-08T09:43:01.375" v="610"/>
          <ac:spMkLst>
            <pc:docMk/>
            <pc:sldMk cId="2894748060" sldId="315"/>
            <ac:spMk id="40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2:56.257" v="586"/>
          <ac:spMkLst>
            <pc:docMk/>
            <pc:sldMk cId="2894748060" sldId="315"/>
            <ac:spMk id="4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42:43.551" v="550"/>
          <ac:spMkLst>
            <pc:docMk/>
            <pc:sldMk cId="2894748060" sldId="315"/>
            <ac:spMk id="4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42:52.122" v="578"/>
          <ac:graphicFrameMkLst>
            <pc:docMk/>
            <pc:sldMk cId="2894748060" sldId="315"/>
            <ac:graphicFrameMk id="7" creationId="{00000000-0000-0000-0000-000000000000}"/>
          </ac:graphicFrameMkLst>
        </pc:graphicFrameChg>
      </pc:sldChg>
      <pc:sldChg chg="add del">
        <pc:chgData name="완주 이" userId="64c78806-30bd-4b20-86e7-b7a734b4ded4" providerId="ADAL" clId="{004FA89A-C213-4620-96BE-75AC17BDD30C}" dt="2019-04-08T09:42:33.283" v="547" actId="2696"/>
        <pc:sldMkLst>
          <pc:docMk/>
          <pc:sldMk cId="3697190457" sldId="315"/>
        </pc:sldMkLst>
      </pc:sldChg>
      <pc:sldChg chg="addSp delSp">
        <pc:chgData name="완주 이" userId="64c78806-30bd-4b20-86e7-b7a734b4ded4" providerId="ADAL" clId="{004FA89A-C213-4620-96BE-75AC17BDD30C}" dt="2019-04-08T10:01:24.938" v="980"/>
        <pc:sldMkLst>
          <pc:docMk/>
          <pc:sldMk cId="1438001214" sldId="317"/>
        </pc:sldMkLst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29" creationId="{62539C7B-1528-44E1-9B7C-4B149679033A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0" creationId="{501DFE57-6A7C-454D-B6C1-FDC12F13AB63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1" creationId="{09C6EE5E-DCC4-4BC0-910E-3526CD97A9D0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2" creationId="{3295D258-28BF-40CE-A59A-4743B5736ABB}"/>
          </ac:spMkLst>
        </pc:spChg>
        <pc:spChg chg="add">
          <ac:chgData name="완주 이" userId="64c78806-30bd-4b20-86e7-b7a734b4ded4" providerId="ADAL" clId="{004FA89A-C213-4620-96BE-75AC17BDD30C}" dt="2019-04-08T10:01:24.938" v="980"/>
          <ac:spMkLst>
            <pc:docMk/>
            <pc:sldMk cId="1438001214" sldId="317"/>
            <ac:spMk id="33" creationId="{1F60EA0B-CCD5-46AD-8A5C-CC7B38CD06F8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24.610" v="979" actId="478"/>
          <ac:spMkLst>
            <pc:docMk/>
            <pc:sldMk cId="1438001214" sldId="317"/>
            <ac:spMk id="54" creationId="{00000000-0000-0000-0000-000000000000}"/>
          </ac:spMkLst>
        </pc:spChg>
      </pc:sldChg>
      <pc:sldChg chg="addSp delSp">
        <pc:chgData name="완주 이" userId="64c78806-30bd-4b20-86e7-b7a734b4ded4" providerId="ADAL" clId="{004FA89A-C213-4620-96BE-75AC17BDD30C}" dt="2019-04-08T10:01:30.754" v="982"/>
        <pc:sldMkLst>
          <pc:docMk/>
          <pc:sldMk cId="213756820" sldId="318"/>
        </pc:sldMkLst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8" creationId="{15C9BFAC-0D67-49E8-AC55-36C7A79D904A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39" creationId="{07467EB7-A006-400A-8F94-6B6031A711D0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5" creationId="{F5EC0F9F-02E5-4B97-9DA0-184EC9DD3AE3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6" creationId="{E76E6FE9-75F3-446D-80EE-F8D901BC5A1D}"/>
          </ac:spMkLst>
        </pc:spChg>
        <pc:spChg chg="add">
          <ac:chgData name="완주 이" userId="64c78806-30bd-4b20-86e7-b7a734b4ded4" providerId="ADAL" clId="{004FA89A-C213-4620-96BE-75AC17BDD30C}" dt="2019-04-08T10:01:30.754" v="982"/>
          <ac:spMkLst>
            <pc:docMk/>
            <pc:sldMk cId="213756820" sldId="318"/>
            <ac:spMk id="47" creationId="{976F4F8C-9BEF-430D-BEA2-3DD0C2724BF3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0.534" v="981" actId="478"/>
          <ac:spMkLst>
            <pc:docMk/>
            <pc:sldMk cId="213756820" sldId="318"/>
            <ac:spMk id="5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01:38.823" v="986"/>
        <pc:sldMkLst>
          <pc:docMk/>
          <pc:sldMk cId="484243435" sldId="319"/>
        </pc:sldMkLst>
        <pc:spChg chg="del mod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4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8.670" v="985" actId="478"/>
          <ac:spMkLst>
            <pc:docMk/>
            <pc:sldMk cId="484243435" sldId="319"/>
            <ac:spMk id="54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5" creationId="{D3342B52-F541-4F47-AA3A-09FFDBB8EE1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56" creationId="{C6010071-D7B0-472E-A353-7EC41458E30E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1" creationId="{B46EDBF2-8616-413F-8DA1-B2A3C3E590E0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7" creationId="{8531A8DE-E840-4877-8635-FB39B04AAF1A}"/>
          </ac:spMkLst>
        </pc:spChg>
        <pc:spChg chg="add">
          <ac:chgData name="완주 이" userId="64c78806-30bd-4b20-86e7-b7a734b4ded4" providerId="ADAL" clId="{004FA89A-C213-4620-96BE-75AC17BDD30C}" dt="2019-04-08T10:01:38.823" v="986"/>
          <ac:spMkLst>
            <pc:docMk/>
            <pc:sldMk cId="484243435" sldId="319"/>
            <ac:spMk id="68" creationId="{21578DFA-5A1A-4077-921D-7C9174399139}"/>
          </ac:spMkLst>
        </pc:spChg>
      </pc:sldChg>
      <pc:sldChg chg="addSp delSp">
        <pc:chgData name="완주 이" userId="64c78806-30bd-4b20-86e7-b7a734b4ded4" providerId="ADAL" clId="{004FA89A-C213-4620-96BE-75AC17BDD30C}" dt="2019-04-08T10:01:33.931" v="984"/>
        <pc:sldMkLst>
          <pc:docMk/>
          <pc:sldMk cId="206371469" sldId="320"/>
        </pc:sldMkLst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27" creationId="{00000000-0000-0000-0000-000000000000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8" creationId="{1E26F92F-AA78-457B-A5F7-77C1FC92A5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39" creationId="{CC9FBEE1-81D8-47DD-BEB4-D6EBF8214EC5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5" creationId="{30CFFFBE-CE05-433C-BE63-60BA866F9614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6" creationId="{013AF853-C1EA-46FA-B6E8-96BF972E3D4C}"/>
          </ac:spMkLst>
        </pc:spChg>
        <pc:spChg chg="add">
          <ac:chgData name="완주 이" userId="64c78806-30bd-4b20-86e7-b7a734b4ded4" providerId="ADAL" clId="{004FA89A-C213-4620-96BE-75AC17BDD30C}" dt="2019-04-08T10:01:33.931" v="984"/>
          <ac:spMkLst>
            <pc:docMk/>
            <pc:sldMk cId="206371469" sldId="320"/>
            <ac:spMk id="47" creationId="{E28050E1-5761-490A-ABA7-A9D48EBBED64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1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2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01:33.731" v="983" actId="478"/>
          <ac:spMkLst>
            <pc:docMk/>
            <pc:sldMk cId="206371469" sldId="320"/>
            <ac:spMk id="54" creationId="{00000000-0000-0000-0000-000000000000}"/>
          </ac:spMkLst>
        </pc:spChg>
      </pc:sldChg>
      <pc:sldChg chg="del">
        <pc:chgData name="완주 이" userId="64c78806-30bd-4b20-86e7-b7a734b4ded4" providerId="ADAL" clId="{004FA89A-C213-4620-96BE-75AC17BDD30C}" dt="2019-04-08T08:46:14.979" v="278" actId="2696"/>
        <pc:sldMkLst>
          <pc:docMk/>
          <pc:sldMk cId="3359383601" sldId="321"/>
        </pc:sldMkLst>
      </pc:sldChg>
      <pc:sldChg chg="modSp">
        <pc:chgData name="완주 이" userId="64c78806-30bd-4b20-86e7-b7a734b4ded4" providerId="ADAL" clId="{004FA89A-C213-4620-96BE-75AC17BDD30C}" dt="2019-04-08T10:57:49.203" v="1273" actId="1076"/>
        <pc:sldMkLst>
          <pc:docMk/>
          <pc:sldMk cId="396664624" sldId="322"/>
        </pc:sldMkLst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7:49.203" v="1273" actId="1076"/>
          <ac:spMkLst>
            <pc:docMk/>
            <pc:sldMk cId="396664624" sldId="322"/>
            <ac:spMk id="10" creationId="{00000000-0000-0000-0000-000000000000}"/>
          </ac:spMkLst>
        </pc:spChg>
        <pc:picChg chg="mod">
          <ac:chgData name="완주 이" userId="64c78806-30bd-4b20-86e7-b7a734b4ded4" providerId="ADAL" clId="{004FA89A-C213-4620-96BE-75AC17BDD30C}" dt="2019-04-08T10:57:49.203" v="1273" actId="1076"/>
          <ac:picMkLst>
            <pc:docMk/>
            <pc:sldMk cId="396664624" sldId="322"/>
            <ac:picMk id="55" creationId="{00000000-0000-0000-0000-000000000000}"/>
          </ac:picMkLst>
        </pc:picChg>
      </pc:sldChg>
      <pc:sldChg chg="addSp modSp">
        <pc:chgData name="완주 이" userId="64c78806-30bd-4b20-86e7-b7a734b4ded4" providerId="ADAL" clId="{004FA89A-C213-4620-96BE-75AC17BDD30C}" dt="2019-04-08T08:46:43.303" v="280" actId="1076"/>
        <pc:sldMkLst>
          <pc:docMk/>
          <pc:sldMk cId="2452051947" sldId="323"/>
        </pc:sldMkLst>
        <pc:spChg chg="add mod">
          <ac:chgData name="완주 이" userId="64c78806-30bd-4b20-86e7-b7a734b4ded4" providerId="ADAL" clId="{004FA89A-C213-4620-96BE-75AC17BDD30C}" dt="2019-04-08T08:46:43.303" v="280" actId="1076"/>
          <ac:spMkLst>
            <pc:docMk/>
            <pc:sldMk cId="2452051947" sldId="323"/>
            <ac:spMk id="45" creationId="{1A279AF7-4E4D-48E6-A183-4D48C32EBBEF}"/>
          </ac:spMkLst>
        </pc:spChg>
      </pc:sldChg>
      <pc:sldChg chg="modSp">
        <pc:chgData name="완주 이" userId="64c78806-30bd-4b20-86e7-b7a734b4ded4" providerId="ADAL" clId="{004FA89A-C213-4620-96BE-75AC17BDD30C}" dt="2019-04-08T09:27:44.972" v="406" actId="14100"/>
        <pc:sldMkLst>
          <pc:docMk/>
          <pc:sldMk cId="2557400213" sldId="324"/>
        </pc:sldMkLst>
        <pc:spChg chg="mod ord">
          <ac:chgData name="완주 이" userId="64c78806-30bd-4b20-86e7-b7a734b4ded4" providerId="ADAL" clId="{004FA89A-C213-4620-96BE-75AC17BDD30C}" dt="2019-04-08T09:27:44.972" v="406" actId="14100"/>
          <ac:spMkLst>
            <pc:docMk/>
            <pc:sldMk cId="2557400213" sldId="324"/>
            <ac:spMk id="64" creationId="{00000000-0000-0000-0000-000000000000}"/>
          </ac:spMkLst>
        </pc:spChg>
      </pc:sldChg>
      <pc:sldChg chg="addSp delSp modSp">
        <pc:chgData name="완주 이" userId="64c78806-30bd-4b20-86e7-b7a734b4ded4" providerId="ADAL" clId="{004FA89A-C213-4620-96BE-75AC17BDD30C}" dt="2019-04-08T10:52:15.917" v="1038" actId="14100"/>
        <pc:sldMkLst>
          <pc:docMk/>
          <pc:sldMk cId="12975292" sldId="329"/>
        </pc:sldMkLst>
        <pc:spChg chg="add del">
          <ac:chgData name="완주 이" userId="64c78806-30bd-4b20-86e7-b7a734b4ded4" providerId="ADAL" clId="{004FA89A-C213-4620-96BE-75AC17BDD30C}" dt="2019-04-08T08:21:37.630" v="7" actId="478"/>
          <ac:spMkLst>
            <pc:docMk/>
            <pc:sldMk cId="12975292" sldId="329"/>
            <ac:spMk id="34" creationId="{EFF0BD9F-0E4F-4B19-94A2-797251B74776}"/>
          </ac:spMkLst>
        </pc:spChg>
        <pc:spChg chg="add del">
          <ac:chgData name="완주 이" userId="64c78806-30bd-4b20-86e7-b7a734b4ded4" providerId="ADAL" clId="{004FA89A-C213-4620-96BE-75AC17BDD30C}" dt="2019-04-08T08:21:36.135" v="6" actId="478"/>
          <ac:spMkLst>
            <pc:docMk/>
            <pc:sldMk cId="12975292" sldId="329"/>
            <ac:spMk id="35" creationId="{10CF8287-8D99-4A44-9D12-CA7A616C5589}"/>
          </ac:spMkLst>
        </pc:spChg>
        <pc:spChg chg="add mod">
          <ac:chgData name="완주 이" userId="64c78806-30bd-4b20-86e7-b7a734b4ded4" providerId="ADAL" clId="{004FA89A-C213-4620-96BE-75AC17BDD30C}" dt="2019-04-08T10:52:04.336" v="1005"/>
          <ac:spMkLst>
            <pc:docMk/>
            <pc:sldMk cId="12975292" sldId="329"/>
            <ac:spMk id="36" creationId="{26B37615-F96F-48F5-AB36-B8719FD08C2B}"/>
          </ac:spMkLst>
        </pc:spChg>
        <pc:spChg chg="mod">
          <ac:chgData name="완주 이" userId="64c78806-30bd-4b20-86e7-b7a734b4ded4" providerId="ADAL" clId="{004FA89A-C213-4620-96BE-75AC17BDD30C}" dt="2019-04-08T08:22:34.183" v="9"/>
          <ac:spMkLst>
            <pc:docMk/>
            <pc:sldMk cId="12975292" sldId="329"/>
            <ac:spMk id="44" creationId="{00000000-0000-0000-0000-000000000000}"/>
          </ac:spMkLst>
        </pc:spChg>
        <pc:cxnChg chg="mod">
          <ac:chgData name="완주 이" userId="64c78806-30bd-4b20-86e7-b7a734b4ded4" providerId="ADAL" clId="{004FA89A-C213-4620-96BE-75AC17BDD30C}" dt="2019-04-08T10:52:15.917" v="1038" actId="14100"/>
          <ac:cxnSpMkLst>
            <pc:docMk/>
            <pc:sldMk cId="12975292" sldId="329"/>
            <ac:cxnSpMk id="41" creationId="{00000000-0000-0000-0000-000000000000}"/>
          </ac:cxnSpMkLst>
        </pc:cxnChg>
      </pc:sldChg>
      <pc:sldChg chg="delSp modSp add">
        <pc:chgData name="완주 이" userId="64c78806-30bd-4b20-86e7-b7a734b4ded4" providerId="ADAL" clId="{004FA89A-C213-4620-96BE-75AC17BDD30C}" dt="2019-04-08T09:54:47.963" v="842" actId="113"/>
        <pc:sldMkLst>
          <pc:docMk/>
          <pc:sldMk cId="2441682631" sldId="331"/>
        </pc:sldMkLst>
        <pc:spChg chg="mod">
          <ac:chgData name="완주 이" userId="64c78806-30bd-4b20-86e7-b7a734b4ded4" providerId="ADAL" clId="{004FA89A-C213-4620-96BE-75AC17BDD30C}" dt="2019-04-08T09:52:47.846" v="732"/>
          <ac:spMkLst>
            <pc:docMk/>
            <pc:sldMk cId="2441682631" sldId="331"/>
            <ac:spMk id="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44.682" v="730"/>
          <ac:spMkLst>
            <pc:docMk/>
            <pc:sldMk cId="2441682631" sldId="331"/>
            <ac:spMk id="40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2:56.463" v="734" actId="1076"/>
          <ac:spMkLst>
            <pc:docMk/>
            <pc:sldMk cId="2441682631" sldId="331"/>
            <ac:spMk id="89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09:52:52.248" v="733"/>
          <ac:spMkLst>
            <pc:docMk/>
            <pc:sldMk cId="2441682631" sldId="331"/>
            <ac:spMk id="90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4:47.963" v="842" actId="113"/>
          <ac:graphicFrameMkLst>
            <pc:docMk/>
            <pc:sldMk cId="2441682631" sldId="331"/>
            <ac:graphicFrameMk id="49" creationId="{00000000-0000-0000-0000-000000000000}"/>
          </ac:graphicFrameMkLst>
        </pc:graphicFrameChg>
        <pc:picChg chg="mod modCrop">
          <ac:chgData name="완주 이" userId="64c78806-30bd-4b20-86e7-b7a734b4ded4" providerId="ADAL" clId="{004FA89A-C213-4620-96BE-75AC17BDD30C}" dt="2019-04-08T09:52:22.855" v="698" actId="732"/>
          <ac:picMkLst>
            <pc:docMk/>
            <pc:sldMk cId="2441682631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2:56.463" v="734" actId="1076"/>
          <ac:cxnSpMkLst>
            <pc:docMk/>
            <pc:sldMk cId="2441682631" sldId="331"/>
            <ac:cxnSpMk id="69" creationId="{00000000-0000-0000-0000-000000000000}"/>
          </ac:cxnSpMkLst>
        </pc:cxnChg>
      </pc:sldChg>
      <pc:sldChg chg="addSp modSp add del">
        <pc:chgData name="완주 이" userId="64c78806-30bd-4b20-86e7-b7a734b4ded4" providerId="ADAL" clId="{004FA89A-C213-4620-96BE-75AC17BDD30C}" dt="2019-04-08T09:49:25.473" v="622" actId="2696"/>
        <pc:sldMkLst>
          <pc:docMk/>
          <pc:sldMk cId="4164332204" sldId="331"/>
        </pc:sldMkLst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4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8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46:16.910" v="616" actId="1076"/>
          <ac:spMkLst>
            <pc:docMk/>
            <pc:sldMk cId="4164332204" sldId="331"/>
            <ac:spMk id="90" creationId="{00000000-0000-0000-0000-000000000000}"/>
          </ac:spMkLst>
        </pc:spChg>
        <pc:graphicFrameChg chg="mod">
          <ac:chgData name="완주 이" userId="64c78806-30bd-4b20-86e7-b7a734b4ded4" providerId="ADAL" clId="{004FA89A-C213-4620-96BE-75AC17BDD30C}" dt="2019-04-08T09:47:30.689" v="621" actId="1076"/>
          <ac:graphicFrameMkLst>
            <pc:docMk/>
            <pc:sldMk cId="4164332204" sldId="331"/>
            <ac:graphicFrameMk id="49" creationId="{00000000-0000-0000-0000-000000000000}"/>
          </ac:graphicFrameMkLst>
        </pc:graphicFrameChg>
        <pc:picChg chg="add mod">
          <ac:chgData name="완주 이" userId="64c78806-30bd-4b20-86e7-b7a734b4ded4" providerId="ADAL" clId="{004FA89A-C213-4620-96BE-75AC17BDD30C}" dt="2019-04-08T09:47:07.905" v="619" actId="14100"/>
          <ac:picMkLst>
            <pc:docMk/>
            <pc:sldMk cId="4164332204" sldId="331"/>
            <ac:picMk id="2" creationId="{005DE14D-251E-4FE1-AF6C-3D3FA4FEB13A}"/>
          </ac:picMkLst>
        </pc:pic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46:16.910" v="616" actId="1076"/>
          <ac:cxnSpMkLst>
            <pc:docMk/>
            <pc:sldMk cId="4164332204" sldId="331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09:59:58.901" v="957" actId="1076"/>
        <pc:sldMkLst>
          <pc:docMk/>
          <pc:sldMk cId="1385937779" sldId="332"/>
        </pc:sldMkLst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2" creationId="{5B2087C6-11A7-493E-9BAB-7E964F9884EB}"/>
          </ac:spMkLst>
        </pc:spChg>
        <pc:spChg chg="add del mod">
          <ac:chgData name="완주 이" userId="64c78806-30bd-4b20-86e7-b7a734b4ded4" providerId="ADAL" clId="{004FA89A-C213-4620-96BE-75AC17BDD30C}" dt="2019-04-08T09:58:22.331" v="907" actId="11529"/>
          <ac:spMkLst>
            <pc:docMk/>
            <pc:sldMk cId="1385937779" sldId="332"/>
            <ac:spMk id="3" creationId="{CBC550DE-0143-4E24-B7B6-2FA1F13D00A7}"/>
          </ac:spMkLst>
        </pc:spChg>
        <pc:spChg chg="mod">
          <ac:chgData name="완주 이" userId="64c78806-30bd-4b20-86e7-b7a734b4ded4" providerId="ADAL" clId="{004FA89A-C213-4620-96BE-75AC17BDD30C}" dt="2019-04-08T09:56:37.110" v="878"/>
          <ac:spMkLst>
            <pc:docMk/>
            <pc:sldMk cId="1385937779" sldId="332"/>
            <ac:spMk id="4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6" creationId="{755C3989-4E12-47BD-8A9E-3B1740C16D9F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6:28.833" v="864"/>
          <ac:spMkLst>
            <pc:docMk/>
            <pc:sldMk cId="1385937779" sldId="332"/>
            <ac:spMk id="40" creationId="{00000000-0000-0000-0000-000000000000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6" creationId="{DCAB2522-29A0-43A5-8109-2431E0EEF111}"/>
          </ac:spMkLst>
        </pc:spChg>
        <pc:spChg chg="add del">
          <ac:chgData name="완주 이" userId="64c78806-30bd-4b20-86e7-b7a734b4ded4" providerId="ADAL" clId="{004FA89A-C213-4620-96BE-75AC17BDD30C}" dt="2019-04-08T09:57:23.972" v="880"/>
          <ac:spMkLst>
            <pc:docMk/>
            <pc:sldMk cId="1385937779" sldId="332"/>
            <ac:spMk id="47" creationId="{52B34AB6-05D1-4627-A15F-410ADD023186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0" creationId="{EEEC1D2F-D213-4357-9566-731CF5BB6638}"/>
          </ac:spMkLst>
        </pc:spChg>
        <pc:spChg chg="add del mod">
          <ac:chgData name="완주 이" userId="64c78806-30bd-4b20-86e7-b7a734b4ded4" providerId="ADAL" clId="{004FA89A-C213-4620-96BE-75AC17BDD30C}" dt="2019-04-08T09:57:43.759" v="886" actId="478"/>
          <ac:spMkLst>
            <pc:docMk/>
            <pc:sldMk cId="1385937779" sldId="332"/>
            <ac:spMk id="51" creationId="{3F59CEA4-1B08-4CE1-95B3-325DAB56E58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2" creationId="{3FBF19C2-2BEA-48D6-B5E1-9CD79A753705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3" creationId="{990EF213-72BD-4C24-863B-6AB87785325E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4" creationId="{E353993E-45C9-489B-9E32-1515B77DBA71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8" creationId="{4D41FA46-8926-4993-BEE4-A699AF4363FD}"/>
          </ac:spMkLst>
        </pc:spChg>
        <pc:spChg chg="add 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59" creationId="{F9CCCCE6-78C9-4EF5-AA58-B3E0FC9A6F25}"/>
          </ac:spMkLst>
        </pc:spChg>
        <pc:spChg chg="mod">
          <ac:chgData name="완주 이" userId="64c78806-30bd-4b20-86e7-b7a734b4ded4" providerId="ADAL" clId="{004FA89A-C213-4620-96BE-75AC17BDD30C}" dt="2019-04-08T09:59:48.364" v="955" actId="1076"/>
          <ac:spMkLst>
            <pc:docMk/>
            <pc:sldMk cId="1385937779" sldId="332"/>
            <ac:spMk id="67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3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6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09:59:58.901" v="957" actId="1076"/>
          <ac:spMkLst>
            <pc:docMk/>
            <pc:sldMk cId="1385937779" sldId="332"/>
            <ac:spMk id="89" creationId="{00000000-0000-0000-0000-000000000000}"/>
          </ac:spMkLst>
        </pc:spChg>
        <pc:graphicFrameChg chg="mod modGraphic">
          <ac:chgData name="완주 이" userId="64c78806-30bd-4b20-86e7-b7a734b4ded4" providerId="ADAL" clId="{004FA89A-C213-4620-96BE-75AC17BDD30C}" dt="2019-04-08T09:56:30.642" v="866"/>
          <ac:graphicFrameMkLst>
            <pc:docMk/>
            <pc:sldMk cId="1385937779" sldId="332"/>
            <ac:graphicFrameMk id="7" creationId="{00000000-0000-0000-0000-000000000000}"/>
          </ac:graphicFrameMkLst>
        </pc:graphicFrameChg>
        <pc:graphicFrameChg chg="add del">
          <ac:chgData name="완주 이" userId="64c78806-30bd-4b20-86e7-b7a734b4ded4" providerId="ADAL" clId="{004FA89A-C213-4620-96BE-75AC17BDD30C}" dt="2019-04-08T09:57:23.972" v="880"/>
          <ac:graphicFrameMkLst>
            <pc:docMk/>
            <pc:sldMk cId="1385937779" sldId="332"/>
            <ac:graphicFrameMk id="45" creationId="{9C5B28A9-4C7F-467A-9793-C164ED3C8BBD}"/>
          </ac:graphicFrameMkLst>
        </pc:graphicFrameChg>
        <pc:graphicFrameChg chg="add del mod modGraphic">
          <ac:chgData name="완주 이" userId="64c78806-30bd-4b20-86e7-b7a734b4ded4" providerId="ADAL" clId="{004FA89A-C213-4620-96BE-75AC17BDD30C}" dt="2019-04-08T09:59:58.901" v="957" actId="1076"/>
          <ac:graphicFrameMkLst>
            <pc:docMk/>
            <pc:sldMk cId="1385937779" sldId="332"/>
            <ac:graphicFrameMk id="48" creationId="{5042ACEF-FE92-4ED1-ABEB-3F12788B2FC5}"/>
          </ac:graphicFrameMkLst>
        </pc:graphicFrame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09:59:58.901" v="957" actId="1076"/>
          <ac:cxnSpMkLst>
            <pc:docMk/>
            <pc:sldMk cId="1385937779" sldId="332"/>
            <ac:cxnSpMk id="69" creationId="{00000000-0000-0000-0000-000000000000}"/>
          </ac:cxnSpMkLst>
        </pc:cxnChg>
      </pc:sldChg>
      <pc:sldChg chg="addSp delSp modSp add">
        <pc:chgData name="완주 이" userId="64c78806-30bd-4b20-86e7-b7a734b4ded4" providerId="ADAL" clId="{004FA89A-C213-4620-96BE-75AC17BDD30C}" dt="2019-04-08T10:57:26.469" v="1272" actId="14734"/>
        <pc:sldMkLst>
          <pc:docMk/>
          <pc:sldMk cId="4137683759" sldId="333"/>
        </pc:sldMkLst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2" creationId="{05F2C79A-E310-47FE-AC94-09565C5ECC0D}"/>
          </ac:spMkLst>
        </pc:spChg>
        <pc:spChg chg="mod">
          <ac:chgData name="완주 이" userId="64c78806-30bd-4b20-86e7-b7a734b4ded4" providerId="ADAL" clId="{004FA89A-C213-4620-96BE-75AC17BDD30C}" dt="2019-04-08T10:52:39.991" v="1059"/>
          <ac:spMkLst>
            <pc:docMk/>
            <pc:sldMk cId="4137683759" sldId="333"/>
            <ac:spMk id="4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8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39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2:38.795" v="1058"/>
          <ac:spMkLst>
            <pc:docMk/>
            <pc:sldMk cId="4137683759" sldId="333"/>
            <ac:spMk id="40" creationId="{00000000-0000-0000-0000-000000000000}"/>
          </ac:spMkLst>
        </pc:spChg>
        <pc:spChg chg="add mod">
          <ac:chgData name="완주 이" userId="64c78806-30bd-4b20-86e7-b7a734b4ded4" providerId="ADAL" clId="{004FA89A-C213-4620-96BE-75AC17BDD30C}" dt="2019-04-08T10:53:55.711" v="1116" actId="1076"/>
          <ac:spMkLst>
            <pc:docMk/>
            <pc:sldMk cId="4137683759" sldId="333"/>
            <ac:spMk id="45" creationId="{053DF843-922B-4D83-8899-0E042EDAB2E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6" creationId="{6BA79F60-F9E3-4E39-9643-C11DA55F224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7" creationId="{19A31B13-2641-419C-B770-3CA335BC328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48" creationId="{02FE7650-F46A-4EE9-AEBF-2353B4AF91D2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0" creationId="{02F2ACD1-0DE0-4FFD-86EB-8BE6579CB41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1" creationId="{5C495BEF-3676-4D80-A7E2-15A7D51F5195}"/>
          </ac:spMkLst>
        </pc:spChg>
        <pc:spChg chg="add mod">
          <ac:chgData name="완주 이" userId="64c78806-30bd-4b20-86e7-b7a734b4ded4" providerId="ADAL" clId="{004FA89A-C213-4620-96BE-75AC17BDD30C}" dt="2019-04-08T10:55:10.262" v="1164" actId="571"/>
          <ac:spMkLst>
            <pc:docMk/>
            <pc:sldMk cId="4137683759" sldId="333"/>
            <ac:spMk id="52" creationId="{F29EDB22-0EF5-4DAE-AD92-C276CF736EEE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3" creationId="{5F65FC51-82C8-47F7-AE2F-540147E8DA9B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4" creationId="{ED62DF81-E4B7-4228-9004-3250F43EA85F}"/>
          </ac:spMkLst>
        </pc:spChg>
        <pc:spChg chg="add mod">
          <ac:chgData name="완주 이" userId="64c78806-30bd-4b20-86e7-b7a734b4ded4" providerId="ADAL" clId="{004FA89A-C213-4620-96BE-75AC17BDD30C}" dt="2019-04-08T10:57:19.149" v="1269" actId="164"/>
          <ac:spMkLst>
            <pc:docMk/>
            <pc:sldMk cId="4137683759" sldId="333"/>
            <ac:spMk id="58" creationId="{143495C7-6BA0-425C-951D-606C3F25C271}"/>
          </ac:spMkLst>
        </pc:spChg>
        <pc:spChg chg="del">
          <ac:chgData name="완주 이" userId="64c78806-30bd-4b20-86e7-b7a734b4ded4" providerId="ADAL" clId="{004FA89A-C213-4620-96BE-75AC17BDD30C}" dt="2019-04-08T10:52:53.908" v="1070"/>
          <ac:spMkLst>
            <pc:docMk/>
            <pc:sldMk cId="4137683759" sldId="333"/>
            <ac:spMk id="67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2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3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5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6" creationId="{00000000-0000-0000-0000-000000000000}"/>
          </ac:spMkLst>
        </pc:spChg>
        <pc:spChg chg="del">
          <ac:chgData name="완주 이" userId="64c78806-30bd-4b20-86e7-b7a734b4ded4" providerId="ADAL" clId="{004FA89A-C213-4620-96BE-75AC17BDD30C}" dt="2019-04-08T10:53:46.855" v="1112"/>
          <ac:spMkLst>
            <pc:docMk/>
            <pc:sldMk cId="4137683759" sldId="333"/>
            <ac:spMk id="88" creationId="{00000000-0000-0000-0000-000000000000}"/>
          </ac:spMkLst>
        </pc:spChg>
        <pc:spChg chg="mod">
          <ac:chgData name="완주 이" userId="64c78806-30bd-4b20-86e7-b7a734b4ded4" providerId="ADAL" clId="{004FA89A-C213-4620-96BE-75AC17BDD30C}" dt="2019-04-08T10:53:49.592" v="1113" actId="1076"/>
          <ac:spMkLst>
            <pc:docMk/>
            <pc:sldMk cId="4137683759" sldId="333"/>
            <ac:spMk id="89" creationId="{00000000-0000-0000-0000-000000000000}"/>
          </ac:spMkLst>
        </pc:spChg>
        <pc:grpChg chg="add mod">
          <ac:chgData name="완주 이" userId="64c78806-30bd-4b20-86e7-b7a734b4ded4" providerId="ADAL" clId="{004FA89A-C213-4620-96BE-75AC17BDD30C}" dt="2019-04-08T10:57:20.613" v="1270" actId="1076"/>
          <ac:grpSpMkLst>
            <pc:docMk/>
            <pc:sldMk cId="4137683759" sldId="333"/>
            <ac:grpSpMk id="3" creationId="{F8D772FF-9785-49E0-BD9E-71A7C871E8AD}"/>
          </ac:grpSpMkLst>
        </pc:grpChg>
        <pc:graphicFrameChg chg="mod modGraphic">
          <ac:chgData name="완주 이" userId="64c78806-30bd-4b20-86e7-b7a734b4ded4" providerId="ADAL" clId="{004FA89A-C213-4620-96BE-75AC17BDD30C}" dt="2019-04-08T10:52:35.471" v="1057"/>
          <ac:graphicFrameMkLst>
            <pc:docMk/>
            <pc:sldMk cId="4137683759" sldId="333"/>
            <ac:graphicFrameMk id="7" creationId="{00000000-0000-0000-0000-000000000000}"/>
          </ac:graphicFrameMkLst>
        </pc:graphicFrameChg>
        <pc:graphicFrameChg chg="mod modGraphic">
          <ac:chgData name="완주 이" userId="64c78806-30bd-4b20-86e7-b7a734b4ded4" providerId="ADAL" clId="{004FA89A-C213-4620-96BE-75AC17BDD30C}" dt="2019-04-08T10:57:26.469" v="1272" actId="14734"/>
          <ac:graphicFrameMkLst>
            <pc:docMk/>
            <pc:sldMk cId="4137683759" sldId="333"/>
            <ac:graphicFrameMk id="49" creationId="{00000000-0000-0000-0000-000000000000}"/>
          </ac:graphicFrameMkLst>
        </pc:graphicFrame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8" creationId="{00000000-0000-0000-0000-000000000000}"/>
          </ac:cxnSpMkLst>
        </pc:cxnChg>
        <pc:cxnChg chg="mod">
          <ac:chgData name="완주 이" userId="64c78806-30bd-4b20-86e7-b7a734b4ded4" providerId="ADAL" clId="{004FA89A-C213-4620-96BE-75AC17BDD30C}" dt="2019-04-08T10:53:49.592" v="1113" actId="1076"/>
          <ac:cxnSpMkLst>
            <pc:docMk/>
            <pc:sldMk cId="4137683759" sldId="333"/>
            <ac:cxnSpMk id="69" creationId="{00000000-0000-0000-0000-00000000000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6BEA5-9B3F-4927-8085-3D1E9F30C67D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6D7AA-BF3A-4CC9-8DDF-0B0159FE5E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3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1413" y="685800"/>
            <a:ext cx="4575175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0244" name="슬라이드 번호 개체 틀 3"/>
          <p:cNvSpPr txBox="1">
            <a:spLocks noGrp="1"/>
          </p:cNvSpPr>
          <p:nvPr/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59" tIns="45779" rIns="91559" bIns="45779" anchor="b"/>
          <a:lstStyle>
            <a:lvl1pPr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15988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59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59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B3A4D-E2BF-455E-B9F7-8FCE28586C27}" type="slidenum"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59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65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94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3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16869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83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" descr="04_mainbg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25"/>
            <a:ext cx="9144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4" descr="bg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60350"/>
            <a:ext cx="22828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날짜 개체 틀 3"/>
          <p:cNvSpPr txBox="1">
            <a:spLocks/>
          </p:cNvSpPr>
          <p:nvPr userDrawn="1"/>
        </p:nvSpPr>
        <p:spPr>
          <a:xfrm>
            <a:off x="3505200" y="5949950"/>
            <a:ext cx="2133600" cy="36512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973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714375"/>
          </a:xfrm>
          <a:prstGeom prst="rect">
            <a:avLst/>
          </a:prstGeom>
          <a:gradFill flip="none" rotWithShape="1">
            <a:gsLst>
              <a:gs pos="0">
                <a:srgbClr val="5082BD">
                  <a:shade val="30000"/>
                  <a:satMod val="115000"/>
                </a:srgbClr>
              </a:gs>
              <a:gs pos="50000">
                <a:srgbClr val="5082BD">
                  <a:shade val="67500"/>
                  <a:satMod val="115000"/>
                </a:srgbClr>
              </a:gs>
              <a:gs pos="100000">
                <a:srgbClr val="5082BD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b="1" dirty="0"/>
          </a:p>
        </p:txBody>
      </p:sp>
      <p:sp>
        <p:nvSpPr>
          <p:cNvPr id="5" name="Slide Number Placeholder 2"/>
          <p:cNvSpPr txBox="1">
            <a:spLocks noGrp="1"/>
          </p:cNvSpPr>
          <p:nvPr userDrawn="1"/>
        </p:nvSpPr>
        <p:spPr bwMode="gray">
          <a:xfrm>
            <a:off x="4000500" y="6546850"/>
            <a:ext cx="1143000" cy="239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80000"/>
              </a:lnSpc>
              <a:defRPr/>
            </a:pPr>
            <a:fld id="{264385BC-6135-40FB-B6EA-046175A05211}" type="slidenum">
              <a:rPr kumimoji="0" lang="ko-KR" altLang="en-US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lnSpc>
                  <a:spcPct val="80000"/>
                </a:lnSpc>
                <a:defRPr/>
              </a:pPr>
              <a:t>‹#›</a:t>
            </a:fld>
            <a:r>
              <a:rPr kumimoji="0"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총 페이지수</a:t>
            </a:r>
            <a:endParaRPr kumimoji="0" lang="en-US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15436" cy="500066"/>
          </a:xfrm>
          <a:prstGeom prst="rect">
            <a:avLst/>
          </a:prstGeom>
        </p:spPr>
        <p:txBody>
          <a:bodyPr anchor="b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785794"/>
            <a:ext cx="8715436" cy="57150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037925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 userDrawn="1"/>
        </p:nvSpPr>
        <p:spPr bwMode="auto">
          <a:xfrm>
            <a:off x="4392613" y="6673850"/>
            <a:ext cx="3651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fld id="{1D0567B3-699B-40AA-A3C5-087DAAFD2069}" type="slidenum">
              <a:rPr lang="en-US" altLang="ko-KR" sz="900" b="1" smtClean="0">
                <a:latin typeface="Arial" panose="020B0604020202020204" pitchFamily="34" charset="0"/>
                <a:ea typeface="HY울릉도M" panose="02030600000101010101" pitchFamily="18" charset="-127"/>
              </a:rPr>
              <a:pPr algn="ctr" eaLnBrk="1" latinLnBrk="1" hangingPunct="1">
                <a:defRPr/>
              </a:pPr>
              <a:t>‹#›</a:t>
            </a:fld>
            <a:r>
              <a:rPr lang="en-US" altLang="ko-KR" sz="900" b="1">
                <a:solidFill>
                  <a:srgbClr val="808080"/>
                </a:solidFill>
                <a:latin typeface="Arial" panose="020B0604020202020204" pitchFamily="34" charset="0"/>
                <a:ea typeface="HY울릉도M" panose="02030600000101010101" pitchFamily="18" charset="-127"/>
              </a:rPr>
              <a:t> / 31</a:t>
            </a:r>
            <a:endParaRPr lang="en-US" altLang="ko-KR" sz="900" b="1">
              <a:solidFill>
                <a:srgbClr val="808080"/>
              </a:solidFill>
              <a:latin typeface="Arial" panose="020B0604020202020204" pitchFamily="34" charset="0"/>
              <a:ea typeface="산돌고딕B" pitchFamily="18" charset="-127"/>
            </a:endParaRPr>
          </a:p>
        </p:txBody>
      </p:sp>
      <p:pic>
        <p:nvPicPr>
          <p:cNvPr id="4" name="그림 14" descr="kait_ci_0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" t="6825" r="7623" b="9969"/>
          <a:stretch>
            <a:fillRect/>
          </a:stretch>
        </p:blipFill>
        <p:spPr bwMode="auto">
          <a:xfrm>
            <a:off x="8037513" y="136525"/>
            <a:ext cx="944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98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5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2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4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7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FD87D-6730-429A-8EEC-90D0843CB401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AD75-CC4C-4358-9834-3A1E02933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60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500"/>
              </p:ext>
            </p:extLst>
          </p:nvPr>
        </p:nvGraphicFramePr>
        <p:xfrm>
          <a:off x="6215063" y="5436523"/>
          <a:ext cx="2714625" cy="822792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3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7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V0.9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smtClean="0">
                          <a:latin typeface="맑은 고딕" pitchFamily="50" charset="-127"/>
                          <a:ea typeface="+mn-ea"/>
                        </a:rPr>
                        <a:t>2019.05.01</a:t>
                      </a:r>
                      <a:endParaRPr lang="en-US" altLang="ko-KR" sz="12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91439" marR="91439" marT="45692" marB="45692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+mn-ea"/>
                        </a:rPr>
                        <a:t>김수년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692" marB="456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4313" y="2070100"/>
            <a:ext cx="578643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ko-KR" altLang="en-US" sz="4000" b="1" smtClean="0">
                <a:latin typeface="+mj-lt"/>
                <a:ea typeface="+mj-ea"/>
                <a:cs typeface="+mj-cs"/>
              </a:rPr>
              <a:t>스토리보드</a:t>
            </a:r>
            <a:endParaRPr lang="ko-KR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3" y="1599479"/>
            <a:ext cx="578643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latinLnBrk="1">
              <a:defRPr/>
            </a:pPr>
            <a:r>
              <a:rPr lang="en-US" altLang="ko-KR" sz="2800" b="1" dirty="0" smtClean="0">
                <a:latin typeface="+mj-ea"/>
                <a:ea typeface="+mj-ea"/>
                <a:cs typeface="굴림"/>
              </a:rPr>
              <a:t>Role </a:t>
            </a:r>
            <a:r>
              <a:rPr lang="ko-KR" altLang="en-US" sz="2800" b="1" dirty="0" smtClean="0">
                <a:latin typeface="+mj-ea"/>
                <a:ea typeface="+mj-ea"/>
                <a:cs typeface="굴림"/>
              </a:rPr>
              <a:t>관리시스템</a:t>
            </a:r>
            <a:endParaRPr lang="ko-KR" altLang="en-US" sz="2800" b="1" dirty="0">
              <a:latin typeface="+mj-ea"/>
              <a:ea typeface="+mj-ea"/>
              <a:cs typeface="굴림"/>
            </a:endParaRPr>
          </a:p>
        </p:txBody>
      </p:sp>
      <p:cxnSp>
        <p:nvCxnSpPr>
          <p:cNvPr id="8217" name="AutoShape 26"/>
          <p:cNvCxnSpPr>
            <a:cxnSpLocks noChangeShapeType="1"/>
          </p:cNvCxnSpPr>
          <p:nvPr/>
        </p:nvCxnSpPr>
        <p:spPr bwMode="auto">
          <a:xfrm>
            <a:off x="428625" y="2786063"/>
            <a:ext cx="5572125" cy="1587"/>
          </a:xfrm>
          <a:prstGeom prst="straightConnector1">
            <a:avLst/>
          </a:prstGeom>
          <a:noFill/>
          <a:ln w="63500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866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183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54608"/>
              </p:ext>
            </p:extLst>
          </p:nvPr>
        </p:nvGraphicFramePr>
        <p:xfrm>
          <a:off x="2454274" y="2363035"/>
          <a:ext cx="4498976" cy="26175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2517432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WRITE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UPDATE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DELETE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SEARCH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EXECUTE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할 수 있는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Operation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연산이름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2162175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41561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68613" y="24527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1" name="직선 화살표 연결선 60"/>
          <p:cNvCxnSpPr>
            <a:stCxn id="70" idx="2"/>
            <a:endCxn id="60" idx="0"/>
          </p:cNvCxnSpPr>
          <p:nvPr/>
        </p:nvCxnSpPr>
        <p:spPr>
          <a:xfrm flipH="1">
            <a:off x="7957263" y="2163215"/>
            <a:ext cx="119937" cy="2895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7134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154730" y="1916396"/>
            <a:ext cx="6039377" cy="183254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44772" y="325352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381126" y="324685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265720" y="263278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99191"/>
              </p:ext>
            </p:extLst>
          </p:nvPr>
        </p:nvGraphicFramePr>
        <p:xfrm>
          <a:off x="1618059" y="2149128"/>
          <a:ext cx="437149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718212" y="3999871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연산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64" idx="2"/>
            <a:endCxn id="89" idx="0"/>
          </p:cNvCxnSpPr>
          <p:nvPr/>
        </p:nvCxnSpPr>
        <p:spPr>
          <a:xfrm flipH="1">
            <a:off x="2362252" y="3497999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21000" y="399987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2" name="직선 화살표 연결선 91"/>
          <p:cNvCxnSpPr>
            <a:endCxn id="91" idx="0"/>
          </p:cNvCxnSpPr>
          <p:nvPr/>
        </p:nvCxnSpPr>
        <p:spPr>
          <a:xfrm>
            <a:off x="4870072" y="3497999"/>
            <a:ext cx="12873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21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9323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연산관리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연</a:t>
            </a:r>
            <a:r>
              <a:rPr lang="ko-KR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산</a:t>
            </a:r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320736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154730" y="1916396"/>
            <a:ext cx="6039377" cy="207603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58936" y="169464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연산 상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31853" y="263278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SEARCH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65720" y="2632780"/>
            <a:ext cx="2497030" cy="1675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객체를 </a:t>
            </a: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SEARCH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할 수 있는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Operation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721488"/>
              </p:ext>
            </p:extLst>
          </p:nvPr>
        </p:nvGraphicFramePr>
        <p:xfrm>
          <a:off x="1564066" y="2163595"/>
          <a:ext cx="5284409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930040"/>
                <a:gridCol w="2706377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4" name="직선 화살표 연결선 53"/>
          <p:cNvCxnSpPr>
            <a:endCxn id="51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47" idx="2"/>
            <a:endCxn id="49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연산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연</a:t>
            </a:r>
            <a:r>
              <a:rPr lang="ko-KR" altLang="en-US" sz="1100" dirty="0">
                <a:solidFill>
                  <a:schemeClr val="accent1"/>
                </a:solidFill>
              </a:rPr>
              <a:t>산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8" name="직선 화살표 연결선 57"/>
          <p:cNvCxnSpPr>
            <a:stCxn id="48" idx="3"/>
            <a:endCxn id="57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8855"/>
              </p:ext>
            </p:extLst>
          </p:nvPr>
        </p:nvGraphicFramePr>
        <p:xfrm>
          <a:off x="683486" y="2052677"/>
          <a:ext cx="7918447" cy="304426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2457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87890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819150"/>
                <a:gridCol w="1606550"/>
                <a:gridCol w="932672"/>
                <a:gridCol w="1823228"/>
                <a:gridCol w="1206500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 전체 달성률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5805816"/>
                  </a:ext>
                </a:extLst>
              </a:tr>
              <a:tr h="37393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READ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요스템웨이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누적 데이터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169318578"/>
                  </a:ext>
                </a:extLst>
              </a:tr>
            </a:tbl>
          </a:graphicData>
        </a:graphic>
      </p:graphicFrame>
      <p:grpSp>
        <p:nvGrpSpPr>
          <p:cNvPr id="92" name="그룹 91"/>
          <p:cNvGrpSpPr/>
          <p:nvPr/>
        </p:nvGrpSpPr>
        <p:grpSpPr>
          <a:xfrm>
            <a:off x="5925944" y="1545496"/>
            <a:ext cx="762788" cy="180000"/>
            <a:chOff x="6248400" y="1926677"/>
            <a:chExt cx="762788" cy="18000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권한이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름</a:t>
              </a:r>
            </a:p>
          </p:txBody>
        </p:sp>
        <p:sp>
          <p:nvSpPr>
            <p:cNvPr id="94" name="순서도: 병합 9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784973" y="1557190"/>
            <a:ext cx="967391" cy="168306"/>
            <a:chOff x="7107429" y="1938371"/>
            <a:chExt cx="967391" cy="168306"/>
          </a:xfrm>
        </p:grpSpPr>
        <p:sp>
          <p:nvSpPr>
            <p:cNvPr id="96" name="직사각형 9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7950161" y="1545496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0279" y="18634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/>
          <p:cNvCxnSpPr>
            <a:stCxn id="104" idx="0"/>
          </p:cNvCxnSpPr>
          <p:nvPr/>
        </p:nvCxnSpPr>
        <p:spPr>
          <a:xfrm flipH="1" flipV="1">
            <a:off x="6041312" y="3840035"/>
            <a:ext cx="444994" cy="145859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797656" y="5298625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421642" y="2516218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stCxn id="99" idx="2"/>
            <a:endCxn id="105" idx="0"/>
          </p:cNvCxnSpPr>
          <p:nvPr/>
        </p:nvCxnSpPr>
        <p:spPr>
          <a:xfrm flipH="1">
            <a:off x="8110292" y="1797496"/>
            <a:ext cx="181335" cy="7187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0254" y="319569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49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45546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45479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09883"/>
              </p:ext>
            </p:extLst>
          </p:nvPr>
        </p:nvGraphicFramePr>
        <p:xfrm>
          <a:off x="989597" y="20058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1030680" y="24521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3" name="직선 화살표 연결선 42"/>
          <p:cNvCxnSpPr>
            <a:stCxn id="35" idx="3"/>
          </p:cNvCxnSpPr>
          <p:nvPr/>
        </p:nvCxnSpPr>
        <p:spPr>
          <a:xfrm>
            <a:off x="1519625" y="2574415"/>
            <a:ext cx="616073" cy="23373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7108" y="2507109"/>
            <a:ext cx="3486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처음에는 빈 리스트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43184" y="345506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3"/>
          </p:cNvCxnSpPr>
          <p:nvPr/>
        </p:nvCxnSpPr>
        <p:spPr>
          <a:xfrm flipH="1">
            <a:off x="8309401" y="3152978"/>
            <a:ext cx="72757" cy="4328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8137685" y="290850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350782" y="42034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2494" y="53009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47991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53009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47991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1578078" y="2860042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69372" y="2848275"/>
            <a:ext cx="684742" cy="187788"/>
            <a:chOff x="7255334" y="1911878"/>
            <a:chExt cx="1107836" cy="22121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71" name="순서도: 병합 70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34504" y="2877595"/>
            <a:ext cx="1345060" cy="187788"/>
            <a:chOff x="3734940" y="2456613"/>
            <a:chExt cx="1345060" cy="187788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관리 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279423" y="2856184"/>
            <a:ext cx="684742" cy="187788"/>
            <a:chOff x="7255334" y="1911878"/>
            <a:chExt cx="1107836" cy="221213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34171"/>
              </p:ext>
            </p:extLst>
          </p:nvPr>
        </p:nvGraphicFramePr>
        <p:xfrm>
          <a:off x="967144" y="2762965"/>
          <a:ext cx="7023101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2038324" y="38289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52009" y="38066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81" name="직사각형 80"/>
          <p:cNvSpPr/>
          <p:nvPr/>
        </p:nvSpPr>
        <p:spPr>
          <a:xfrm>
            <a:off x="5621855" y="38459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5540" y="38236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1004272" y="319392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344953" y="2505793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5-13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218871" y="3369424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객체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연산에서 만들어 놓은 항목을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만들어져 있는 것만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; CRM </a:t>
            </a:r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선택시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 객체종류는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있는 객체종류만 보이고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까지 선택하면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CRM/MENU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에 해당하는 객체만 보이게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6" name="직선 화살표 연결선 85"/>
          <p:cNvCxnSpPr>
            <a:stCxn id="85" idx="0"/>
          </p:cNvCxnSpPr>
          <p:nvPr/>
        </p:nvCxnSpPr>
        <p:spPr>
          <a:xfrm flipH="1" flipV="1">
            <a:off x="2262897" y="3030742"/>
            <a:ext cx="2177897" cy="33868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5" idx="0"/>
          </p:cNvCxnSpPr>
          <p:nvPr/>
        </p:nvCxnSpPr>
        <p:spPr>
          <a:xfrm flipH="1" flipV="1">
            <a:off x="3190351" y="3065384"/>
            <a:ext cx="1250443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5" idx="0"/>
          </p:cNvCxnSpPr>
          <p:nvPr/>
        </p:nvCxnSpPr>
        <p:spPr>
          <a:xfrm flipH="1" flipV="1">
            <a:off x="4336945" y="3065384"/>
            <a:ext cx="103849" cy="30404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4034" y="2832830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추가 템플릿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747043" y="309435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81730" y="314728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519539" y="316227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258" y="6142750"/>
            <a:ext cx="2765501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(2) 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(3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/object/object-type/{legacy-id}/{object-type-id}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943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309770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한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73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8546"/>
              </p:ext>
            </p:extLst>
          </p:nvPr>
        </p:nvGraphicFramePr>
        <p:xfrm>
          <a:off x="989597" y="2005865"/>
          <a:ext cx="7023101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97292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월별 마케팅 관리 객체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MENU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메케팅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 관리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READ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부서별 마케팅 관리 객체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4" name="모서리가 둥근 직사각형 33"/>
          <p:cNvSpPr/>
          <p:nvPr/>
        </p:nvSpPr>
        <p:spPr>
          <a:xfrm>
            <a:off x="8134350" y="23999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14543" y="33952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42" idx="2"/>
            <a:endCxn id="40" idx="0"/>
          </p:cNvCxnSpPr>
          <p:nvPr/>
        </p:nvCxnSpPr>
        <p:spPr>
          <a:xfrm flipH="1">
            <a:off x="7747652" y="3090716"/>
            <a:ext cx="612508" cy="3045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8115687" y="284624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권한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이름</a:t>
            </a:r>
            <a:endParaRPr lang="ko-KR" altLang="en-US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5621855" y="36554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35540" y="36331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15033" y="32000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72" name="직선 화살표 연결선 71"/>
          <p:cNvCxnSpPr>
            <a:stCxn id="71" idx="3"/>
            <a:endCxn id="73" idx="1"/>
          </p:cNvCxnSpPr>
          <p:nvPr/>
        </p:nvCxnSpPr>
        <p:spPr>
          <a:xfrm>
            <a:off x="1503978" y="3322265"/>
            <a:ext cx="417008" cy="15766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20986" y="3264484"/>
            <a:ext cx="2175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4" name="직사각형 83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7" name="직선 화살표 연결선 86"/>
          <p:cNvCxnSpPr>
            <a:endCxn id="84" idx="0"/>
          </p:cNvCxnSpPr>
          <p:nvPr/>
        </p:nvCxnSpPr>
        <p:spPr>
          <a:xfrm>
            <a:off x="4259907" y="442773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80" idx="2"/>
            <a:endCxn id="82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권한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486306" y="406363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1" name="직선 화살표 연결선 90"/>
          <p:cNvCxnSpPr>
            <a:stCxn id="81" idx="3"/>
            <a:endCxn id="90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96582" y="3164894"/>
            <a:ext cx="2188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만들어 놓았던 리스트 표현</a:t>
            </a:r>
            <a:endParaRPr lang="en-US" altLang="ko-KR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항목은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삭제만 가능하고 수정 불가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5396485" y="3057178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63838" y="3200028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5-16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8212" y="253846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0258" y="6142750"/>
            <a:ext cx="16081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1)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/permission/{group-id}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6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8483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그룹 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824776" y="5644306"/>
            <a:ext cx="2946322" cy="198000"/>
            <a:chOff x="2822334" y="5485285"/>
            <a:chExt cx="2946322" cy="198000"/>
          </a:xfrm>
        </p:grpSpPr>
        <p:sp>
          <p:nvSpPr>
            <p:cNvPr id="28" name="직사각형 27"/>
            <p:cNvSpPr/>
            <p:nvPr/>
          </p:nvSpPr>
          <p:spPr>
            <a:xfrm>
              <a:off x="282233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118267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87824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57381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926938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196495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66052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35609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0516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74723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570656" y="5485285"/>
              <a:ext cx="198000" cy="19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1953"/>
              </p:ext>
            </p:extLst>
          </p:nvPr>
        </p:nvGraphicFramePr>
        <p:xfrm>
          <a:off x="1537596" y="2196839"/>
          <a:ext cx="5393703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지점장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4350848" y="1863830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유형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209877" y="1875524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모서리가 둥근 직사각형 46"/>
          <p:cNvSpPr/>
          <p:nvPr/>
        </p:nvSpPr>
        <p:spPr>
          <a:xfrm>
            <a:off x="6248367" y="186383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83278" y="2307663"/>
            <a:ext cx="1662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47" idx="2"/>
          </p:cNvCxnSpPr>
          <p:nvPr/>
        </p:nvCxnSpPr>
        <p:spPr>
          <a:xfrm>
            <a:off x="6589833" y="2115830"/>
            <a:ext cx="883297" cy="1763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6177268" y="384003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74828" y="4879092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60" idx="0"/>
          </p:cNvCxnSpPr>
          <p:nvPr/>
        </p:nvCxnSpPr>
        <p:spPr>
          <a:xfrm flipV="1">
            <a:off x="2857354" y="4826000"/>
            <a:ext cx="901470" cy="35667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3412" y="3447913"/>
            <a:ext cx="1834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r>
              <a:rPr lang="en-US" altLang="ko-KR" sz="1100" dirty="0" smtClean="0">
                <a:solidFill>
                  <a:schemeClr val="accent1"/>
                </a:solidFill>
              </a:rPr>
              <a:t>,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09204"/>
              </p:ext>
            </p:extLst>
          </p:nvPr>
        </p:nvGraphicFramePr>
        <p:xfrm>
          <a:off x="1551439" y="4180887"/>
          <a:ext cx="5393703" cy="8006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105639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793750"/>
                <a:gridCol w="1158876"/>
                <a:gridCol w="1990725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그룹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565922" y="391464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룹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19665" y="1932520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황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279" y="5182671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>
                <a:solidFill>
                  <a:schemeClr val="accent1"/>
                </a:solidFill>
              </a:rPr>
              <a:t>그룹상세 페이지로 이동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6478219" y="3102190"/>
            <a:ext cx="1168990" cy="3224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6518734" y="4092035"/>
            <a:ext cx="1128476" cy="78705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007564" y="269235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0258" y="6142750"/>
            <a:ext cx="13292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75170" y="446355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816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0678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3076" y="1540105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순서도: 병합 7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67555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81" name="그룹 80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83" name="순서도: 병합 8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232494" y="3891290"/>
            <a:ext cx="3259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3" idx="2"/>
            <a:endCxn id="84" idx="0"/>
          </p:cNvCxnSpPr>
          <p:nvPr/>
        </p:nvCxnSpPr>
        <p:spPr>
          <a:xfrm flipH="1">
            <a:off x="2862107" y="3389418"/>
            <a:ext cx="985893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635282" y="389129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7" name="직선 화살표 연결선 86"/>
          <p:cNvCxnSpPr>
            <a:endCxn id="86" idx="0"/>
          </p:cNvCxnSpPr>
          <p:nvPr/>
        </p:nvCxnSpPr>
        <p:spPr>
          <a:xfrm>
            <a:off x="5384354" y="3389418"/>
            <a:ext cx="11430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19676" y="270338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421363" y="270338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2891" y="5854960"/>
            <a:ext cx="16033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73763" y="352250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53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79004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4"/>
            <a:ext cx="8110006" cy="178653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462454" y="244051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396321" y="244051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88598"/>
              </p:ext>
            </p:extLst>
          </p:nvPr>
        </p:nvGraphicFramePr>
        <p:xfrm>
          <a:off x="1054099" y="201895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2476103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107832" y="30115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932" y="350200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91470" y="30115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7" name="직사각형 46"/>
          <p:cNvSpPr/>
          <p:nvPr/>
        </p:nvSpPr>
        <p:spPr>
          <a:xfrm>
            <a:off x="2233429" y="3736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813208" y="3904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954406" y="4361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0" name="직선 화살표 연결선 49"/>
          <p:cNvCxnSpPr>
            <a:stCxn id="46" idx="2"/>
            <a:endCxn id="47" idx="0"/>
          </p:cNvCxnSpPr>
          <p:nvPr/>
        </p:nvCxnSpPr>
        <p:spPr>
          <a:xfrm>
            <a:off x="4280416" y="325606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3" idx="2"/>
            <a:endCxn id="45" idx="0"/>
          </p:cNvCxnSpPr>
          <p:nvPr/>
        </p:nvCxnSpPr>
        <p:spPr>
          <a:xfrm flipH="1">
            <a:off x="1812002" y="325606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63383" y="3332946"/>
            <a:ext cx="3749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86306" y="271108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4" idx="3"/>
            <a:endCxn id="53" idx="1"/>
          </p:cNvCxnSpPr>
          <p:nvPr/>
        </p:nvCxnSpPr>
        <p:spPr>
          <a:xfrm flipV="1">
            <a:off x="6085723" y="292652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78860" y="36449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02891" y="5854960"/>
            <a:ext cx="160336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/legacy/list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/role-type/list}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98909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0958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59054" y="41355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895408" y="41288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34977"/>
              </p:ext>
            </p:extLst>
          </p:nvPr>
        </p:nvGraphicFramePr>
        <p:xfrm>
          <a:off x="989597" y="2005865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1043608" y="24475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50" name="직선 화살표 연결선 49"/>
          <p:cNvCxnSpPr>
            <a:stCxn id="48" idx="3"/>
            <a:endCxn id="51" idx="1"/>
          </p:cNvCxnSpPr>
          <p:nvPr/>
        </p:nvCxnSpPr>
        <p:spPr>
          <a:xfrm>
            <a:off x="1532553" y="2569790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940036" y="2483434"/>
            <a:ext cx="2207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>
                <a:solidFill>
                  <a:schemeClr val="accent1"/>
                </a:solidFill>
              </a:rPr>
              <a:t> , </a:t>
            </a:r>
            <a:r>
              <a:rPr lang="ko-KR" altLang="en-US" sz="1100" dirty="0">
                <a:solidFill>
                  <a:schemeClr val="accent1"/>
                </a:solidFill>
              </a:rPr>
              <a:t>추가 템플릿 노출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693659" y="312592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endCxn id="55" idx="0"/>
          </p:cNvCxnSpPr>
          <p:nvPr/>
        </p:nvCxnSpPr>
        <p:spPr>
          <a:xfrm>
            <a:off x="7626767" y="2958955"/>
            <a:ext cx="1" cy="1669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112388" y="2808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350782" y="37843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1591006" y="2855417"/>
            <a:ext cx="684742" cy="187788"/>
            <a:chOff x="7255334" y="1911878"/>
            <a:chExt cx="1107836" cy="221213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682300" y="2843650"/>
            <a:ext cx="684742" cy="187788"/>
            <a:chOff x="7255334" y="1911878"/>
            <a:chExt cx="1107836" cy="221213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752207" y="2844395"/>
            <a:ext cx="1345060" cy="198810"/>
            <a:chOff x="3734940" y="2456613"/>
            <a:chExt cx="1345060" cy="18778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40251"/>
              </p:ext>
            </p:extLst>
          </p:nvPr>
        </p:nvGraphicFramePr>
        <p:xfrm>
          <a:off x="1013917" y="2750576"/>
          <a:ext cx="6050176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2038324" y="34098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52009" y="33875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80" name="직사각형 79"/>
          <p:cNvSpPr/>
          <p:nvPr/>
        </p:nvSpPr>
        <p:spPr>
          <a:xfrm>
            <a:off x="5621855" y="342685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435540" y="340457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703309" y="4629150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그룹추가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56843" y="4679037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4" name="직선 화살표 연결선 83"/>
          <p:cNvCxnSpPr>
            <a:stCxn id="42" idx="2"/>
            <a:endCxn id="82" idx="0"/>
          </p:cNvCxnSpPr>
          <p:nvPr/>
        </p:nvCxnSpPr>
        <p:spPr>
          <a:xfrm flipH="1">
            <a:off x="3473986" y="4380018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46" idx="2"/>
            <a:endCxn id="83" idx="0"/>
          </p:cNvCxnSpPr>
          <p:nvPr/>
        </p:nvCxnSpPr>
        <p:spPr>
          <a:xfrm>
            <a:off x="5384354" y="4373348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1043608" y="3159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736294" y="307149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820546" y="3102032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2890" y="5854960"/>
            <a:ext cx="36566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119619" y="313233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660" y="2748735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추가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템플릿 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587222" y="2506620"/>
            <a:ext cx="2225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이미 만든 </a:t>
            </a:r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Role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중에서 선택해서 추가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38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/>
              <a:t>개정 이력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54504"/>
              </p:ext>
            </p:extLst>
          </p:nvPr>
        </p:nvGraphicFramePr>
        <p:xfrm>
          <a:off x="285750" y="1143000"/>
          <a:ext cx="8484177" cy="4145586"/>
        </p:xfrm>
        <a:graphic>
          <a:graphicData uri="http://schemas.openxmlformats.org/drawingml/2006/table">
            <a:tbl>
              <a:tblPr/>
              <a:tblGrid>
                <a:gridCol w="565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20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905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801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801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개정일자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개정내역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개정자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2019-04-01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최초작성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2019-04-13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+mn-ea"/>
                        </a:rPr>
                        <a:t>사용자와 관리자 페이지 분리 및 내용 추가 및 수정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0.81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2019-04-17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CRUD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+mn-ea"/>
                        </a:rPr>
                        <a:t>일관성 있게 수정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2019-04-26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그룹의 항목은 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단위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role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현황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그룹현황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0.83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2019-04-28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권한 분리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2019-04-30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버전 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릴리즈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2019-05-01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페이징을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스크롤로 변경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2019-05-13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권한 추가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상세에서 리스트는 변경 불가로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2019-05-14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그룹 추가에서 템플릿 표현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/ Role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간소화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0.96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Role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0.97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2019-05-17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en-US" altLang="ko-KR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mapping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표현추가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김수년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4385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881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7991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292364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96497"/>
              </p:ext>
            </p:extLst>
          </p:nvPr>
        </p:nvGraphicFramePr>
        <p:xfrm>
          <a:off x="989597" y="2005865"/>
          <a:ext cx="6050176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직책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)Role</a:t>
                      </a:r>
                      <a:endParaRPr lang="ko-KR" altLang="en-US" sz="1000" b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6" name="모서리가 둥근 직사각형 45"/>
          <p:cNvSpPr/>
          <p:nvPr/>
        </p:nvSpPr>
        <p:spPr>
          <a:xfrm>
            <a:off x="996213" y="31529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96125" y="2457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48" name="직선 화살표 연결선 47"/>
          <p:cNvCxnSpPr>
            <a:stCxn id="46" idx="3"/>
            <a:endCxn id="49" idx="1"/>
          </p:cNvCxnSpPr>
          <p:nvPr/>
        </p:nvCxnSpPr>
        <p:spPr>
          <a:xfrm>
            <a:off x="1485158" y="3275158"/>
            <a:ext cx="407483" cy="444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92641" y="3188802"/>
            <a:ext cx="3490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 </a:t>
            </a:r>
            <a:r>
              <a:rPr lang="en-US" altLang="ko-KR" sz="1100" dirty="0" smtClean="0">
                <a:solidFill>
                  <a:schemeClr val="accent1"/>
                </a:solidFill>
              </a:rPr>
              <a:t>(Role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추가 참조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96125" y="19562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4" name="직선 화살표 연결선 53"/>
          <p:cNvCxnSpPr>
            <a:stCxn id="47" idx="0"/>
            <a:endCxn id="53" idx="2"/>
          </p:cNvCxnSpPr>
          <p:nvPr/>
        </p:nvCxnSpPr>
        <p:spPr>
          <a:xfrm flipV="1">
            <a:off x="7340598" y="2217831"/>
            <a:ext cx="688636" cy="2392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112388" y="282948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직사각형 69"/>
          <p:cNvSpPr/>
          <p:nvPr/>
        </p:nvSpPr>
        <p:spPr>
          <a:xfrm>
            <a:off x="2038324" y="3638409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2009" y="3616137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2" name="직사각형 71"/>
          <p:cNvSpPr/>
          <p:nvPr/>
        </p:nvSpPr>
        <p:spPr>
          <a:xfrm>
            <a:off x="4982158" y="3644914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95843" y="3622642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350782" y="4012945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476103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5107832" y="436414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1932" y="485455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791470" y="43641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3" name="직사각형 82"/>
          <p:cNvSpPr/>
          <p:nvPr/>
        </p:nvSpPr>
        <p:spPr>
          <a:xfrm>
            <a:off x="2233429" y="508873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3813208" y="525708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954406" y="571401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86" name="직선 화살표 연결선 85"/>
          <p:cNvCxnSpPr>
            <a:stCxn id="82" idx="2"/>
            <a:endCxn id="83" idx="0"/>
          </p:cNvCxnSpPr>
          <p:nvPr/>
        </p:nvCxnSpPr>
        <p:spPr>
          <a:xfrm>
            <a:off x="4280416" y="4608618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9" idx="2"/>
            <a:endCxn id="81" idx="0"/>
          </p:cNvCxnSpPr>
          <p:nvPr/>
        </p:nvCxnSpPr>
        <p:spPr>
          <a:xfrm flipH="1">
            <a:off x="1812002" y="4608618"/>
            <a:ext cx="1153047" cy="24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63383" y="468549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86306" y="406363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80" idx="3"/>
            <a:endCxn id="89" idx="1"/>
          </p:cNvCxnSpPr>
          <p:nvPr/>
        </p:nvCxnSpPr>
        <p:spPr>
          <a:xfrm flipV="1">
            <a:off x="6085723" y="4279075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14571" y="25793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0021" y="6258693"/>
            <a:ext cx="365660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/role-group/group-id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17175" y="246761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0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168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그룹권한현황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</a:rPr>
                        <a:t>분리</a:t>
                      </a:r>
                      <a:endParaRPr lang="ko-KR" altLang="en-US" sz="10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3076" y="1540105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527753" y="1957598"/>
            <a:ext cx="762788" cy="180000"/>
            <a:chOff x="6248400" y="1926677"/>
            <a:chExt cx="762788" cy="180000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Role</a:t>
              </a:r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386782" y="1969292"/>
            <a:ext cx="967391" cy="168306"/>
            <a:chOff x="7107429" y="1938371"/>
            <a:chExt cx="967391" cy="168306"/>
          </a:xfrm>
        </p:grpSpPr>
        <p:sp>
          <p:nvSpPr>
            <p:cNvPr id="44" name="직사각형 4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" name="모서리가 둥근 직사각형 49"/>
          <p:cNvSpPr/>
          <p:nvPr/>
        </p:nvSpPr>
        <p:spPr>
          <a:xfrm>
            <a:off x="5544356" y="1911840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47518" y="2722884"/>
            <a:ext cx="19447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78513" y="3949287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32703"/>
              </p:ext>
            </p:extLst>
          </p:nvPr>
        </p:nvGraphicFramePr>
        <p:xfrm>
          <a:off x="987014" y="2317902"/>
          <a:ext cx="5199380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36929"/>
                <a:gridCol w="1555750"/>
                <a:gridCol w="115404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부서별 마케팅 관리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실적 보고서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</a:tbl>
          </a:graphicData>
        </a:graphic>
      </p:graphicFrame>
      <p:cxnSp>
        <p:nvCxnSpPr>
          <p:cNvPr id="52" name="직선 화살표 연결선 51"/>
          <p:cNvCxnSpPr>
            <a:stCxn id="50" idx="2"/>
          </p:cNvCxnSpPr>
          <p:nvPr/>
        </p:nvCxnSpPr>
        <p:spPr>
          <a:xfrm>
            <a:off x="5885822" y="2163840"/>
            <a:ext cx="95878" cy="71482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588266" y="3400425"/>
            <a:ext cx="1167321" cy="5488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7564" y="1995920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71781"/>
              </p:ext>
            </p:extLst>
          </p:nvPr>
        </p:nvGraphicFramePr>
        <p:xfrm>
          <a:off x="1018226" y="4283201"/>
          <a:ext cx="5199380" cy="8006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15647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128678"/>
                <a:gridCol w="1555750"/>
                <a:gridCol w="115404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그룹</a:t>
                      </a:r>
                      <a:r>
                        <a:rPr lang="ko-KR" altLang="en-US" sz="11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1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권한이름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영업 일반</a:t>
                      </a:r>
                      <a:r>
                        <a:rPr lang="en-US" altLang="ko-KR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지원권한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cxnSp>
        <p:nvCxnSpPr>
          <p:cNvPr id="61" name="직선 화살표 연결선 60"/>
          <p:cNvCxnSpPr>
            <a:endCxn id="60" idx="2"/>
          </p:cNvCxnSpPr>
          <p:nvPr/>
        </p:nvCxnSpPr>
        <p:spPr>
          <a:xfrm flipH="1">
            <a:off x="3617916" y="4941233"/>
            <a:ext cx="1205823" cy="14262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5109" y="399103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그룹권한현황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573268" y="3945766"/>
            <a:ext cx="720985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 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28109" y="4541553"/>
            <a:ext cx="1762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권한추가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stCxn id="63" idx="2"/>
            <a:endCxn id="64" idx="0"/>
          </p:cNvCxnSpPr>
          <p:nvPr/>
        </p:nvCxnSpPr>
        <p:spPr>
          <a:xfrm>
            <a:off x="5933761" y="4197766"/>
            <a:ext cx="1475359" cy="34378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59976" y="5124894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그룹권한상세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173" y="327103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834" y="6172393"/>
            <a:ext cx="3746635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/role-permission/item-list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/role-permission/group-list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7869" y="47047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35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37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284748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3"/>
            <a:ext cx="8309285" cy="433741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3848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37821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881102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115966" y="2492304"/>
            <a:ext cx="684742" cy="187788"/>
            <a:chOff x="7255334" y="1911878"/>
            <a:chExt cx="1107836" cy="221213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4453034" y="3930560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002402" y="3776536"/>
            <a:ext cx="383741" cy="1540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757929" y="35320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557770" y="472979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181473" y="2498208"/>
            <a:ext cx="1345060" cy="187788"/>
            <a:chOff x="3734940" y="2456613"/>
            <a:chExt cx="1345060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마케팅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8" name="TextBox 87"/>
          <p:cNvSpPr txBox="1"/>
          <p:nvPr/>
        </p:nvSpPr>
        <p:spPr>
          <a:xfrm>
            <a:off x="1438128" y="5717568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273691" y="5766450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629356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622686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44076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73137" y="355102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3137" y="43788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부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626"/>
              </p:ext>
            </p:extLst>
          </p:nvPr>
        </p:nvGraphicFramePr>
        <p:xfrm>
          <a:off x="439583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737685" y="435054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038324" y="498995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52009" y="4967686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982158" y="499646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95843" y="497419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cxnSp>
        <p:nvCxnSpPr>
          <p:cNvPr id="114" name="직선 화살표 연결선 113"/>
          <p:cNvCxnSpPr>
            <a:stCxn id="137" idx="3"/>
            <a:endCxn id="69" idx="1"/>
          </p:cNvCxnSpPr>
          <p:nvPr/>
        </p:nvCxnSpPr>
        <p:spPr>
          <a:xfrm>
            <a:off x="940080" y="4852033"/>
            <a:ext cx="617690" cy="85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838511" y="2906572"/>
            <a:ext cx="42197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/role/legacy/{legacy-id}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262881" y="2691859"/>
            <a:ext cx="2987276" cy="21471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/role/list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/role/role-type/legacy/{legacy-id}/{role-type-id}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28261" y="273671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4963" y="3784120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39215" y="3814656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69549" y="63978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/role-permission/put-add,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259698" y="587848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(6)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6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8742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99534"/>
              </p:ext>
            </p:extLst>
          </p:nvPr>
        </p:nvGraphicFramePr>
        <p:xfrm>
          <a:off x="436130" y="20474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직책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마케팅</a:t>
                      </a:r>
                      <a:endParaRPr lang="ko-KR" altLang="en-US" sz="100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마케팅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>
            <a:off x="940080" y="4437347"/>
            <a:ext cx="344919" cy="486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84999" y="43552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1865" y="4235021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4991825" y="4172070"/>
            <a:ext cx="663149" cy="629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67597" y="35568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011804" y="492844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08485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부서별마케팅관리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47352" y="392759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9600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960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440479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440479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517357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95492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110936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038324" y="46629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52009" y="46406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105" name="직사각형 104"/>
          <p:cNvSpPr/>
          <p:nvPr/>
        </p:nvSpPr>
        <p:spPr>
          <a:xfrm>
            <a:off x="4982158" y="466942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795843" y="464714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64893" y="5514157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/role-permission/non-group/{group-id}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5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4803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50855" y="1761852"/>
            <a:ext cx="8309285" cy="422111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3075902" y="55923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1024672" y="2504071"/>
            <a:ext cx="684742" cy="187788"/>
            <a:chOff x="7255334" y="1911878"/>
            <a:chExt cx="1107836" cy="221213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모서리가 둥근 직사각형 56"/>
          <p:cNvSpPr/>
          <p:nvPr/>
        </p:nvSpPr>
        <p:spPr>
          <a:xfrm>
            <a:off x="4612256" y="558564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9503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9" name="모서리가 둥근 직사각형 58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1" name="직선 화살표 연결선 60"/>
          <p:cNvCxnSpPr>
            <a:stCxn id="59" idx="3"/>
            <a:endCxn id="62" idx="1"/>
          </p:cNvCxnSpPr>
          <p:nvPr/>
        </p:nvCxnSpPr>
        <p:spPr>
          <a:xfrm>
            <a:off x="940080" y="4005430"/>
            <a:ext cx="180083" cy="1867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20163" y="40613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20089" y="395699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7" name="직선 화살표 연결선 66"/>
          <p:cNvCxnSpPr>
            <a:stCxn id="68" idx="2"/>
            <a:endCxn id="66" idx="0"/>
          </p:cNvCxnSpPr>
          <p:nvPr/>
        </p:nvCxnSpPr>
        <p:spPr>
          <a:xfrm>
            <a:off x="5126430" y="3765551"/>
            <a:ext cx="426768" cy="1914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881957" y="352107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067630" y="49617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2139973" y="2500213"/>
            <a:ext cx="2318303" cy="187788"/>
            <a:chOff x="2693440" y="2458618"/>
            <a:chExt cx="2318303" cy="187788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2693440" y="2458618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3" name="순서도: 병합 72"/>
          <p:cNvSpPr/>
          <p:nvPr/>
        </p:nvSpPr>
        <p:spPr>
          <a:xfrm>
            <a:off x="4242609" y="26338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5273691" y="597388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0" name="직선 화살표 연결선 89"/>
          <p:cNvCxnSpPr>
            <a:stCxn id="53" idx="2"/>
          </p:cNvCxnSpPr>
          <p:nvPr/>
        </p:nvCxnSpPr>
        <p:spPr>
          <a:xfrm flipH="1">
            <a:off x="3190834" y="583679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57" idx="2"/>
          </p:cNvCxnSpPr>
          <p:nvPr/>
        </p:nvCxnSpPr>
        <p:spPr>
          <a:xfrm>
            <a:off x="5101202" y="5830120"/>
            <a:ext cx="103586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016652" y="3538995"/>
            <a:ext cx="684742" cy="187788"/>
            <a:chOff x="7255334" y="1911878"/>
            <a:chExt cx="1107836" cy="221213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순서도: 병합 9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62679"/>
              </p:ext>
            </p:extLst>
          </p:nvPr>
        </p:nvGraphicFramePr>
        <p:xfrm>
          <a:off x="444591" y="30986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1857352" y="3566340"/>
            <a:ext cx="1761920" cy="187788"/>
            <a:chOff x="3734940" y="2456613"/>
            <a:chExt cx="1345060" cy="18778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일반 관리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11" name="순서도: 병합 110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51135" y="176158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1016652" y="4396245"/>
            <a:ext cx="684742" cy="187788"/>
            <a:chOff x="7255334" y="1911878"/>
            <a:chExt cx="1107836" cy="221213"/>
          </a:xfrm>
        </p:grpSpPr>
        <p:sp>
          <p:nvSpPr>
            <p:cNvPr id="122" name="모서리가 둥근 직사각형 12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3" name="순서도: 병합 12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1877991" y="4350545"/>
            <a:ext cx="1761920" cy="187788"/>
            <a:chOff x="3734940" y="2456613"/>
            <a:chExt cx="1345060" cy="18778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latinLnBrk="1"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지원관리 권한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72349"/>
              </p:ext>
            </p:extLst>
          </p:nvPr>
        </p:nvGraphicFramePr>
        <p:xfrm>
          <a:off x="450946" y="4272455"/>
          <a:ext cx="4206245" cy="37393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37" name="모서리가 둥근 직사각형 136"/>
          <p:cNvSpPr/>
          <p:nvPr/>
        </p:nvSpPr>
        <p:spPr>
          <a:xfrm>
            <a:off x="451135" y="47297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861713" y="433956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87" name="직사각형 86"/>
          <p:cNvSpPr/>
          <p:nvPr/>
        </p:nvSpPr>
        <p:spPr>
          <a:xfrm>
            <a:off x="2493937" y="5230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7622" y="520856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5437771" y="5237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251456" y="5215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838511" y="2906572"/>
            <a:ext cx="42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/role-group/legacy/{legacy-id}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5" name="직선 화살표 연결선 114"/>
          <p:cNvCxnSpPr/>
          <p:nvPr/>
        </p:nvCxnSpPr>
        <p:spPr>
          <a:xfrm>
            <a:off x="2262881" y="2691859"/>
            <a:ext cx="2987276" cy="21471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144936" y="2675879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229188" y="270641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4835" y="6172393"/>
            <a:ext cx="29669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/role-group/list</a:t>
            </a:r>
            <a:endParaRPr lang="en-US" altLang="ko-KR" sz="9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/role-group/legacy/{legacy-id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 startAt="4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/permission/list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111422" y="3718518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69549" y="6359701"/>
            <a:ext cx="2966970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/permission/legacy/{legacy-id}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AutoNum type="arabicParenBoth" startAt="4"/>
            </a:pP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/role-permission/put-add, 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332827" y="376555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(4)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37771" y="3500411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639911" y="5807467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(5)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420157" y="6085922"/>
            <a:ext cx="3541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9034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89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380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4393" y="1447800"/>
            <a:ext cx="1052531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Role 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0855" y="1761853"/>
            <a:ext cx="8309285" cy="39417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877"/>
              </p:ext>
            </p:extLst>
          </p:nvPr>
        </p:nvGraphicFramePr>
        <p:xfrm>
          <a:off x="436130" y="20474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cxnSp>
        <p:nvCxnSpPr>
          <p:cNvPr id="35" name="직선 화살표 연결선 34"/>
          <p:cNvCxnSpPr>
            <a:stCxn id="87" idx="3"/>
            <a:endCxn id="36" idx="1"/>
          </p:cNvCxnSpPr>
          <p:nvPr/>
        </p:nvCxnSpPr>
        <p:spPr>
          <a:xfrm flipV="1">
            <a:off x="940080" y="4406622"/>
            <a:ext cx="357523" cy="3072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97603" y="4275817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0511" y="423315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88" idx="2"/>
            <a:endCxn id="40" idx="0"/>
          </p:cNvCxnSpPr>
          <p:nvPr/>
        </p:nvCxnSpPr>
        <p:spPr>
          <a:xfrm>
            <a:off x="5002545" y="4165276"/>
            <a:ext cx="661075" cy="678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4778317" y="355003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186713" y="452896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29209"/>
              </p:ext>
            </p:extLst>
          </p:nvPr>
        </p:nvGraphicFramePr>
        <p:xfrm>
          <a:off x="451135" y="3088446"/>
          <a:ext cx="4206245" cy="11218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영업일반관리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영업지원관리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51135" y="1761581"/>
            <a:ext cx="7841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0058" y="28474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451135" y="431511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4758072" y="392080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2476103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107832" y="515367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4893" y="5471822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</a:t>
            </a:r>
            <a:r>
              <a:rPr lang="ko-KR" altLang="en-US" sz="1100" dirty="0">
                <a:solidFill>
                  <a:schemeClr val="accent1"/>
                </a:solidFill>
              </a:rPr>
              <a:t>한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791470" y="5153671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96" name="직사각형 95"/>
          <p:cNvSpPr/>
          <p:nvPr/>
        </p:nvSpPr>
        <p:spPr>
          <a:xfrm>
            <a:off x="2233429" y="56411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3813208" y="58095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954406" y="62664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9" name="직선 화살표 연결선 98"/>
          <p:cNvCxnSpPr>
            <a:stCxn id="95" idx="2"/>
          </p:cNvCxnSpPr>
          <p:nvPr/>
        </p:nvCxnSpPr>
        <p:spPr>
          <a:xfrm>
            <a:off x="4280416" y="5398144"/>
            <a:ext cx="258318" cy="480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2" idx="2"/>
            <a:endCxn id="94" idx="0"/>
          </p:cNvCxnSpPr>
          <p:nvPr/>
        </p:nvCxnSpPr>
        <p:spPr>
          <a:xfrm flipH="1">
            <a:off x="1824963" y="5398144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463383" y="5475022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accent1"/>
                </a:solidFill>
              </a:rPr>
              <a:t>Role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86306" y="4853157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3" name="직선 화살표 연결선 102"/>
          <p:cNvCxnSpPr>
            <a:stCxn id="93" idx="3"/>
            <a:endCxn id="102" idx="1"/>
          </p:cNvCxnSpPr>
          <p:nvPr/>
        </p:nvCxnSpPr>
        <p:spPr>
          <a:xfrm flipV="1">
            <a:off x="6085723" y="5068601"/>
            <a:ext cx="400583" cy="2073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038324" y="485765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52009" y="4835385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/>
              <a:t>Role </a:t>
            </a:r>
            <a:r>
              <a:rPr lang="ko-KR" altLang="en-US" sz="1000" dirty="0" smtClean="0"/>
              <a:t>권한이름</a:t>
            </a:r>
            <a:endParaRPr lang="ko-KR" altLang="en-US" sz="1000" dirty="0"/>
          </a:p>
        </p:txBody>
      </p:sp>
      <p:sp>
        <p:nvSpPr>
          <p:cNvPr id="63" name="직사각형 62"/>
          <p:cNvSpPr/>
          <p:nvPr/>
        </p:nvSpPr>
        <p:spPr>
          <a:xfrm>
            <a:off x="4982158" y="486416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5843" y="484189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-26149" y="2470573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(1)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834" y="6172393"/>
            <a:ext cx="37466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/role-permission/group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/{group-id}</a:t>
            </a:r>
          </a:p>
          <a:p>
            <a:pPr marL="228600" indent="-228600">
              <a:buAutoNum type="arabicParenBoth"/>
            </a:pP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/role-permission/permissions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16122" y="3578814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(2)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20499" y="3491025"/>
            <a:ext cx="4600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(3)</a:t>
            </a:r>
            <a:endParaRPr lang="en-US" altLang="ko-KR" sz="1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7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118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77" name="직선 연결선 76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580279" y="1761853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025142"/>
              </p:ext>
            </p:extLst>
          </p:nvPr>
        </p:nvGraphicFramePr>
        <p:xfrm>
          <a:off x="1684274" y="2428303"/>
          <a:ext cx="3494314" cy="22963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4713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06940"/>
                <a:gridCol w="174266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69318578"/>
                  </a:ext>
                </a:extLst>
              </a:tr>
            </a:tbl>
          </a:graphicData>
        </a:graphic>
      </p:graphicFrame>
      <p:grpSp>
        <p:nvGrpSpPr>
          <p:cNvPr id="124" name="그룹 123"/>
          <p:cNvGrpSpPr/>
          <p:nvPr/>
        </p:nvGrpSpPr>
        <p:grpSpPr>
          <a:xfrm>
            <a:off x="4692314" y="1879292"/>
            <a:ext cx="762788" cy="180000"/>
            <a:chOff x="6248400" y="1926677"/>
            <a:chExt cx="762788" cy="180000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순서도: 병합 125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5551343" y="1890986"/>
            <a:ext cx="967391" cy="168306"/>
            <a:chOff x="7107429" y="1938371"/>
            <a:chExt cx="967391" cy="168306"/>
          </a:xfrm>
        </p:grpSpPr>
        <p:sp>
          <p:nvSpPr>
            <p:cNvPr id="128" name="직사각형 12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1" name="모서리가 둥근 직사각형 130"/>
          <p:cNvSpPr/>
          <p:nvPr/>
        </p:nvSpPr>
        <p:spPr>
          <a:xfrm>
            <a:off x="6589833" y="187929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441256" y="3853861"/>
            <a:ext cx="2114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33" name="직선 화살표 연결선 132"/>
          <p:cNvCxnSpPr>
            <a:stCxn id="131" idx="2"/>
            <a:endCxn id="132" idx="0"/>
          </p:cNvCxnSpPr>
          <p:nvPr/>
        </p:nvCxnSpPr>
        <p:spPr>
          <a:xfrm>
            <a:off x="6931299" y="2131292"/>
            <a:ext cx="567298" cy="1722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38" idx="0"/>
          </p:cNvCxnSpPr>
          <p:nvPr/>
        </p:nvCxnSpPr>
        <p:spPr>
          <a:xfrm flipH="1" flipV="1">
            <a:off x="3219709" y="3467100"/>
            <a:ext cx="3624860" cy="14006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4567494" y="4867738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사용자그룹</a:t>
            </a:r>
            <a:r>
              <a:rPr lang="en-US" altLang="ko-KR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696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63732"/>
            <a:ext cx="8948206" cy="69426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8576" y="1540105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86711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81809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61" name="직사각형 6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900693" y="51059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37047" y="509930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75" name="직사각형 74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360713" y="5599578"/>
            <a:ext cx="2486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427000" y="564946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9" name="직선 화살표 연결선 78"/>
          <p:cNvCxnSpPr>
            <a:stCxn id="70" idx="2"/>
            <a:endCxn id="77" idx="0"/>
          </p:cNvCxnSpPr>
          <p:nvPr/>
        </p:nvCxnSpPr>
        <p:spPr>
          <a:xfrm>
            <a:off x="5389639" y="5350446"/>
            <a:ext cx="214363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78" idx="0"/>
          </p:cNvCxnSpPr>
          <p:nvPr/>
        </p:nvCxnSpPr>
        <p:spPr>
          <a:xfrm>
            <a:off x="6925993" y="5343776"/>
            <a:ext cx="1449344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114301" y="1761853"/>
            <a:ext cx="8575984" cy="440188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86" name="직사각형 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9" name="TextBox 88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878237" y="5090534"/>
            <a:ext cx="967391" cy="168306"/>
            <a:chOff x="7107429" y="1938371"/>
            <a:chExt cx="967391" cy="168306"/>
          </a:xfrm>
        </p:grpSpPr>
        <p:sp>
          <p:nvSpPr>
            <p:cNvPr id="72" name="직사각형 7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1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" name="TextBox 91"/>
          <p:cNvSpPr txBox="1"/>
          <p:nvPr/>
        </p:nvSpPr>
        <p:spPr>
          <a:xfrm>
            <a:off x="307867" y="5062393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802437" y="6231894"/>
            <a:ext cx="6282489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2">
                    <a:lumMod val="75000"/>
                  </a:schemeClr>
                </a:solidFill>
              </a:rPr>
              <a:t>조직도에서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 조직을 선택하면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해당 사용자들이 선택된 사용자 리스트에 추가되어 선택을 할 수 있다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사용자 검색에서 사용자를 선택하면 선택된 사용자로 들어 간다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7849"/>
              </p:ext>
            </p:extLst>
          </p:nvPr>
        </p:nvGraphicFramePr>
        <p:xfrm>
          <a:off x="202873" y="5281559"/>
          <a:ext cx="3680117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5" name="모서리가 둥근 직사각형 94"/>
          <p:cNvSpPr/>
          <p:nvPr/>
        </p:nvSpPr>
        <p:spPr>
          <a:xfrm>
            <a:off x="3921659" y="5498603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3921659" y="571886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3940150" y="5948410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985253" y="465491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>
            <a:stCxn id="95" idx="0"/>
            <a:endCxn id="98" idx="2"/>
          </p:cNvCxnSpPr>
          <p:nvPr/>
        </p:nvCxnSpPr>
        <p:spPr>
          <a:xfrm flipV="1">
            <a:off x="4065855" y="4916524"/>
            <a:ext cx="148260" cy="5820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1" name="직선 화살표 연결선 100"/>
          <p:cNvCxnSpPr>
            <a:endCxn id="100" idx="2"/>
          </p:cNvCxnSpPr>
          <p:nvPr/>
        </p:nvCxnSpPr>
        <p:spPr>
          <a:xfrm flipV="1">
            <a:off x="1898119" y="2047598"/>
            <a:ext cx="383816" cy="91779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705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552819"/>
              </p:ext>
            </p:extLst>
          </p:nvPr>
        </p:nvGraphicFramePr>
        <p:xfrm>
          <a:off x="285750" y="2089220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80484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62832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018834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3655067" y="440528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9552" y="438301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</a:t>
            </a:r>
            <a:r>
              <a:rPr lang="ko-KR" altLang="en-US" sz="1000" dirty="0"/>
              <a:t>자</a:t>
            </a:r>
            <a:r>
              <a:rPr lang="ko-KR" altLang="en-US" sz="1000" dirty="0" smtClean="0"/>
              <a:t>그룹 이름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5803454" y="440528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7139" y="438301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49" name="직사각형 48"/>
          <p:cNvSpPr/>
          <p:nvPr/>
        </p:nvSpPr>
        <p:spPr>
          <a:xfrm>
            <a:off x="114301" y="1761853"/>
            <a:ext cx="8575984" cy="43700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938198" y="6475441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72224"/>
            <a:ext cx="854203" cy="368561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4889981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521710" y="48812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55375" y="5182024"/>
            <a:ext cx="2178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수정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사용자그룹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6205348" y="488128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64" name="직사각형 63"/>
          <p:cNvSpPr/>
          <p:nvPr/>
        </p:nvSpPr>
        <p:spPr>
          <a:xfrm>
            <a:off x="4068756" y="5968999"/>
            <a:ext cx="4610610" cy="8036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622794" y="6001078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38905" y="6319111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67" name="직선 화살표 연결선 66"/>
          <p:cNvCxnSpPr>
            <a:stCxn id="63" idx="2"/>
            <a:endCxn id="64" idx="0"/>
          </p:cNvCxnSpPr>
          <p:nvPr/>
        </p:nvCxnSpPr>
        <p:spPr>
          <a:xfrm flipH="1">
            <a:off x="6374061" y="5125756"/>
            <a:ext cx="320233" cy="84324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0" idx="2"/>
            <a:endCxn id="62" idx="0"/>
          </p:cNvCxnSpPr>
          <p:nvPr/>
        </p:nvCxnSpPr>
        <p:spPr>
          <a:xfrm>
            <a:off x="5378927" y="5125756"/>
            <a:ext cx="65849" cy="5626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01820" y="5368835"/>
            <a:ext cx="26276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사용자그룹삭제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사용자그</a:t>
            </a:r>
            <a:r>
              <a:rPr lang="ko-KR" altLang="en-US" sz="1100" dirty="0">
                <a:solidFill>
                  <a:schemeClr val="accent1"/>
                </a:solidFill>
              </a:rPr>
              <a:t>룹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75480" y="1447800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smtClean="0">
                <a:solidFill>
                  <a:schemeClr val="bg1"/>
                </a:solidFill>
              </a:rPr>
              <a:t>사용</a:t>
            </a:r>
            <a:r>
              <a:rPr lang="ko-KR" altLang="en-US" sz="1000" b="1">
                <a:solidFill>
                  <a:schemeClr val="bg1"/>
                </a:solidFill>
              </a:rPr>
              <a:t>자</a:t>
            </a:r>
            <a:r>
              <a:rPr lang="ko-KR" altLang="en-US" sz="1000" b="1" smtClean="0">
                <a:solidFill>
                  <a:schemeClr val="bg1"/>
                </a:solidFill>
              </a:rPr>
              <a:t>권한관리 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881684" y="4987150"/>
            <a:ext cx="967391" cy="168306"/>
            <a:chOff x="7107429" y="1938371"/>
            <a:chExt cx="967391" cy="168306"/>
          </a:xfrm>
        </p:grpSpPr>
        <p:sp>
          <p:nvSpPr>
            <p:cNvPr id="82" name="직사각형 81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" name="TextBox 84"/>
          <p:cNvSpPr txBox="1"/>
          <p:nvPr/>
        </p:nvSpPr>
        <p:spPr>
          <a:xfrm>
            <a:off x="311314" y="4959009"/>
            <a:ext cx="570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</a:t>
            </a:r>
            <a:endParaRPr lang="ko-KR" altLang="en-US" sz="1000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02773"/>
              </p:ext>
            </p:extLst>
          </p:nvPr>
        </p:nvGraphicFramePr>
        <p:xfrm>
          <a:off x="206320" y="5178175"/>
          <a:ext cx="3680117" cy="838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2013116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OW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2014117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2015118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유은혜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정보보안팀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모서리가 둥근 직사각형 86"/>
          <p:cNvSpPr/>
          <p:nvPr/>
        </p:nvSpPr>
        <p:spPr>
          <a:xfrm>
            <a:off x="3925106" y="5395219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925106" y="5615485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3943597" y="5845026"/>
            <a:ext cx="288392" cy="16410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90" name="직선 화살표 연결선 89"/>
          <p:cNvCxnSpPr>
            <a:stCxn id="87" idx="0"/>
            <a:endCxn id="91" idx="2"/>
          </p:cNvCxnSpPr>
          <p:nvPr/>
        </p:nvCxnSpPr>
        <p:spPr>
          <a:xfrm flipH="1" flipV="1">
            <a:off x="3613009" y="4951372"/>
            <a:ext cx="456293" cy="4438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84147" y="468976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</a:t>
            </a:r>
            <a:r>
              <a:rPr lang="ko-KR" altLang="en-US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97343" y="1785988"/>
            <a:ext cx="2169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v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>
                <a:solidFill>
                  <a:schemeClr val="accent1"/>
                </a:solidFill>
              </a:rPr>
              <a:t>선택된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사용자에 추가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3" name="직선 화살표 연결선 92"/>
          <p:cNvCxnSpPr>
            <a:endCxn id="92" idx="2"/>
          </p:cNvCxnSpPr>
          <p:nvPr/>
        </p:nvCxnSpPr>
        <p:spPr>
          <a:xfrm flipV="1">
            <a:off x="1898119" y="2047598"/>
            <a:ext cx="383816" cy="6786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7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18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26370" y="2363970"/>
            <a:ext cx="8423032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19581"/>
              </p:ext>
            </p:extLst>
          </p:nvPr>
        </p:nvGraphicFramePr>
        <p:xfrm>
          <a:off x="1125738" y="2849819"/>
          <a:ext cx="7622443" cy="234100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37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90133"/>
                <a:gridCol w="1093256"/>
                <a:gridCol w="1200150"/>
                <a:gridCol w="1133475"/>
                <a:gridCol w="2171700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영업 사원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그룹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강기동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Role</a:t>
                      </a: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류시완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개인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마케팅 팀장 권한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169318578"/>
                  </a:ext>
                </a:extLst>
              </a:tr>
            </a:tbl>
          </a:graphicData>
        </a:graphic>
      </p:graphicFrame>
      <p:grpSp>
        <p:nvGrpSpPr>
          <p:cNvPr id="39" name="그룹 38"/>
          <p:cNvGrpSpPr/>
          <p:nvPr/>
        </p:nvGrpSpPr>
        <p:grpSpPr>
          <a:xfrm>
            <a:off x="6898902" y="2558053"/>
            <a:ext cx="762788" cy="180000"/>
            <a:chOff x="6248400" y="1926677"/>
            <a:chExt cx="762788" cy="18000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사용자그룹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757931" y="2569747"/>
            <a:ext cx="967391" cy="168306"/>
            <a:chOff x="7107429" y="1938371"/>
            <a:chExt cx="967391" cy="168306"/>
          </a:xfrm>
        </p:grpSpPr>
        <p:sp>
          <p:nvSpPr>
            <p:cNvPr id="43" name="직사각형 42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5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9" name="직선 화살표 연결선 48"/>
          <p:cNvCxnSpPr>
            <a:stCxn id="50" idx="0"/>
          </p:cNvCxnSpPr>
          <p:nvPr/>
        </p:nvCxnSpPr>
        <p:spPr>
          <a:xfrm flipH="1" flipV="1">
            <a:off x="4006667" y="4294035"/>
            <a:ext cx="2523082" cy="11758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13585" y="5469855"/>
            <a:ext cx="42323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endParaRPr lang="en-US" altLang="ko-KR" sz="1100" dirty="0" smtClean="0">
              <a:solidFill>
                <a:schemeClr val="accent1"/>
              </a:solidFill>
            </a:endParaRP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),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 의 조합에 따라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각각의 상세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370" y="2094105"/>
            <a:ext cx="1296868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73503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516475" y="2091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8652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067962" y="2081801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31753" y="33532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39674" y="3747585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31753" y="4178618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Role(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-31754" y="4521627"/>
            <a:ext cx="1317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사용자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accent2">
                    <a:lumMod val="75000"/>
                  </a:schemeClr>
                </a:solidFill>
              </a:rPr>
              <a:t>권한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그룹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8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4282" y="60470"/>
            <a:ext cx="8715436" cy="500066"/>
          </a:xfrm>
        </p:spPr>
        <p:txBody>
          <a:bodyPr/>
          <a:lstStyle/>
          <a:p>
            <a:r>
              <a:rPr lang="ko-KR" altLang="en-US" sz="2000" dirty="0" err="1"/>
              <a:t>오스템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임플란트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Role </a:t>
            </a:r>
            <a:r>
              <a:rPr lang="ko-KR" altLang="en-US" sz="2000" dirty="0" smtClean="0"/>
              <a:t>관리시스템 메뉴구조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16284" y="2133600"/>
            <a:ext cx="2094806" cy="3948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10067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객체관리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1300265" y="2931654"/>
            <a:ext cx="1070402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연산관리</a:t>
            </a:r>
            <a:endParaRPr lang="ko-KR" altLang="en-US" sz="1600" dirty="0"/>
          </a:p>
        </p:txBody>
      </p:sp>
      <p:sp>
        <p:nvSpPr>
          <p:cNvPr id="28" name="직사각형 27"/>
          <p:cNvSpPr/>
          <p:nvPr/>
        </p:nvSpPr>
        <p:spPr>
          <a:xfrm>
            <a:off x="4970074" y="2924907"/>
            <a:ext cx="1235993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사용자관리</a:t>
            </a:r>
            <a:endParaRPr lang="ko-KR" altLang="en-US" sz="1600" dirty="0"/>
          </a:p>
        </p:txBody>
      </p:sp>
      <p:sp>
        <p:nvSpPr>
          <p:cNvPr id="29" name="직사각형 28"/>
          <p:cNvSpPr/>
          <p:nvPr/>
        </p:nvSpPr>
        <p:spPr>
          <a:xfrm>
            <a:off x="2472266" y="2925700"/>
            <a:ext cx="1097355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권한관리</a:t>
            </a:r>
            <a:endParaRPr lang="ko-KR" altLang="en-US" sz="1600" dirty="0"/>
          </a:p>
        </p:txBody>
      </p:sp>
      <p:sp>
        <p:nvSpPr>
          <p:cNvPr id="40" name="직사각형 39"/>
          <p:cNvSpPr/>
          <p:nvPr/>
        </p:nvSpPr>
        <p:spPr>
          <a:xfrm>
            <a:off x="3724993" y="2924907"/>
            <a:ext cx="114332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Role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6292667" y="2922139"/>
            <a:ext cx="1242666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조직</a:t>
            </a:r>
            <a:r>
              <a:rPr lang="ko-KR" altLang="en-US" sz="1600" dirty="0"/>
              <a:t>도</a:t>
            </a:r>
            <a:r>
              <a:rPr lang="ko-KR" altLang="en-US" sz="1600" dirty="0" smtClean="0"/>
              <a:t>관리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3767467" y="3304524"/>
            <a:ext cx="998991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970074" y="3301755"/>
            <a:ext cx="1127232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권한관리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645400" y="2931654"/>
            <a:ext cx="1049689" cy="3823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세팅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6732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143585" y="2255056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206796" y="54481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743150" y="54414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34364"/>
              </p:ext>
            </p:extLst>
          </p:nvPr>
        </p:nvGraphicFramePr>
        <p:xfrm>
          <a:off x="466601" y="258641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443865" y="43763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932810" y="449863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332924" y="442108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98221" y="447850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95043" y="4740112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1141077" y="3057540"/>
            <a:ext cx="1345060" cy="187788"/>
            <a:chOff x="3734940" y="2456613"/>
            <a:chExt cx="1345060" cy="187788"/>
          </a:xfrm>
        </p:grpSpPr>
        <p:sp>
          <p:nvSpPr>
            <p:cNvPr id="147" name="모서리가 둥근 직사각형 14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48" name="순서도: 병합 14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49" name="순서도: 병합 148"/>
          <p:cNvSpPr/>
          <p:nvPr/>
        </p:nvSpPr>
        <p:spPr>
          <a:xfrm>
            <a:off x="2113313" y="319319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257518" y="583875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842974" y="59290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2" name="직선 화살표 연결선 151"/>
          <p:cNvCxnSpPr>
            <a:stCxn id="138" idx="2"/>
          </p:cNvCxnSpPr>
          <p:nvPr/>
        </p:nvCxnSpPr>
        <p:spPr>
          <a:xfrm flipH="1">
            <a:off x="3321728" y="56925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9" idx="2"/>
            <a:endCxn id="151" idx="0"/>
          </p:cNvCxnSpPr>
          <p:nvPr/>
        </p:nvCxnSpPr>
        <p:spPr>
          <a:xfrm>
            <a:off x="5232096" y="56859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43865" y="225478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1028100" y="4064074"/>
            <a:ext cx="684742" cy="187788"/>
            <a:chOff x="7255334" y="1911878"/>
            <a:chExt cx="1107836" cy="221213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3" name="순서도: 병합 17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63631"/>
              </p:ext>
            </p:extLst>
          </p:nvPr>
        </p:nvGraphicFramePr>
        <p:xfrm>
          <a:off x="439558" y="360746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175" name="그룹 174"/>
          <p:cNvGrpSpPr/>
          <p:nvPr/>
        </p:nvGrpSpPr>
        <p:grpSpPr>
          <a:xfrm>
            <a:off x="2091989" y="4099970"/>
            <a:ext cx="1345060" cy="187788"/>
            <a:chOff x="3734940" y="2456613"/>
            <a:chExt cx="1345060" cy="187788"/>
          </a:xfrm>
        </p:grpSpPr>
        <p:sp>
          <p:nvSpPr>
            <p:cNvPr id="176" name="모서리가 둥근 직사각형 1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7" name="순서도: 병합 1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8" name="순서도: 병합 177"/>
          <p:cNvSpPr/>
          <p:nvPr/>
        </p:nvSpPr>
        <p:spPr>
          <a:xfrm>
            <a:off x="4246037" y="419386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521509" y="404328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3865" y="333428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65982" y="428775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69278" y="333986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98820" y="347067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143585" y="1977344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1452250" y="1974279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233690" y="1974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00373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6785177" y="1965040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902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4442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8828" y="2113946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56916" y="56282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93270" y="56216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9558"/>
              </p:ext>
            </p:extLst>
          </p:nvPr>
        </p:nvGraphicFramePr>
        <p:xfrm>
          <a:off x="401844" y="2445304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03621" y="4711443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1076320" y="2916430"/>
            <a:ext cx="1345060" cy="187788"/>
            <a:chOff x="3734940" y="2456613"/>
            <a:chExt cx="1345060" cy="18778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병합 3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8" name="순서도: 병합 37"/>
          <p:cNvSpPr/>
          <p:nvPr/>
        </p:nvSpPr>
        <p:spPr>
          <a:xfrm>
            <a:off x="2048556" y="305208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207638" y="601893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93094" y="610923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71848" y="587276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82216" y="586609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9108" y="211367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87126" y="440333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9826" y="4407630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888771" y="4529867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68854" y="4484178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36064" y="444983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893223" y="4292731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648750" y="404825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965343" y="4063432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75922"/>
              </p:ext>
            </p:extLst>
          </p:nvPr>
        </p:nvGraphicFramePr>
        <p:xfrm>
          <a:off x="393282" y="3623072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183280" y="439324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817750" y="4070956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78749" y="3371868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3559" y="1860583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402224" y="1857518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183664" y="1857518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495371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735151" y="1848279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9648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8888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60319" y="2312926"/>
            <a:ext cx="8604596" cy="375312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85366" y="53972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21720" y="539058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0599" y="44342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49544" y="4556503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9658" y="4478950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4955" y="4536372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77094" y="479840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6088" y="5787901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21544" y="5878202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00298" y="5641727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10666" y="5635057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044834" y="4121944"/>
            <a:ext cx="684742" cy="187788"/>
            <a:chOff x="7255334" y="1911878"/>
            <a:chExt cx="1107836" cy="221213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57854"/>
              </p:ext>
            </p:extLst>
          </p:nvPr>
        </p:nvGraphicFramePr>
        <p:xfrm>
          <a:off x="456292" y="3665333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2108723" y="4157840"/>
            <a:ext cx="1345060" cy="187788"/>
            <a:chOff x="3734940" y="2456613"/>
            <a:chExt cx="1345060" cy="187788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병합 6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7" name="순서도: 병합 66"/>
          <p:cNvSpPr/>
          <p:nvPr/>
        </p:nvSpPr>
        <p:spPr>
          <a:xfrm>
            <a:off x="4262771" y="4251734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38243" y="410115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60599" y="339215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82716" y="4345628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30723"/>
              </p:ext>
            </p:extLst>
          </p:nvPr>
        </p:nvGraphicFramePr>
        <p:xfrm>
          <a:off x="521757" y="2668269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48027" y="2402885"/>
            <a:ext cx="762788" cy="180000"/>
            <a:chOff x="6248400" y="1926677"/>
            <a:chExt cx="762788" cy="1800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07056" y="2414579"/>
            <a:ext cx="967391" cy="168306"/>
            <a:chOff x="7107429" y="1938371"/>
            <a:chExt cx="967391" cy="168306"/>
          </a:xfrm>
        </p:grpSpPr>
        <p:sp>
          <p:nvSpPr>
            <p:cNvPr id="76" name="직사각형 7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96538" y="237051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82453" y="2384153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화살표 연결선 81"/>
          <p:cNvCxnSpPr>
            <a:stCxn id="80" idx="2"/>
          </p:cNvCxnSpPr>
          <p:nvPr/>
        </p:nvCxnSpPr>
        <p:spPr>
          <a:xfrm>
            <a:off x="4041195" y="2632125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91090" y="263212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544575" y="3113143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32597" y="3130544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6" name="직선 화살표 연결선 85"/>
          <p:cNvCxnSpPr>
            <a:endCxn id="85" idx="1"/>
          </p:cNvCxnSpPr>
          <p:nvPr/>
        </p:nvCxnSpPr>
        <p:spPr>
          <a:xfrm>
            <a:off x="816690" y="3201203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49272" y="339215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1515554" y="3528542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4670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4652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2342662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12439" y="551270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8793" y="550603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79955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61" y="590335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99365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27371" y="575718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37739" y="575051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49144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49574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617981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572292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537947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380845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413637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065889" y="4151546"/>
            <a:ext cx="684742" cy="187788"/>
            <a:chOff x="7255334" y="1911878"/>
            <a:chExt cx="1107836" cy="221213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86120"/>
              </p:ext>
            </p:extLst>
          </p:nvPr>
        </p:nvGraphicFramePr>
        <p:xfrm>
          <a:off x="493828" y="3711186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4813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/>
          <p:cNvGrpSpPr/>
          <p:nvPr/>
        </p:nvGrpSpPr>
        <p:grpSpPr>
          <a:xfrm>
            <a:off x="1918296" y="4159070"/>
            <a:ext cx="1761920" cy="187788"/>
            <a:chOff x="3734940" y="2456613"/>
            <a:chExt cx="1345060" cy="18778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병합 57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79295" y="3459982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12739"/>
              </p:ext>
            </p:extLst>
          </p:nvPr>
        </p:nvGraphicFramePr>
        <p:xfrm>
          <a:off x="512293" y="2698005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1338563" y="2432621"/>
            <a:ext cx="762788" cy="180000"/>
            <a:chOff x="6248400" y="1926677"/>
            <a:chExt cx="762788" cy="1800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95" name="순서도: 병합 9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97592" y="2444315"/>
            <a:ext cx="967391" cy="168306"/>
            <a:chOff x="7107429" y="1938371"/>
            <a:chExt cx="967391" cy="168306"/>
          </a:xfrm>
        </p:grpSpPr>
        <p:sp>
          <p:nvSpPr>
            <p:cNvPr id="97" name="직사각형 9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487074" y="240025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2989" y="2413889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101" idx="2"/>
          </p:cNvCxnSpPr>
          <p:nvPr/>
        </p:nvCxnSpPr>
        <p:spPr>
          <a:xfrm>
            <a:off x="4031731" y="2661861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81626" y="2661861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5111" y="3142879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123133" y="3160280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06" name="직선 화살표 연결선 105"/>
          <p:cNvCxnSpPr>
            <a:endCxn id="105" idx="1"/>
          </p:cNvCxnSpPr>
          <p:nvPr/>
        </p:nvCxnSpPr>
        <p:spPr>
          <a:xfrm>
            <a:off x="807226" y="3230939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150709" y="2079658"/>
            <a:ext cx="1296868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권한현황 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45937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3240814" y="2076593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010861" y="2067354"/>
            <a:ext cx="1781440" cy="252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792301" y="2067354"/>
            <a:ext cx="178144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추가 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259981" y="5101955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5079683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5108460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5086188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214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8662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" name="직사각형 13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91480" y="1953708"/>
            <a:ext cx="8604596" cy="3722096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154691" y="514675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4691045" y="514008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85663"/>
              </p:ext>
            </p:extLst>
          </p:nvPr>
        </p:nvGraphicFramePr>
        <p:xfrm>
          <a:off x="414496" y="2285066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41" name="모서리가 둥근 직사각형 140"/>
          <p:cNvSpPr/>
          <p:nvPr/>
        </p:nvSpPr>
        <p:spPr>
          <a:xfrm>
            <a:off x="391760" y="407504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42" name="직선 화살표 연결선 141"/>
          <p:cNvCxnSpPr>
            <a:stCxn id="141" idx="3"/>
            <a:endCxn id="143" idx="1"/>
          </p:cNvCxnSpPr>
          <p:nvPr/>
        </p:nvCxnSpPr>
        <p:spPr>
          <a:xfrm>
            <a:off x="880705" y="4197285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280819" y="4119732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46116" y="4177154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042938" y="4438764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9" name="순서도: 병합 148"/>
          <p:cNvSpPr/>
          <p:nvPr/>
        </p:nvSpPr>
        <p:spPr>
          <a:xfrm>
            <a:off x="2061208" y="2891845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0" name="TextBox 149"/>
          <p:cNvSpPr txBox="1"/>
          <p:nvPr/>
        </p:nvSpPr>
        <p:spPr>
          <a:xfrm>
            <a:off x="205413" y="5537406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790869" y="5627707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2" name="직선 화살표 연결선 151"/>
          <p:cNvCxnSpPr>
            <a:stCxn id="138" idx="2"/>
          </p:cNvCxnSpPr>
          <p:nvPr/>
        </p:nvCxnSpPr>
        <p:spPr>
          <a:xfrm flipH="1">
            <a:off x="3269623" y="5391232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39" idx="2"/>
            <a:endCxn id="151" idx="0"/>
          </p:cNvCxnSpPr>
          <p:nvPr/>
        </p:nvCxnSpPr>
        <p:spPr>
          <a:xfrm>
            <a:off x="5179991" y="5384562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391760" y="195343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2447"/>
              </p:ext>
            </p:extLst>
          </p:nvPr>
        </p:nvGraphicFramePr>
        <p:xfrm>
          <a:off x="387453" y="3306115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78" name="순서도: 병합 177"/>
          <p:cNvSpPr/>
          <p:nvPr/>
        </p:nvSpPr>
        <p:spPr>
          <a:xfrm>
            <a:off x="4193932" y="3892516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5469404" y="3741937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391760" y="3032936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1" name="직선 화살표 연결선 180"/>
          <p:cNvCxnSpPr>
            <a:stCxn id="179" idx="2"/>
            <a:endCxn id="144" idx="0"/>
          </p:cNvCxnSpPr>
          <p:nvPr/>
        </p:nvCxnSpPr>
        <p:spPr>
          <a:xfrm>
            <a:off x="5713877" y="3986410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17173" y="3038519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200" name="직선 화살표 연결선 199"/>
          <p:cNvCxnSpPr/>
          <p:nvPr/>
        </p:nvCxnSpPr>
        <p:spPr>
          <a:xfrm>
            <a:off x="1446715" y="3169324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207876" y="4800607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6280" y="4778335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</a:t>
            </a:r>
            <a:r>
              <a:rPr lang="en-US" altLang="ko-KR" sz="1000" dirty="0" smtClean="0"/>
              <a:t>Role(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4846910" y="4807112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0595" y="4784840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98750" y="1668172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43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43585" y="1898502"/>
            <a:ext cx="8604596" cy="396758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21673" y="541284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58027" y="540617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0947"/>
              </p:ext>
            </p:extLst>
          </p:nvPr>
        </p:nvGraphicFramePr>
        <p:xfrm>
          <a:off x="466601" y="2229860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영업사원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068378" y="4495999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8" name="순서도: 병합 37"/>
          <p:cNvSpPr/>
          <p:nvPr/>
        </p:nvSpPr>
        <p:spPr>
          <a:xfrm>
            <a:off x="2113313" y="2836639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9" name="TextBox 38"/>
          <p:cNvSpPr txBox="1"/>
          <p:nvPr/>
        </p:nvSpPr>
        <p:spPr>
          <a:xfrm>
            <a:off x="272395" y="5803490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7851" y="5893791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336605" y="5657316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246973" y="5650646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3865" y="189823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883" y="418788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464583" y="419218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53528" y="4314423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33611" y="4268734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00821" y="423438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57980" y="4077287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13507" y="383281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10411"/>
              </p:ext>
            </p:extLst>
          </p:nvPr>
        </p:nvGraphicFramePr>
        <p:xfrm>
          <a:off x="458039" y="3407628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권한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48037" y="4177803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43506" y="3156424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324738" y="488651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3142" y="4864239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사용자그룹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4963772" y="489301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77457" y="4870744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744" y="1644005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448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959776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0155" y="65891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-4009" y="64858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6088" y="2121058"/>
            <a:ext cx="8604596" cy="396385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61135" y="52053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97489" y="51987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6368" y="4242399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30" idx="3"/>
            <a:endCxn id="32" idx="1"/>
          </p:cNvCxnSpPr>
          <p:nvPr/>
        </p:nvCxnSpPr>
        <p:spPr>
          <a:xfrm>
            <a:off x="925313" y="4364636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5427" y="4287083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0724" y="4344505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52863" y="4606537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857" y="5596034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97313" y="5686335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176067" y="5449860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086435" y="5443190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48531"/>
              </p:ext>
            </p:extLst>
          </p:nvPr>
        </p:nvGraphicFramePr>
        <p:xfrm>
          <a:off x="432061" y="3473466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영업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67" name="순서도: 병합 66"/>
          <p:cNvSpPr/>
          <p:nvPr/>
        </p:nvSpPr>
        <p:spPr>
          <a:xfrm>
            <a:off x="4238540" y="4059867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514012" y="390928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36368" y="3200287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직선 화살표 연결선 69"/>
          <p:cNvCxnSpPr>
            <a:stCxn id="68" idx="2"/>
            <a:endCxn id="33" idx="0"/>
          </p:cNvCxnSpPr>
          <p:nvPr/>
        </p:nvCxnSpPr>
        <p:spPr>
          <a:xfrm>
            <a:off x="5758485" y="4153761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90376"/>
              </p:ext>
            </p:extLst>
          </p:nvPr>
        </p:nvGraphicFramePr>
        <p:xfrm>
          <a:off x="497526" y="2476402"/>
          <a:ext cx="3680117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2" name="그룹 71"/>
          <p:cNvGrpSpPr/>
          <p:nvPr/>
        </p:nvGrpSpPr>
        <p:grpSpPr>
          <a:xfrm>
            <a:off x="1323796" y="2211018"/>
            <a:ext cx="762788" cy="180000"/>
            <a:chOff x="6248400" y="1926677"/>
            <a:chExt cx="762788" cy="180000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4" name="순서도: 병합 7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182825" y="2222712"/>
            <a:ext cx="967391" cy="168306"/>
            <a:chOff x="7107429" y="1938371"/>
            <a:chExt cx="967391" cy="168306"/>
          </a:xfrm>
        </p:grpSpPr>
        <p:sp>
          <p:nvSpPr>
            <p:cNvPr id="76" name="직사각형 7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" name="TextBox 78"/>
          <p:cNvSpPr txBox="1"/>
          <p:nvPr/>
        </p:nvSpPr>
        <p:spPr>
          <a:xfrm>
            <a:off x="472307" y="217864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558222" y="2192286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2" name="직선 화살표 연결선 81"/>
          <p:cNvCxnSpPr>
            <a:stCxn id="80" idx="2"/>
          </p:cNvCxnSpPr>
          <p:nvPr/>
        </p:nvCxnSpPr>
        <p:spPr>
          <a:xfrm>
            <a:off x="4016964" y="2440258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166859" y="2440258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925041" y="3200287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78151" y="467360"/>
            <a:ext cx="883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</a:rPr>
              <a:t>간소화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35750" y="4910088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4154" y="4887816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93" name="직사각형 92"/>
          <p:cNvSpPr/>
          <p:nvPr/>
        </p:nvSpPr>
        <p:spPr>
          <a:xfrm>
            <a:off x="4874784" y="4916593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688469" y="4894321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92756" y="166758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08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275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0406" y="6535843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6242" y="6432626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0855" y="1984543"/>
            <a:ext cx="8604596" cy="364373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112439" y="515458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48793" y="5147918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04167" y="4441438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3161" y="5545235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617" y="5635536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1" name="직선 화살표 연결선 40"/>
          <p:cNvCxnSpPr>
            <a:stCxn id="27" idx="2"/>
          </p:cNvCxnSpPr>
          <p:nvPr/>
        </p:nvCxnSpPr>
        <p:spPr>
          <a:xfrm flipH="1">
            <a:off x="3227371" y="5399061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2"/>
            <a:endCxn id="40" idx="0"/>
          </p:cNvCxnSpPr>
          <p:nvPr/>
        </p:nvCxnSpPr>
        <p:spPr>
          <a:xfrm>
            <a:off x="5137739" y="5392391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487672" y="4133328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500372" y="4137625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6" name="직선 화살표 연결선 45"/>
          <p:cNvCxnSpPr>
            <a:stCxn id="45" idx="3"/>
            <a:endCxn id="47" idx="1"/>
          </p:cNvCxnSpPr>
          <p:nvPr/>
        </p:nvCxnSpPr>
        <p:spPr>
          <a:xfrm>
            <a:off x="989317" y="4259862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9400" y="4214173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36610" y="4179828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9" name="직선 화살표 연결선 48"/>
          <p:cNvCxnSpPr>
            <a:stCxn id="50" idx="2"/>
            <a:endCxn id="48" idx="0"/>
          </p:cNvCxnSpPr>
          <p:nvPr/>
        </p:nvCxnSpPr>
        <p:spPr>
          <a:xfrm>
            <a:off x="4993769" y="4022726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749296" y="377825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51484"/>
              </p:ext>
            </p:extLst>
          </p:nvPr>
        </p:nvGraphicFramePr>
        <p:xfrm>
          <a:off x="493828" y="3353067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a typeface="맑은 고딕" panose="020B0503020000020004" pitchFamily="50" charset="-127"/>
                        </a:rPr>
                        <a:t>월별 마케팅 관리 권한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5" name="순서도: 병합 54"/>
          <p:cNvSpPr/>
          <p:nvPr/>
        </p:nvSpPr>
        <p:spPr>
          <a:xfrm>
            <a:off x="4283826" y="4123242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479295" y="3101863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451365"/>
              </p:ext>
            </p:extLst>
          </p:nvPr>
        </p:nvGraphicFramePr>
        <p:xfrm>
          <a:off x="512293" y="233988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1338563" y="2074502"/>
            <a:ext cx="762788" cy="180000"/>
            <a:chOff x="6248400" y="1926677"/>
            <a:chExt cx="762788" cy="18000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95" name="순서도: 병합 9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2197592" y="2086196"/>
            <a:ext cx="967391" cy="168306"/>
            <a:chOff x="7107429" y="1938371"/>
            <a:chExt cx="967391" cy="168306"/>
          </a:xfrm>
        </p:grpSpPr>
        <p:sp>
          <p:nvSpPr>
            <p:cNvPr id="97" name="직사각형 9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9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" name="TextBox 99"/>
          <p:cNvSpPr txBox="1"/>
          <p:nvPr/>
        </p:nvSpPr>
        <p:spPr>
          <a:xfrm>
            <a:off x="487074" y="204213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2989" y="205577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2" name="직선 화살표 연결선 101"/>
          <p:cNvCxnSpPr>
            <a:stCxn id="101" idx="2"/>
          </p:cNvCxnSpPr>
          <p:nvPr/>
        </p:nvCxnSpPr>
        <p:spPr>
          <a:xfrm>
            <a:off x="4031731" y="2303742"/>
            <a:ext cx="1313222" cy="1308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181626" y="2303742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259981" y="4743836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8385" y="4721564"/>
            <a:ext cx="1766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사용자 권</a:t>
            </a:r>
            <a:r>
              <a:rPr lang="ko-KR" altLang="en-US" sz="1000" dirty="0"/>
              <a:t>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그룹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4899015" y="4750341"/>
            <a:ext cx="1596733" cy="1675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12700" y="4728069"/>
            <a:ext cx="1140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비고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150855" y="1632135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권한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상세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43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0096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3075902" y="580820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612256" y="5801536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90525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65" name="모서리가 둥근 직사각형 64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6" name="직선 화살표 연결선 65"/>
          <p:cNvCxnSpPr>
            <a:stCxn id="65" idx="3"/>
            <a:endCxn id="67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40194" y="3927877"/>
            <a:ext cx="3143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05491" y="3985299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67630" y="5533206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병합 7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8" name="순서도: 병합 77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9" name="TextBox 78"/>
          <p:cNvSpPr txBox="1"/>
          <p:nvPr/>
        </p:nvSpPr>
        <p:spPr>
          <a:xfrm>
            <a:off x="126624" y="6198853"/>
            <a:ext cx="3910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12080" y="6289154"/>
            <a:ext cx="1726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en-US" altLang="ko-KR" sz="1100" dirty="0" smtClean="0">
                <a:solidFill>
                  <a:schemeClr val="accent1"/>
                </a:solidFill>
              </a:rPr>
              <a:t>Role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1" name="직선 화살표 연결선 80"/>
          <p:cNvCxnSpPr>
            <a:stCxn id="59" idx="2"/>
          </p:cNvCxnSpPr>
          <p:nvPr/>
        </p:nvCxnSpPr>
        <p:spPr>
          <a:xfrm flipH="1">
            <a:off x="3190834" y="6052679"/>
            <a:ext cx="374014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63" idx="2"/>
            <a:endCxn id="80" idx="0"/>
          </p:cNvCxnSpPr>
          <p:nvPr/>
        </p:nvCxnSpPr>
        <p:spPr>
          <a:xfrm>
            <a:off x="5101202" y="6046009"/>
            <a:ext cx="2474256" cy="24314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139" name="직선 화살표 연결선 138"/>
          <p:cNvCxnSpPr>
            <a:stCxn id="138" idx="3"/>
            <a:endCxn id="140" idx="1"/>
          </p:cNvCxnSpPr>
          <p:nvPr/>
        </p:nvCxnSpPr>
        <p:spPr>
          <a:xfrm>
            <a:off x="952780" y="5351630"/>
            <a:ext cx="180083" cy="8511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132863" y="5305941"/>
            <a:ext cx="2858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00073" y="5271596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42" name="직선 화살표 연결선 141"/>
          <p:cNvCxnSpPr>
            <a:stCxn id="143" idx="2"/>
            <a:endCxn id="141" idx="0"/>
          </p:cNvCxnSpPr>
          <p:nvPr/>
        </p:nvCxnSpPr>
        <p:spPr>
          <a:xfrm>
            <a:off x="4957232" y="5114494"/>
            <a:ext cx="675950" cy="1571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모서리가 둥근 직사각형 142"/>
          <p:cNvSpPr/>
          <p:nvPr/>
        </p:nvSpPr>
        <p:spPr>
          <a:xfrm>
            <a:off x="4712759" y="487002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순서도: 병합 145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88891"/>
              </p:ext>
            </p:extLst>
          </p:nvPr>
        </p:nvGraphicFramePr>
        <p:xfrm>
          <a:off x="457291" y="4444835"/>
          <a:ext cx="420624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154" name="순서도: 병합 153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58" name="그룹 157"/>
          <p:cNvGrpSpPr/>
          <p:nvPr/>
        </p:nvGrpSpPr>
        <p:grpSpPr>
          <a:xfrm>
            <a:off x="1881759" y="4892719"/>
            <a:ext cx="1761920" cy="187788"/>
            <a:chOff x="3734940" y="2456613"/>
            <a:chExt cx="1345060" cy="187788"/>
          </a:xfrm>
        </p:grpSpPr>
        <p:sp>
          <p:nvSpPr>
            <p:cNvPr id="159" name="모서리가 둥근 직사각형 158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60" name="순서도: 병합 159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3" name="그룹 162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164" name="모서리가 둥근 직사각형 163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5" name="순서도: 병합 164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35896"/>
              </p:ext>
            </p:extLst>
          </p:nvPr>
        </p:nvGraphicFramePr>
        <p:xfrm>
          <a:off x="446828" y="3114260"/>
          <a:ext cx="500024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170" name="그룹 169"/>
          <p:cNvGrpSpPr/>
          <p:nvPr/>
        </p:nvGrpSpPr>
        <p:grpSpPr>
          <a:xfrm>
            <a:off x="2099259" y="3606767"/>
            <a:ext cx="1345060" cy="187788"/>
            <a:chOff x="3734940" y="2456613"/>
            <a:chExt cx="1345060" cy="187788"/>
          </a:xfrm>
        </p:grpSpPr>
        <p:sp>
          <p:nvSpPr>
            <p:cNvPr id="171" name="모서리가 둥근 직사각형 170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72" name="순서도: 병합 171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73" name="순서도: 병합 172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74" name="모서리가 둥근 직사각형 173"/>
          <p:cNvSpPr/>
          <p:nvPr/>
        </p:nvSpPr>
        <p:spPr>
          <a:xfrm>
            <a:off x="5528779" y="3550082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451135" y="2841081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6" name="직선 화살표 연결선 175"/>
          <p:cNvCxnSpPr>
            <a:stCxn id="174" idx="2"/>
            <a:endCxn id="71" idx="0"/>
          </p:cNvCxnSpPr>
          <p:nvPr/>
        </p:nvCxnSpPr>
        <p:spPr>
          <a:xfrm>
            <a:off x="5773252" y="3794555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표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17661"/>
              </p:ext>
            </p:extLst>
          </p:nvPr>
        </p:nvGraphicFramePr>
        <p:xfrm>
          <a:off x="4460655" y="2195956"/>
          <a:ext cx="4051301" cy="419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82" name="그룹 181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183" name="모서리가 둥근 직사각형 182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184" name="순서도: 병합 183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186" name="직사각형 18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8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9" name="TextBox 188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0" name="모서리가 둥근 직사각형 189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192" name="직선 화살표 연결선 191"/>
          <p:cNvCxnSpPr>
            <a:stCxn id="190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856564" y="2977469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</a:t>
            </a:r>
            <a:r>
              <a:rPr lang="en-US" altLang="ko-KR" sz="1100" dirty="0" smtClean="0">
                <a:solidFill>
                  <a:schemeClr val="accent1"/>
                </a:solidFill>
              </a:rPr>
              <a:t>/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4483473" y="2640830"/>
            <a:ext cx="272115" cy="20025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5071495" y="2658231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사용자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98" name="직선 화살표 연결선 197"/>
          <p:cNvCxnSpPr>
            <a:endCxn id="197" idx="1"/>
          </p:cNvCxnSpPr>
          <p:nvPr/>
        </p:nvCxnSpPr>
        <p:spPr>
          <a:xfrm>
            <a:off x="4755588" y="2728890"/>
            <a:ext cx="315907" cy="6014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876548" y="2846664"/>
            <a:ext cx="2941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에 권한을 부여한 항목만 선택 가능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9" name="직선 화살표 연결선 98"/>
          <p:cNvCxnSpPr/>
          <p:nvPr/>
        </p:nvCxnSpPr>
        <p:spPr>
          <a:xfrm>
            <a:off x="1506090" y="2977469"/>
            <a:ext cx="31590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11469" y="4277446"/>
            <a:ext cx="421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>
                <a:solidFill>
                  <a:schemeClr val="accent2">
                    <a:lumMod val="75000"/>
                  </a:schemeClr>
                </a:solidFill>
              </a:rPr>
              <a:t>필터링시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사용할 </a:t>
            </a:r>
            <a:r>
              <a:rPr lang="en-US" altLang="ko-KR" sz="900" dirty="0" smtClean="0">
                <a:solidFill>
                  <a:schemeClr val="accent2">
                    <a:lumMod val="75000"/>
                  </a:schemeClr>
                </a:solidFill>
              </a:rPr>
              <a:t>API</a:t>
            </a:r>
          </a:p>
          <a:p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altLang="ko-KR" sz="900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en-US" altLang="ko-KR" sz="900" dirty="0">
                <a:solidFill>
                  <a:schemeClr val="accent2">
                    <a:lumMod val="75000"/>
                  </a:schemeClr>
                </a:solidFill>
              </a:rPr>
              <a:t>/role-permission/legacy/{legacy-id} 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" name="직선 화살표 연결선 102"/>
          <p:cNvCxnSpPr>
            <a:endCxn id="102" idx="1"/>
          </p:cNvCxnSpPr>
          <p:nvPr/>
        </p:nvCxnSpPr>
        <p:spPr>
          <a:xfrm>
            <a:off x="1720112" y="3672318"/>
            <a:ext cx="3691357" cy="78979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30191" y="2535962"/>
            <a:ext cx="42472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solidFill>
                  <a:schemeClr val="accent2">
                    <a:lumMod val="75000"/>
                  </a:schemeClr>
                </a:solidFill>
              </a:rPr>
              <a:t>XXXXXX</a:t>
            </a:r>
            <a:r>
              <a:rPr lang="ko-KR" altLang="en-US" sz="8000" dirty="0" smtClean="0">
                <a:solidFill>
                  <a:schemeClr val="accent2">
                    <a:lumMod val="75000"/>
                  </a:schemeClr>
                </a:solidFill>
              </a:rPr>
              <a:t>복잡한</a:t>
            </a:r>
            <a:endParaRPr lang="ko-KR" alt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4169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55842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593942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583620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03766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0855" y="1500243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권한상세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0855" y="1761853"/>
            <a:ext cx="8604596" cy="441539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7482"/>
              </p:ext>
            </p:extLst>
          </p:nvPr>
        </p:nvGraphicFramePr>
        <p:xfrm>
          <a:off x="473871" y="2093211"/>
          <a:ext cx="3342960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329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460500"/>
                <a:gridCol w="1264131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 사원 그룹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451135" y="38831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29" name="직선 화살표 연결선 28"/>
          <p:cNvCxnSpPr>
            <a:stCxn id="28" idx="3"/>
            <a:endCxn id="30" idx="1"/>
          </p:cNvCxnSpPr>
          <p:nvPr/>
        </p:nvCxnSpPr>
        <p:spPr>
          <a:xfrm>
            <a:off x="940080" y="4005430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40194" y="3927877"/>
            <a:ext cx="2829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Role(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29650" y="3967983"/>
            <a:ext cx="186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</a:rPr>
              <a:t>-</a:t>
            </a:r>
            <a:r>
              <a:rPr lang="en-US" altLang="ko-KR" sz="1100" dirty="0" smtClean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행 삭제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148347" y="2564337"/>
            <a:ext cx="1345060" cy="187788"/>
            <a:chOff x="3734940" y="2456613"/>
            <a:chExt cx="1345060" cy="187788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 사원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34" name="순서도: 병합 33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5" name="순서도: 병합 34"/>
          <p:cNvSpPr/>
          <p:nvPr/>
        </p:nvSpPr>
        <p:spPr>
          <a:xfrm>
            <a:off x="2120583" y="269999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451135" y="176158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사용자그룹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1135" y="522509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3835" y="522939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90261" y="4878263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grpSp>
        <p:nvGrpSpPr>
          <p:cNvPr id="40" name="그룹 39"/>
          <p:cNvGrpSpPr/>
          <p:nvPr/>
        </p:nvGrpSpPr>
        <p:grpSpPr>
          <a:xfrm>
            <a:off x="1029352" y="4885195"/>
            <a:ext cx="684742" cy="187788"/>
            <a:chOff x="7255334" y="1911878"/>
            <a:chExt cx="1107836" cy="221213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58238"/>
              </p:ext>
            </p:extLst>
          </p:nvPr>
        </p:nvGraphicFramePr>
        <p:xfrm>
          <a:off x="457291" y="4444835"/>
          <a:ext cx="7171825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6504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752475"/>
                <a:gridCol w="1432055"/>
                <a:gridCol w="781050"/>
                <a:gridCol w="1892170"/>
                <a:gridCol w="942696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비고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44" name="그룹 43"/>
          <p:cNvGrpSpPr/>
          <p:nvPr/>
        </p:nvGrpSpPr>
        <p:grpSpPr>
          <a:xfrm>
            <a:off x="1870052" y="4884958"/>
            <a:ext cx="684742" cy="187788"/>
            <a:chOff x="2019027" y="3300633"/>
            <a:chExt cx="684742" cy="187788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019027" y="3300633"/>
              <a:ext cx="684742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6" name="순서도: 병합 45"/>
            <p:cNvSpPr/>
            <p:nvPr/>
          </p:nvSpPr>
          <p:spPr>
            <a:xfrm>
              <a:off x="2518961" y="3379369"/>
              <a:ext cx="43476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25428" y="4871879"/>
            <a:ext cx="1345060" cy="187788"/>
            <a:chOff x="3734940" y="2456613"/>
            <a:chExt cx="1345060" cy="18778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병합 48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0" name="순서도: 병합 49"/>
          <p:cNvSpPr/>
          <p:nvPr/>
        </p:nvSpPr>
        <p:spPr>
          <a:xfrm>
            <a:off x="4247289" y="5215010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1" name="그룹 50"/>
          <p:cNvGrpSpPr/>
          <p:nvPr/>
        </p:nvGrpSpPr>
        <p:grpSpPr>
          <a:xfrm>
            <a:off x="4043204" y="4874112"/>
            <a:ext cx="684742" cy="187788"/>
            <a:chOff x="2019027" y="3300633"/>
            <a:chExt cx="684742" cy="187788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2019027" y="3300633"/>
              <a:ext cx="684742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READ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순서도: 병합 52"/>
            <p:cNvSpPr/>
            <p:nvPr/>
          </p:nvSpPr>
          <p:spPr>
            <a:xfrm>
              <a:off x="2518961" y="3379369"/>
              <a:ext cx="43476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880430" y="4891129"/>
            <a:ext cx="1761920" cy="187788"/>
            <a:chOff x="3734940" y="2456613"/>
            <a:chExt cx="1345060" cy="18778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월별 마케팅 관리 권</a:t>
              </a: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한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병합 55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42758" y="4193631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035370" y="3570871"/>
            <a:ext cx="684742" cy="187788"/>
            <a:chOff x="7255334" y="1911878"/>
            <a:chExt cx="1107836" cy="221213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순서도: 병합 5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52945"/>
              </p:ext>
            </p:extLst>
          </p:nvPr>
        </p:nvGraphicFramePr>
        <p:xfrm>
          <a:off x="446828" y="3114260"/>
          <a:ext cx="6050176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617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062281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49936"/>
                <a:gridCol w="1537432"/>
                <a:gridCol w="1884349"/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유형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Role(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영업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지원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그룹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Role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62" name="그룹 61"/>
          <p:cNvGrpSpPr/>
          <p:nvPr/>
        </p:nvGrpSpPr>
        <p:grpSpPr>
          <a:xfrm>
            <a:off x="2126664" y="3559104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직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책</a:t>
              </a: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192171" y="3565008"/>
            <a:ext cx="1345060" cy="187788"/>
            <a:chOff x="3734940" y="2456613"/>
            <a:chExt cx="1345060" cy="187788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3734940" y="2456613"/>
              <a:ext cx="1345060" cy="1877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defTabSz="914400" latinLnBrk="1">
                <a:defRPr/>
              </a:pP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영업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(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일반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/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지원</a:t>
              </a:r>
              <a:r>
                <a:rPr lang="en-US" altLang="ko-KR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)</a:t>
              </a:r>
              <a:r>
                <a:rPr lang="ko-KR" altLang="en-US" sz="10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ea typeface="맑은 고딕" panose="020B0503020000020004" pitchFamily="50" charset="-127"/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4926342" y="2533107"/>
              <a:ext cx="85401" cy="38811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8" name="순서도: 병합 67"/>
          <p:cNvSpPr/>
          <p:nvPr/>
        </p:nvSpPr>
        <p:spPr>
          <a:xfrm>
            <a:off x="4253307" y="3700661"/>
            <a:ext cx="43476" cy="38811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552938" y="3532766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51135" y="284108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Role(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그룹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1" name="직선 화살표 연결선 70"/>
          <p:cNvCxnSpPr>
            <a:stCxn id="69" idx="2"/>
            <a:endCxn id="31" idx="0"/>
          </p:cNvCxnSpPr>
          <p:nvPr/>
        </p:nvCxnSpPr>
        <p:spPr>
          <a:xfrm>
            <a:off x="6797411" y="3777239"/>
            <a:ext cx="765348" cy="1907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16950"/>
              </p:ext>
            </p:extLst>
          </p:nvPr>
        </p:nvGraphicFramePr>
        <p:xfrm>
          <a:off x="4460655" y="2195956"/>
          <a:ext cx="3680117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5286925" y="1930572"/>
            <a:ext cx="762788" cy="180000"/>
            <a:chOff x="6248400" y="1926677"/>
            <a:chExt cx="762788" cy="180000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성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명</a:t>
              </a:r>
            </a:p>
          </p:txBody>
        </p:sp>
        <p:sp>
          <p:nvSpPr>
            <p:cNvPr id="75" name="순서도: 병합 7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145954" y="1942266"/>
            <a:ext cx="967391" cy="168306"/>
            <a:chOff x="7107429" y="1938371"/>
            <a:chExt cx="967391" cy="168306"/>
          </a:xfrm>
        </p:grpSpPr>
        <p:sp>
          <p:nvSpPr>
            <p:cNvPr id="77" name="직사각형 7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" name="TextBox 79"/>
          <p:cNvSpPr txBox="1"/>
          <p:nvPr/>
        </p:nvSpPr>
        <p:spPr>
          <a:xfrm>
            <a:off x="4435436" y="189820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7521351" y="1911840"/>
            <a:ext cx="917484" cy="247972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용자 찾기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842230" y="2518594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cxnSp>
        <p:nvCxnSpPr>
          <p:cNvPr id="83" name="직선 화살표 연결선 82"/>
          <p:cNvCxnSpPr>
            <a:stCxn id="81" idx="2"/>
          </p:cNvCxnSpPr>
          <p:nvPr/>
        </p:nvCxnSpPr>
        <p:spPr>
          <a:xfrm flipH="1">
            <a:off x="7847626" y="2159812"/>
            <a:ext cx="132467" cy="81207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856564" y="2977469"/>
            <a:ext cx="1604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찾기 화면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2476103" y="528545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107832" y="528545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791470" y="528545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88" name="직사각형 87"/>
          <p:cNvSpPr/>
          <p:nvPr/>
        </p:nvSpPr>
        <p:spPr>
          <a:xfrm>
            <a:off x="2233429" y="6051609"/>
            <a:ext cx="4610610" cy="7371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824832" y="6073965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954406" y="6335575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91" name="직선 화살표 연결선 90"/>
          <p:cNvCxnSpPr>
            <a:stCxn id="87" idx="2"/>
            <a:endCxn id="88" idx="0"/>
          </p:cNvCxnSpPr>
          <p:nvPr/>
        </p:nvCxnSpPr>
        <p:spPr>
          <a:xfrm>
            <a:off x="4280416" y="5529928"/>
            <a:ext cx="258318" cy="52168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5" idx="2"/>
            <a:endCxn id="96" idx="0"/>
          </p:cNvCxnSpPr>
          <p:nvPr/>
        </p:nvCxnSpPr>
        <p:spPr>
          <a:xfrm flipH="1">
            <a:off x="1824963" y="5529928"/>
            <a:ext cx="1140086" cy="736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463383" y="5606806"/>
            <a:ext cx="42883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40280" y="5219868"/>
            <a:ext cx="25474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사용자</a:t>
            </a:r>
            <a:r>
              <a:rPr lang="en-US" altLang="ko-KR" sz="1100" dirty="0" smtClean="0">
                <a:solidFill>
                  <a:schemeClr val="accent1"/>
                </a:solidFill>
              </a:rPr>
              <a:t>(</a:t>
            </a:r>
            <a:r>
              <a:rPr lang="ko-KR" altLang="en-US" sz="1100" dirty="0" smtClean="0">
                <a:solidFill>
                  <a:schemeClr val="accent1"/>
                </a:solidFill>
              </a:rPr>
              <a:t>그룹</a:t>
            </a:r>
            <a:r>
              <a:rPr lang="en-US" altLang="ko-KR" sz="1100" dirty="0" smtClean="0">
                <a:solidFill>
                  <a:schemeClr val="accent1"/>
                </a:solidFill>
              </a:rPr>
              <a:t>)</a:t>
            </a:r>
            <a:r>
              <a:rPr lang="ko-KR" altLang="en-US" sz="1100" dirty="0" smtClean="0">
                <a:solidFill>
                  <a:schemeClr val="accent1"/>
                </a:solidFill>
              </a:rPr>
              <a:t> 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95" name="직선 화살표 연결선 94"/>
          <p:cNvCxnSpPr>
            <a:stCxn id="86" idx="3"/>
            <a:endCxn id="94" idx="1"/>
          </p:cNvCxnSpPr>
          <p:nvPr/>
        </p:nvCxnSpPr>
        <p:spPr>
          <a:xfrm>
            <a:off x="6085723" y="5407691"/>
            <a:ext cx="554557" cy="2762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4893" y="5603606"/>
            <a:ext cx="3320140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사용자</a:t>
            </a:r>
            <a:r>
              <a:rPr lang="en-US" altLang="ko-KR" sz="1100" dirty="0">
                <a:solidFill>
                  <a:schemeClr val="accent1"/>
                </a:solidFill>
              </a:rPr>
              <a:t>(</a:t>
            </a:r>
            <a:r>
              <a:rPr lang="ko-KR" altLang="en-US" sz="1100" dirty="0">
                <a:solidFill>
                  <a:schemeClr val="accent1"/>
                </a:solidFill>
              </a:rPr>
              <a:t>그룹</a:t>
            </a:r>
            <a:r>
              <a:rPr lang="en-US" altLang="ko-KR" sz="1100" dirty="0">
                <a:solidFill>
                  <a:schemeClr val="accent1"/>
                </a:solidFill>
              </a:rPr>
              <a:t>)</a:t>
            </a:r>
            <a:r>
              <a:rPr lang="ko-KR" altLang="en-US" sz="1100" dirty="0">
                <a:solidFill>
                  <a:schemeClr val="accent1"/>
                </a:solidFill>
              </a:rPr>
              <a:t>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권한현황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8156968" y="2396358"/>
            <a:ext cx="338899" cy="1679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8156968" y="2616000"/>
            <a:ext cx="338899" cy="16798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1942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/>
          </p:nvPr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6774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사용자관리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671161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사용자찾기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56006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683804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47" name="직선 화살표 연결선 46"/>
          <p:cNvCxnSpPr>
            <a:stCxn id="39" idx="2"/>
            <a:endCxn id="45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2"/>
            <a:endCxn id="46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순서도: 병합 5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54" name="직사각형 5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" name="TextBox 56"/>
          <p:cNvSpPr txBox="1"/>
          <p:nvPr/>
        </p:nvSpPr>
        <p:spPr>
          <a:xfrm>
            <a:off x="5575480" y="1457325"/>
            <a:ext cx="1099348" cy="24622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사용</a:t>
            </a:r>
            <a:r>
              <a:rPr lang="ko-KR" altLang="en-US" sz="1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자</a:t>
            </a:r>
            <a:r>
              <a:rPr lang="ko-KR" alt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권한관리 </a:t>
            </a:r>
            <a:endParaRPr lang="ko-KR" altLang="en-US" sz="1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6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118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사용자권한관리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조직</a:t>
            </a:r>
            <a:r>
              <a:rPr lang="ko-KR" altLang="en-US" sz="11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도</a:t>
            </a:r>
            <a:r>
              <a:rPr lang="ko-KR" altLang="en-US" sz="11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관리</a:t>
            </a:r>
            <a:endParaRPr lang="ko-KR" altLang="en-US" sz="11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6556986" y="1435100"/>
            <a:ext cx="770095" cy="1270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8576" y="1540105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 이력비교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48407"/>
              </p:ext>
            </p:extLst>
          </p:nvPr>
        </p:nvGraphicFramePr>
        <p:xfrm>
          <a:off x="106062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737672" y="2283890"/>
            <a:ext cx="265725" cy="2801733"/>
            <a:chOff x="8853820" y="3175437"/>
            <a:chExt cx="300082" cy="2945963"/>
          </a:xfrm>
        </p:grpSpPr>
        <p:sp>
          <p:nvSpPr>
            <p:cNvPr id="31" name="직사각형 30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2155930" y="2039103"/>
            <a:ext cx="762788" cy="180000"/>
            <a:chOff x="6248400" y="1926677"/>
            <a:chExt cx="762788" cy="18000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기준이력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순서도: 병합 47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46365"/>
              </p:ext>
            </p:extLst>
          </p:nvPr>
        </p:nvGraphicFramePr>
        <p:xfrm>
          <a:off x="4021133" y="23542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주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변경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운영개선팀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100" u="none" strike="noStrike" dirty="0" smtClean="0">
                          <a:effectLst/>
                        </a:rPr>
                        <a:t>VOC</a:t>
                      </a:r>
                      <a:r>
                        <a:rPr lang="en-US" altLang="ko-KR" sz="11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smtClean="0">
                          <a:effectLst/>
                        </a:rPr>
                        <a:t>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 smtClean="0">
                          <a:effectLst/>
                        </a:rPr>
                        <a:t>+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IT</a:t>
                      </a:r>
                      <a:r>
                        <a:rPr lang="ko-KR" altLang="en-US" sz="1100" u="none" strike="noStrike" dirty="0">
                          <a:effectLst/>
                        </a:rPr>
                        <a:t>인프라실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인프라팀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5698182" y="2283890"/>
            <a:ext cx="265725" cy="2801733"/>
            <a:chOff x="8853820" y="3175437"/>
            <a:chExt cx="300082" cy="2945963"/>
          </a:xfrm>
        </p:grpSpPr>
        <p:sp>
          <p:nvSpPr>
            <p:cNvPr id="56" name="직사각형 55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116440" y="2039103"/>
            <a:ext cx="762788" cy="180000"/>
            <a:chOff x="6248400" y="1926677"/>
            <a:chExt cx="762788" cy="180000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비교이력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순서도: 병합 6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직선 화살표 연결선 63"/>
          <p:cNvCxnSpPr>
            <a:stCxn id="61" idx="3"/>
            <a:endCxn id="65" idx="0"/>
          </p:cNvCxnSpPr>
          <p:nvPr/>
        </p:nvCxnSpPr>
        <p:spPr>
          <a:xfrm>
            <a:off x="5879228" y="2129103"/>
            <a:ext cx="1211163" cy="6178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472273" y="2746903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이력 리스트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087379" y="3525748"/>
            <a:ext cx="756000" cy="180000"/>
            <a:chOff x="7255310" y="1911862"/>
            <a:chExt cx="1107832" cy="221211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7255310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경영방향</a:t>
              </a:r>
            </a:p>
          </p:txBody>
        </p:sp>
        <p:sp>
          <p:nvSpPr>
            <p:cNvPr id="70" name="순서도: 병합 69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914140" y="3532911"/>
            <a:ext cx="756000" cy="180000"/>
            <a:chOff x="7139354" y="1911862"/>
            <a:chExt cx="1107832" cy="221211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7139354" y="1911862"/>
              <a:ext cx="1107832" cy="221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ML1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순서도: 병합 72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5879228" y="3129522"/>
            <a:ext cx="3303303" cy="15091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31988"/>
              </p:ext>
            </p:extLst>
          </p:nvPr>
        </p:nvGraphicFramePr>
        <p:xfrm>
          <a:off x="6057513" y="3462238"/>
          <a:ext cx="2966589" cy="6475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66589">
                  <a:extLst>
                    <a:ext uri="{9D8B030D-6E8A-4147-A177-3AD203B41FA5}">
                      <a16:colId xmlns:a16="http://schemas.microsoft.com/office/drawing/2014/main" xmlns="" val="1904282776"/>
                    </a:ext>
                  </a:extLst>
                </a:gridCol>
              </a:tblGrid>
              <a:tr h="647542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76" name="그룹 75"/>
          <p:cNvGrpSpPr/>
          <p:nvPr/>
        </p:nvGrpSpPr>
        <p:grpSpPr>
          <a:xfrm>
            <a:off x="6236709" y="3668747"/>
            <a:ext cx="528332" cy="171197"/>
            <a:chOff x="7255334" y="1911878"/>
            <a:chExt cx="1107836" cy="221213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년도</a:t>
              </a:r>
            </a:p>
          </p:txBody>
        </p:sp>
        <p:sp>
          <p:nvSpPr>
            <p:cNvPr id="78" name="순서도: 병합 77"/>
            <p:cNvSpPr/>
            <p:nvPr/>
          </p:nvSpPr>
          <p:spPr>
            <a:xfrm>
              <a:off x="8071338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6826912" y="3668747"/>
            <a:ext cx="693491" cy="171197"/>
            <a:chOff x="7255282" y="1911878"/>
            <a:chExt cx="1107828" cy="221213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7255282" y="1911878"/>
              <a:ext cx="1107828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월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순서도: 병합 80"/>
            <p:cNvSpPr/>
            <p:nvPr/>
          </p:nvSpPr>
          <p:spPr>
            <a:xfrm>
              <a:off x="8071338" y="2001988"/>
              <a:ext cx="70338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558443" y="3662382"/>
            <a:ext cx="684742" cy="187788"/>
            <a:chOff x="7255334" y="1911878"/>
            <a:chExt cx="1107836" cy="221213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일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순서도: 병합 8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모서리가 둥근 직사각형 84"/>
          <p:cNvSpPr/>
          <p:nvPr/>
        </p:nvSpPr>
        <p:spPr>
          <a:xfrm>
            <a:off x="7000325" y="4267553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적용하기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972920" y="3198588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조직도 이력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3748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38576" y="154010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세팅화면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직선 화살표 연결선 44"/>
          <p:cNvCxnSpPr>
            <a:endCxn id="4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2684" y="1902315"/>
            <a:ext cx="8110006" cy="3629297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/>
          <p:cNvGrpSpPr/>
          <p:nvPr/>
        </p:nvGrpSpPr>
        <p:grpSpPr>
          <a:xfrm>
            <a:off x="5227153" y="2098060"/>
            <a:ext cx="762788" cy="180000"/>
            <a:chOff x="6248400" y="1926677"/>
            <a:chExt cx="762788" cy="180000"/>
          </a:xfrm>
        </p:grpSpPr>
        <p:sp>
          <p:nvSpPr>
            <p:cNvPr id="71" name="모서리가 둥근 직사각형 70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원천시스템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순서도: 병합 71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086182" y="2109754"/>
            <a:ext cx="967391" cy="168306"/>
            <a:chOff x="7107429" y="1938371"/>
            <a:chExt cx="967391" cy="168306"/>
          </a:xfrm>
        </p:grpSpPr>
        <p:sp>
          <p:nvSpPr>
            <p:cNvPr id="74" name="직사각형 73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6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모서리가 둥근 직사각형 76"/>
          <p:cNvSpPr/>
          <p:nvPr/>
        </p:nvSpPr>
        <p:spPr>
          <a:xfrm>
            <a:off x="7243756" y="2052302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45180" y="4448726"/>
            <a:ext cx="4554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상세페이지로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33489"/>
              </p:ext>
            </p:extLst>
          </p:nvPr>
        </p:nvGraphicFramePr>
        <p:xfrm>
          <a:off x="2037680" y="2850660"/>
          <a:ext cx="3643630" cy="154852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5260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107396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036929"/>
                <a:gridCol w="1154045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원천시스템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CRM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OW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박문수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</a:tbl>
          </a:graphicData>
        </a:graphic>
      </p:graphicFrame>
      <p:cxnSp>
        <p:nvCxnSpPr>
          <p:cNvPr id="80" name="직선 화살표 연결선 79"/>
          <p:cNvCxnSpPr>
            <a:stCxn id="77" idx="2"/>
          </p:cNvCxnSpPr>
          <p:nvPr/>
        </p:nvCxnSpPr>
        <p:spPr>
          <a:xfrm>
            <a:off x="7585222" y="2304302"/>
            <a:ext cx="214383" cy="55904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H="1">
            <a:off x="3875442" y="3907021"/>
            <a:ext cx="310319" cy="8548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9879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주가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3478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41" idx="2"/>
            <a:endCxn id="52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58" name="직사각형 5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" name="모서리가 둥근 직사각형 6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62" name="직선 화살표 연결선 61"/>
          <p:cNvCxnSpPr>
            <a:stCxn id="61" idx="3"/>
            <a:endCxn id="6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65" name="직선 화살표 연결선 64"/>
          <p:cNvCxnSpPr>
            <a:endCxn id="66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90481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439594"/>
              </p:ext>
            </p:extLst>
          </p:nvPr>
        </p:nvGraphicFramePr>
        <p:xfrm>
          <a:off x="285750" y="2278076"/>
          <a:ext cx="1752600" cy="273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/>
                <a:gridCol w="32385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오스템임플란트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smtClean="0">
                          <a:effectLst/>
                        </a:rPr>
                        <a:t>선택</a:t>
                      </a:r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정보화본부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        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정보혁신실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OW</a:t>
                      </a:r>
                      <a:r>
                        <a:rPr lang="ko-KR" altLang="en-US" sz="1100" u="none" strike="noStrike">
                          <a:effectLst/>
                        </a:rPr>
                        <a:t>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고도화팀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정보운영실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ERP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CRM</a:t>
                      </a:r>
                      <a:r>
                        <a:rPr lang="ko-KR" altLang="en-US" sz="1100" u="none" strike="noStrike">
                          <a:effectLst/>
                        </a:rPr>
                        <a:t>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운영개선팀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               IT</a:t>
                      </a:r>
                      <a:r>
                        <a:rPr lang="ko-KR" altLang="en-US" sz="1100" u="none" strike="noStrike">
                          <a:effectLst/>
                        </a:rPr>
                        <a:t>인프라팀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               정보보안팀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23375" y="199370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조직도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68818"/>
              </p:ext>
            </p:extLst>
          </p:nvPr>
        </p:nvGraphicFramePr>
        <p:xfrm>
          <a:off x="2809055" y="2255315"/>
          <a:ext cx="4051301" cy="1885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263"/>
                <a:gridCol w="812164"/>
                <a:gridCol w="812164"/>
                <a:gridCol w="685263"/>
                <a:gridCol w="685263"/>
                <a:gridCol w="371184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사번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조직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직급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선택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2011111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강기둥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팀장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강남길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차장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강다빈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과장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강덕중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정보기획팀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류대식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류상욱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2011118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류성훈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정보기획팀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사원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769211" y="1993705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선택된 사용자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962799" y="2207690"/>
            <a:ext cx="265725" cy="2801733"/>
            <a:chOff x="8853820" y="3175437"/>
            <a:chExt cx="300082" cy="2945963"/>
          </a:xfrm>
        </p:grpSpPr>
        <p:sp>
          <p:nvSpPr>
            <p:cNvPr id="50" name="직사각형 49"/>
            <p:cNvSpPr/>
            <p:nvPr/>
          </p:nvSpPr>
          <p:spPr>
            <a:xfrm>
              <a:off x="8948207" y="3238500"/>
              <a:ext cx="110067" cy="28829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48206" y="3429000"/>
              <a:ext cx="110068" cy="2070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53820" y="31754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^</a:t>
              </a:r>
              <a:endParaRPr lang="ko-KR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74839" y="5802159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V</a:t>
              </a:r>
              <a:endParaRPr lang="ko-KR" altLang="en-US" sz="10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877261" y="2251442"/>
            <a:ext cx="97465" cy="18728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6877261" y="2432615"/>
            <a:ext cx="97465" cy="12122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793681" y="2191466"/>
            <a:ext cx="265725" cy="351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793681" y="3840035"/>
            <a:ext cx="227400" cy="234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86588" y="519508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222942" y="5188412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0843" y="5688687"/>
            <a:ext cx="2419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선택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84377" y="5738574"/>
            <a:ext cx="2560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사용자 추가 없이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이전 페이지로 </a:t>
            </a:r>
            <a:r>
              <a:rPr lang="ko-KR" altLang="en-US" sz="1100" dirty="0">
                <a:solidFill>
                  <a:schemeClr val="accent1"/>
                </a:solidFill>
              </a:rPr>
              <a:t>이동  </a:t>
            </a:r>
          </a:p>
        </p:txBody>
      </p:sp>
      <p:cxnSp>
        <p:nvCxnSpPr>
          <p:cNvPr id="62" name="직선 화살표 연결선 61"/>
          <p:cNvCxnSpPr>
            <a:stCxn id="58" idx="2"/>
            <a:endCxn id="60" idx="0"/>
          </p:cNvCxnSpPr>
          <p:nvPr/>
        </p:nvCxnSpPr>
        <p:spPr>
          <a:xfrm flipH="1">
            <a:off x="2240469" y="5439555"/>
            <a:ext cx="935065" cy="2491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9" idx="2"/>
            <a:endCxn id="61" idx="0"/>
          </p:cNvCxnSpPr>
          <p:nvPr/>
        </p:nvCxnSpPr>
        <p:spPr>
          <a:xfrm>
            <a:off x="4711888" y="5432885"/>
            <a:ext cx="1452647" cy="30568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14301" y="1761853"/>
            <a:ext cx="8575984" cy="38022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085648" y="1957598"/>
            <a:ext cx="762788" cy="180000"/>
            <a:chOff x="6248400" y="1926677"/>
            <a:chExt cx="762788" cy="18000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조직이름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7" name="순서도: 병합 66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944677" y="1969292"/>
            <a:ext cx="967391" cy="168306"/>
            <a:chOff x="7107429" y="1938371"/>
            <a:chExt cx="967391" cy="168306"/>
          </a:xfrm>
        </p:grpSpPr>
        <p:sp>
          <p:nvSpPr>
            <p:cNvPr id="69" name="직사각형 68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79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3949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상세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3203" y="1848144"/>
            <a:ext cx="8110006" cy="238015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21124" y="373288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357478" y="3726217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88093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94564" y="4479232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2" name="직선 화살표 연결선 31"/>
          <p:cNvCxnSpPr>
            <a:stCxn id="26" idx="2"/>
            <a:endCxn id="31" idx="0"/>
          </p:cNvCxnSpPr>
          <p:nvPr/>
        </p:nvCxnSpPr>
        <p:spPr>
          <a:xfrm flipH="1">
            <a:off x="2338604" y="3977360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7352" y="4479232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34" name="직선 화살표 연결선 33"/>
          <p:cNvCxnSpPr>
            <a:endCxn id="33" idx="0"/>
          </p:cNvCxnSpPr>
          <p:nvPr/>
        </p:nvCxnSpPr>
        <p:spPr>
          <a:xfrm>
            <a:off x="4846423" y="3977360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6" name="직사각형 35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38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모서리가 둥근 직사각형 38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0" name="직선 화살표 연결선 39"/>
          <p:cNvCxnSpPr>
            <a:stCxn id="39" idx="3"/>
            <a:endCxn id="41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43" name="직선 화살표 연결선 42"/>
          <p:cNvCxnSpPr>
            <a:endCxn id="44" idx="1"/>
          </p:cNvCxnSpPr>
          <p:nvPr/>
        </p:nvCxnSpPr>
        <p:spPr>
          <a:xfrm>
            <a:off x="4179225" y="2780088"/>
            <a:ext cx="593335" cy="2550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72560" y="2904379"/>
            <a:ext cx="2669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찾기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67173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세팅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슈퍼관리자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only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8576" y="1540105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관리자 찾기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8295328" y="1385025"/>
            <a:ext cx="350587" cy="46311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0866" y="184814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>
                <a:solidFill>
                  <a:schemeClr val="accent1"/>
                </a:solidFill>
              </a:rPr>
              <a:t>세팅화면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3203" y="1848144"/>
            <a:ext cx="8110006" cy="263595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754949" y="2612495"/>
            <a:ext cx="1162722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444936" y="2611782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01177"/>
              </p:ext>
            </p:extLst>
          </p:nvPr>
        </p:nvGraphicFramePr>
        <p:xfrm>
          <a:off x="1049978" y="2102067"/>
          <a:ext cx="509306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3228504" y="2611782"/>
            <a:ext cx="967391" cy="168306"/>
            <a:chOff x="7107429" y="1938371"/>
            <a:chExt cx="967391" cy="168306"/>
          </a:xfrm>
        </p:grpSpPr>
        <p:sp>
          <p:nvSpPr>
            <p:cNvPr id="38" name="직사각형 37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4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" name="모서리가 둥근 직사각형 40"/>
          <p:cNvSpPr/>
          <p:nvPr/>
        </p:nvSpPr>
        <p:spPr>
          <a:xfrm>
            <a:off x="1086178" y="2930351"/>
            <a:ext cx="488945" cy="24447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cxnSp>
        <p:nvCxnSpPr>
          <p:cNvPr id="42" name="직선 화살표 연결선 41"/>
          <p:cNvCxnSpPr>
            <a:stCxn id="41" idx="3"/>
            <a:endCxn id="43" idx="1"/>
          </p:cNvCxnSpPr>
          <p:nvPr/>
        </p:nvCxnSpPr>
        <p:spPr>
          <a:xfrm>
            <a:off x="1575123" y="3052588"/>
            <a:ext cx="400114" cy="5325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975237" y="2975035"/>
            <a:ext cx="2630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관리자 추가 템플릿 노출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30633" y="3248750"/>
            <a:ext cx="2457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1"/>
                </a:solidFill>
              </a:rPr>
              <a:t>+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동적으로 세로로 확장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476103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07832" y="3668819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6331" y="4053215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91470" y="3668820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2233429" y="4571209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13208" y="4739555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54406" y="5196487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52" name="직선 화살표 연결선 51"/>
          <p:cNvCxnSpPr>
            <a:endCxn id="49" idx="0"/>
          </p:cNvCxnSpPr>
          <p:nvPr/>
        </p:nvCxnSpPr>
        <p:spPr>
          <a:xfrm>
            <a:off x="4259907" y="3910213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2"/>
            <a:endCxn id="47" idx="0"/>
          </p:cNvCxnSpPr>
          <p:nvPr/>
        </p:nvCxnSpPr>
        <p:spPr>
          <a:xfrm flipH="1">
            <a:off x="2256401" y="3913293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63383" y="3990171"/>
            <a:ext cx="39196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</a:t>
            </a:r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accent1"/>
                </a:solidFill>
              </a:rPr>
              <a:t>관리자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486306" y="3482405"/>
            <a:ext cx="18966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관리자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6" name="직선 화살표 연결선 55"/>
          <p:cNvCxnSpPr>
            <a:stCxn id="46" idx="3"/>
            <a:endCxn id="55" idx="1"/>
          </p:cNvCxnSpPr>
          <p:nvPr/>
        </p:nvCxnSpPr>
        <p:spPr>
          <a:xfrm flipV="1">
            <a:off x="6085723" y="3697849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0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90900" y="2908300"/>
            <a:ext cx="19800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/>
              <a:t>END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038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20287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실패시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32262" y="5536276"/>
            <a:ext cx="8512233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32262" y="1263534"/>
            <a:ext cx="8512233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02708" y="5637241"/>
            <a:ext cx="18774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개인정보처리방침 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이메일무단수집거부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2707" y="5838233"/>
            <a:ext cx="7318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서울시 금천구 가산디지털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월드메르디앙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   사업자등록번호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112-81- 47103 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의료기기판매업신고번호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183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    프로그램 고객센터 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 1588-7522   FAX  :  02-2016-7001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02707" y="6039225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/>
        </p:nvGraphicFramePr>
        <p:xfrm>
          <a:off x="1813135" y="1838588"/>
          <a:ext cx="5914419" cy="275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Image" r:id="rId3" imgW="10247400" imgH="4774320" progId="Photoshop.Image.12">
                  <p:embed/>
                </p:oleObj>
              </mc:Choice>
              <mc:Fallback>
                <p:oleObj name="Image" r:id="rId3" imgW="10247400" imgH="4774320" progId="Photoshop.Image.12">
                  <p:embed/>
                  <p:pic>
                    <p:nvPicPr>
                      <p:cNvPr id="2" name="개체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3135" y="1838588"/>
                        <a:ext cx="5914419" cy="275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/>
          <p:cNvSpPr/>
          <p:nvPr/>
        </p:nvSpPr>
        <p:spPr>
          <a:xfrm>
            <a:off x="432261" y="1306574"/>
            <a:ext cx="8512233" cy="5002786"/>
          </a:xfrm>
          <a:prstGeom prst="rect">
            <a:avLst/>
          </a:prstGeom>
          <a:solidFill>
            <a:schemeClr val="dk1">
              <a:alpha val="3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0146" y="315052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75389" y="3318600"/>
            <a:ext cx="3573414" cy="38472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아이디 또는 비밀번호를 다시 확인하세요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ko-KR" altLang="en-US" sz="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등록되지 않은 아이디이거나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아이디 또는 비밀번호를 잘못 입력하셨습니다</a:t>
            </a: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01123" y="377580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16217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4251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 성공 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초기 화면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6726" y="181217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7054"/>
              </p:ext>
            </p:extLst>
          </p:nvPr>
        </p:nvGraphicFramePr>
        <p:xfrm>
          <a:off x="1139825" y="2223335"/>
          <a:ext cx="6756400" cy="2991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63748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2037268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974366"/>
                <a:gridCol w="974366"/>
                <a:gridCol w="917050">
                  <a:extLst>
                    <a:ext uri="{9D8B030D-6E8A-4147-A177-3AD203B41FA5}">
                      <a16:colId xmlns:a16="http://schemas.microsoft.com/office/drawing/2014/main" xmlns="" val="1551314870"/>
                    </a:ext>
                  </a:extLst>
                </a:gridCol>
                <a:gridCol w="1289602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Role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4535227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647068193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114886378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4169318578"/>
                  </a:ext>
                </a:extLst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7360320" y="1881074"/>
            <a:ext cx="540000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순서도: 병합 35"/>
          <p:cNvSpPr/>
          <p:nvPr/>
        </p:nvSpPr>
        <p:spPr>
          <a:xfrm>
            <a:off x="7785628" y="1974401"/>
            <a:ext cx="66147" cy="69769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객체관리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468776" y="1540105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관리시스템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94504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4156363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00743"/>
              </p:ext>
            </p:extLst>
          </p:nvPr>
        </p:nvGraphicFramePr>
        <p:xfrm>
          <a:off x="1435099" y="2363035"/>
          <a:ext cx="7023101" cy="186967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메뉴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공통 메뉴 베이스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전체 공통 기본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업무현황시스템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보고서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업무 전체 달성률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전체 업무 달성률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492441591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CRM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스크린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월별 마케팅 관리 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월별 마케팅 관리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35805816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OW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오스템웨이 누적 데이터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누적 데이터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4535227"/>
                  </a:ext>
                </a:extLst>
              </a:tr>
            </a:tbl>
          </a:graphicData>
        </a:graphic>
      </p:graphicFrame>
      <p:grpSp>
        <p:nvGrpSpPr>
          <p:cNvPr id="63" name="그룹 62"/>
          <p:cNvGrpSpPr/>
          <p:nvPr/>
        </p:nvGrpSpPr>
        <p:grpSpPr>
          <a:xfrm>
            <a:off x="5711517" y="1911215"/>
            <a:ext cx="762788" cy="180000"/>
            <a:chOff x="6248400" y="1926677"/>
            <a:chExt cx="762788" cy="180000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248400" y="1926677"/>
              <a:ext cx="762788" cy="18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원천시스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템</a:t>
              </a:r>
            </a:p>
          </p:txBody>
        </p:sp>
        <p:sp>
          <p:nvSpPr>
            <p:cNvPr id="65" name="순서도: 병합 64"/>
            <p:cNvSpPr/>
            <p:nvPr/>
          </p:nvSpPr>
          <p:spPr>
            <a:xfrm>
              <a:off x="6913638" y="2000013"/>
              <a:ext cx="52210" cy="37202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570546" y="1922909"/>
            <a:ext cx="967391" cy="168306"/>
            <a:chOff x="7107429" y="1938371"/>
            <a:chExt cx="967391" cy="168306"/>
          </a:xfrm>
        </p:grpSpPr>
        <p:sp>
          <p:nvSpPr>
            <p:cNvPr id="67" name="직사각형 66"/>
            <p:cNvSpPr/>
            <p:nvPr/>
          </p:nvSpPr>
          <p:spPr>
            <a:xfrm>
              <a:off x="7107429" y="1939084"/>
              <a:ext cx="812434" cy="167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텍스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트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919864" y="1938371"/>
              <a:ext cx="154956" cy="168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69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72" y="1964999"/>
              <a:ext cx="111278" cy="120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모서리가 둥근 직사각형 69"/>
          <p:cNvSpPr/>
          <p:nvPr/>
        </p:nvSpPr>
        <p:spPr>
          <a:xfrm>
            <a:off x="7735734" y="1911215"/>
            <a:ext cx="682932" cy="2520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현황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V="1">
            <a:off x="1143000" y="2988890"/>
            <a:ext cx="1304925" cy="2019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386" y="3197809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해당 행을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상세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849287" y="4521784"/>
            <a:ext cx="13773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버</a:t>
            </a:r>
            <a:r>
              <a:rPr lang="ko-KR" altLang="en-US" sz="1100" dirty="0">
                <a:solidFill>
                  <a:schemeClr val="accent1"/>
                </a:solidFill>
              </a:rPr>
              <a:t>튼</a:t>
            </a:r>
            <a:r>
              <a:rPr lang="ko-KR" altLang="en-US" sz="1100" dirty="0" smtClean="0">
                <a:solidFill>
                  <a:schemeClr val="accent1"/>
                </a:solidFill>
              </a:rPr>
              <a:t>을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추</a:t>
            </a:r>
            <a:r>
              <a:rPr lang="ko-KR" altLang="en-US" sz="1100" dirty="0">
                <a:solidFill>
                  <a:schemeClr val="accent1"/>
                </a:solidFill>
              </a:rPr>
              <a:t>가</a:t>
            </a:r>
            <a:r>
              <a:rPr lang="ko-KR" altLang="en-US" sz="1100" dirty="0" smtClean="0">
                <a:solidFill>
                  <a:schemeClr val="accent1"/>
                </a:solidFill>
              </a:rPr>
              <a:t> 페이지로 이동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78" name="직선 화살표 연결선 77"/>
          <p:cNvCxnSpPr>
            <a:stCxn id="70" idx="2"/>
            <a:endCxn id="77" idx="0"/>
          </p:cNvCxnSpPr>
          <p:nvPr/>
        </p:nvCxnSpPr>
        <p:spPr>
          <a:xfrm flipH="1">
            <a:off x="7537937" y="2163215"/>
            <a:ext cx="539263" cy="235856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80135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3"/>
            <a:ext cx="8110006" cy="188306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추가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359054" y="314494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확</a:t>
            </a:r>
            <a:r>
              <a:rPr lang="ko-KR" altLang="en-US" sz="1200" b="1" dirty="0"/>
              <a:t>인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806255" y="2479876"/>
            <a:ext cx="684742" cy="187788"/>
            <a:chOff x="7255334" y="1911878"/>
            <a:chExt cx="1107836" cy="22121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순서도: 병합 29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474103" y="245956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95408" y="313827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6407970" y="245956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텍스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67973"/>
              </p:ext>
            </p:extLst>
          </p:nvPr>
        </p:nvGraphicFramePr>
        <p:xfrm>
          <a:off x="1070362" y="1968730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2958562434"/>
                  </a:ext>
                </a:extLst>
              </a:tr>
            </a:tbl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3304855" y="2479876"/>
            <a:ext cx="684742" cy="187788"/>
            <a:chOff x="7255334" y="1911878"/>
            <a:chExt cx="1107836" cy="22121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47" name="순서도: 병합 46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232494" y="3891290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객체 추가 후 확인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추가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3" name="직선 화살표 연결선 52"/>
          <p:cNvCxnSpPr>
            <a:stCxn id="27" idx="2"/>
            <a:endCxn id="52" idx="0"/>
          </p:cNvCxnSpPr>
          <p:nvPr/>
        </p:nvCxnSpPr>
        <p:spPr>
          <a:xfrm flipH="1">
            <a:off x="2876534" y="3389418"/>
            <a:ext cx="971466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35282" y="389129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55" name="직선 화살표 연결선 54"/>
          <p:cNvCxnSpPr>
            <a:endCxn id="54" idx="0"/>
          </p:cNvCxnSpPr>
          <p:nvPr/>
        </p:nvCxnSpPr>
        <p:spPr>
          <a:xfrm>
            <a:off x="5384353" y="3389418"/>
            <a:ext cx="128734" cy="50187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7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21750"/>
              </p:ext>
            </p:extLst>
          </p:nvPr>
        </p:nvGraphicFramePr>
        <p:xfrm>
          <a:off x="0" y="0"/>
          <a:ext cx="912737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1">
                  <a:extLst>
                    <a:ext uri="{9D8B030D-6E8A-4147-A177-3AD203B41FA5}">
                      <a16:colId xmlns:a16="http://schemas.microsoft.com/office/drawing/2014/main" xmlns="" val="3604891477"/>
                    </a:ext>
                  </a:extLst>
                </a:gridCol>
                <a:gridCol w="8207803">
                  <a:extLst>
                    <a:ext uri="{9D8B030D-6E8A-4147-A177-3AD203B41FA5}">
                      <a16:colId xmlns:a16="http://schemas.microsoft.com/office/drawing/2014/main" xmlns="" val="602903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프로젝트명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오스템임플란트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17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경로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Role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관리시스템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객체관리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9741907"/>
                  </a:ext>
                </a:extLst>
              </a:tr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5964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-21439" y="822071"/>
            <a:ext cx="8969645" cy="625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64" y="956942"/>
            <a:ext cx="1342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관리시스템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84916"/>
            <a:ext cx="8948206" cy="77308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0279" y="1761854"/>
            <a:ext cx="8110006" cy="229362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38198" y="6465916"/>
            <a:ext cx="24208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Copyright©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OSSTEM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IMPLANT CO., LTD.ALL RIGHT RESERVED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7200" y="847318"/>
            <a:ext cx="67098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로그아웃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44953" y="825507"/>
            <a:ext cx="2659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>
                <a:solidFill>
                  <a:schemeClr val="bg1"/>
                </a:solidFill>
              </a:rPr>
              <a:t>정보화본부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정보기획실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정보전략팀 </a:t>
            </a:r>
            <a:r>
              <a:rPr lang="en-US" altLang="ko-KR" sz="800" dirty="0" smtClean="0">
                <a:solidFill>
                  <a:schemeClr val="bg1"/>
                </a:solidFill>
              </a:rPr>
              <a:t>&gt; </a:t>
            </a:r>
            <a:r>
              <a:rPr lang="ko-KR" altLang="en-US" sz="800" dirty="0" smtClean="0">
                <a:solidFill>
                  <a:schemeClr val="bg1"/>
                </a:solidFill>
              </a:rPr>
              <a:t>홍길동님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r="82148" b="92423"/>
          <a:stretch/>
        </p:blipFill>
        <p:spPr>
          <a:xfrm>
            <a:off x="24034" y="6362699"/>
            <a:ext cx="854203" cy="3685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262881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객체관리</a:t>
            </a:r>
            <a:endParaRPr lang="ko-KR" altLang="en-US" sz="11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0572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연</a:t>
            </a:r>
            <a:r>
              <a:rPr lang="ko-KR" altLang="en-US" sz="1100" b="1" dirty="0">
                <a:solidFill>
                  <a:schemeClr val="bg1"/>
                </a:solidFill>
              </a:rPr>
              <a:t>산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06665" y="11754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권</a:t>
            </a:r>
            <a:r>
              <a:rPr lang="ko-KR" altLang="en-US" sz="1100" b="1" dirty="0">
                <a:solidFill>
                  <a:schemeClr val="bg1"/>
                </a:solidFill>
              </a:rPr>
              <a:t>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5336" y="1175475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Role 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96319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>
                <a:solidFill>
                  <a:schemeClr val="bg1"/>
                </a:solidFill>
              </a:rPr>
              <a:t>사용자관리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86306" y="117547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조직</a:t>
            </a:r>
            <a:r>
              <a:rPr lang="ko-KR" altLang="en-US" sz="1100" b="1" dirty="0">
                <a:solidFill>
                  <a:schemeClr val="bg1"/>
                </a:solidFill>
              </a:rPr>
              <a:t>도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관리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" y="854082"/>
            <a:ext cx="9810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376" y="1175475"/>
            <a:ext cx="219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8948207" y="822071"/>
            <a:ext cx="110068" cy="6035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948206" y="1027140"/>
            <a:ext cx="110068" cy="5235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857963" y="7751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^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878050" y="6564159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2350111" y="1435100"/>
            <a:ext cx="542453" cy="0"/>
          </a:xfrm>
          <a:prstGeom prst="line">
            <a:avLst/>
          </a:prstGeom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14328"/>
              </p:ext>
            </p:extLst>
          </p:nvPr>
        </p:nvGraphicFramePr>
        <p:xfrm>
          <a:off x="1011685" y="2102215"/>
          <a:ext cx="7023101" cy="74787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7992">
                  <a:extLst>
                    <a:ext uri="{9D8B030D-6E8A-4147-A177-3AD203B41FA5}">
                      <a16:colId xmlns:a16="http://schemas.microsoft.com/office/drawing/2014/main" xmlns="" val="2351967357"/>
                    </a:ext>
                  </a:extLst>
                </a:gridCol>
                <a:gridCol w="1333552">
                  <a:extLst>
                    <a:ext uri="{9D8B030D-6E8A-4147-A177-3AD203B41FA5}">
                      <a16:colId xmlns:a16="http://schemas.microsoft.com/office/drawing/2014/main" xmlns="" val="648746518"/>
                    </a:ext>
                  </a:extLst>
                </a:gridCol>
                <a:gridCol w="1318054"/>
                <a:gridCol w="1930040"/>
                <a:gridCol w="1793463">
                  <a:extLst>
                    <a:ext uri="{9D8B030D-6E8A-4147-A177-3AD203B41FA5}">
                      <a16:colId xmlns:a16="http://schemas.microsoft.com/office/drawing/2014/main" xmlns="" val="1886836919"/>
                    </a:ext>
                  </a:extLst>
                </a:gridCol>
              </a:tblGrid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순번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원천시스템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종류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객체 이름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34162"/>
                  </a:ext>
                </a:extLst>
              </a:tr>
              <a:tr h="373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3335805816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83076" y="1540105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객체 상세 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738075" y="2572666"/>
            <a:ext cx="684742" cy="187788"/>
            <a:chOff x="7255334" y="1911878"/>
            <a:chExt cx="1107836" cy="221213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CRM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4" name="순서도: 병합 63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405923" y="2552351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39790" y="2552350"/>
            <a:ext cx="1596733" cy="167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ea typeface="맑은 고딕" panose="020B0503020000020004" pitchFamily="50" charset="-127"/>
              </a:rPr>
              <a:t>월별 마케팅 관리 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236675" y="2572666"/>
            <a:ext cx="684742" cy="187788"/>
            <a:chOff x="7255334" y="1911878"/>
            <a:chExt cx="1107836" cy="221213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7255334" y="1911878"/>
              <a:ext cx="1107836" cy="221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스크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린</a:t>
              </a:r>
            </a:p>
          </p:txBody>
        </p:sp>
        <p:sp>
          <p:nvSpPr>
            <p:cNvPr id="69" name="순서도: 병합 68"/>
            <p:cNvSpPr/>
            <p:nvPr/>
          </p:nvSpPr>
          <p:spPr>
            <a:xfrm>
              <a:off x="8152931" y="2001988"/>
              <a:ext cx="70339" cy="45719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2476103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수정</a:t>
            </a:r>
            <a:endParaRPr lang="ko-KR" altLang="en-US" sz="1200" b="1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5107832" y="3240194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취</a:t>
            </a:r>
            <a:r>
              <a:rPr lang="ko-KR" altLang="en-US" sz="1200" b="1" dirty="0"/>
              <a:t>소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6331" y="3624590"/>
            <a:ext cx="3320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항목 수정 후 수정 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수정 사항 저장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91470" y="3240195"/>
            <a:ext cx="977891" cy="24447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sp>
        <p:nvSpPr>
          <p:cNvPr id="75" name="직사각형 74"/>
          <p:cNvSpPr/>
          <p:nvPr/>
        </p:nvSpPr>
        <p:spPr>
          <a:xfrm>
            <a:off x="2233429" y="4142584"/>
            <a:ext cx="4610610" cy="117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813208" y="4310930"/>
            <a:ext cx="1436612" cy="261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삭제 하시겠습니까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sz="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3954406" y="4767862"/>
            <a:ext cx="1218775" cy="304694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확인</a:t>
            </a:r>
          </a:p>
        </p:txBody>
      </p:sp>
      <p:cxnSp>
        <p:nvCxnSpPr>
          <p:cNvPr id="78" name="직선 화살표 연결선 77"/>
          <p:cNvCxnSpPr>
            <a:endCxn id="75" idx="0"/>
          </p:cNvCxnSpPr>
          <p:nvPr/>
        </p:nvCxnSpPr>
        <p:spPr>
          <a:xfrm>
            <a:off x="4259907" y="3481588"/>
            <a:ext cx="278827" cy="6609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0" idx="2"/>
            <a:endCxn id="72" idx="0"/>
          </p:cNvCxnSpPr>
          <p:nvPr/>
        </p:nvCxnSpPr>
        <p:spPr>
          <a:xfrm flipH="1">
            <a:off x="2256401" y="3484668"/>
            <a:ext cx="708648" cy="13992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63383" y="3561546"/>
            <a:ext cx="37785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삭제 버튼 누를 때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재확인 팝업 노출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  <a:r>
              <a:rPr lang="ko-KR" altLang="en-US" sz="1100" dirty="0" smtClean="0">
                <a:solidFill>
                  <a:schemeClr val="accent1"/>
                </a:solidFill>
              </a:rPr>
              <a:t>해당 객체 삭제 후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86306" y="3053780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chemeClr val="accent1"/>
                </a:solidFill>
              </a:rPr>
              <a:t>저장 없이 </a:t>
            </a:r>
            <a:r>
              <a:rPr lang="en-US" altLang="ko-KR" sz="1100" dirty="0" smtClean="0">
                <a:solidFill>
                  <a:schemeClr val="accent1"/>
                </a:solidFill>
              </a:rPr>
              <a:t>, </a:t>
            </a:r>
          </a:p>
          <a:p>
            <a:r>
              <a:rPr lang="ko-KR" altLang="en-US" sz="1100" dirty="0" smtClean="0">
                <a:solidFill>
                  <a:schemeClr val="accent1"/>
                </a:solidFill>
              </a:rPr>
              <a:t>객체 현황 페이지로 이동 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85" name="직선 화살표 연결선 84"/>
          <p:cNvCxnSpPr>
            <a:stCxn id="71" idx="3"/>
            <a:endCxn id="84" idx="1"/>
          </p:cNvCxnSpPr>
          <p:nvPr/>
        </p:nvCxnSpPr>
        <p:spPr>
          <a:xfrm flipV="1">
            <a:off x="6085723" y="3269224"/>
            <a:ext cx="400583" cy="932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r" defTabSz="914400" rtl="0" eaLnBrk="1" fontAlgn="auto" latinLnBrk="1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38238</TotalTime>
  <Words>6593</Words>
  <Application>Microsoft Office PowerPoint</Application>
  <PresentationFormat>화면 슬라이드 쇼(4:3)</PresentationFormat>
  <Paragraphs>2697</Paragraphs>
  <Slides>47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Office 테마</vt:lpstr>
      <vt:lpstr>1_Office 테마</vt:lpstr>
      <vt:lpstr>Image</vt:lpstr>
      <vt:lpstr>PowerPoint 프레젠테이션</vt:lpstr>
      <vt:lpstr>개정 이력</vt:lpstr>
      <vt:lpstr>오스템 임플란트 Role 관리시스템 메뉴구조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김수년</cp:lastModifiedBy>
  <cp:revision>702</cp:revision>
  <dcterms:created xsi:type="dcterms:W3CDTF">2019-03-18T09:00:00Z</dcterms:created>
  <dcterms:modified xsi:type="dcterms:W3CDTF">2019-05-20T07:52:53Z</dcterms:modified>
</cp:coreProperties>
</file>