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2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414" r:id="rId32"/>
    <p:sldId id="380" r:id="rId33"/>
    <p:sldId id="406" r:id="rId34"/>
    <p:sldId id="402" r:id="rId35"/>
    <p:sldId id="407" r:id="rId36"/>
    <p:sldId id="408" r:id="rId37"/>
    <p:sldId id="409" r:id="rId38"/>
    <p:sldId id="410" r:id="rId39"/>
    <p:sldId id="411" r:id="rId40"/>
    <p:sldId id="378" r:id="rId41"/>
    <p:sldId id="412" r:id="rId42"/>
    <p:sldId id="381" r:id="rId43"/>
    <p:sldId id="386" r:id="rId44"/>
    <p:sldId id="391" r:id="rId45"/>
    <p:sldId id="395" r:id="rId46"/>
    <p:sldId id="413" r:id="rId47"/>
    <p:sldId id="418" r:id="rId48"/>
    <p:sldId id="416" r:id="rId49"/>
    <p:sldId id="417" r:id="rId50"/>
    <p:sldId id="35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860" y="-360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802856" y="363385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85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/permission/all/list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254" y="342049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483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/role/all/list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/role-group/all/list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7927" y="2126725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25071"/>
              </p:ext>
            </p:extLst>
          </p:nvPr>
        </p:nvGraphicFramePr>
        <p:xfrm>
          <a:off x="987014" y="2317902"/>
          <a:ext cx="5832886" cy="1601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2032661"/>
                <a:gridCol w="131064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V="1">
            <a:off x="5885822" y="2126725"/>
            <a:ext cx="1554487" cy="371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65581"/>
              </p:ext>
            </p:extLst>
          </p:nvPr>
        </p:nvGraphicFramePr>
        <p:xfrm>
          <a:off x="1018226" y="4283201"/>
          <a:ext cx="5794054" cy="85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128678"/>
                <a:gridCol w="2016689"/>
                <a:gridCol w="128778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915253" y="4941233"/>
            <a:ext cx="908488" cy="1954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31299" y="4541552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878549" cy="3437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(5)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(6)   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8452" y="219986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groupRoleId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그룹에서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42114" y="3338490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prmssnGroupId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에서 만든 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80013" y="1892386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현재 수정하려는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권한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15336" y="5640723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668986" cy="290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1121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1121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2971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H="1" flipV="1">
            <a:off x="4214115" y="4916524"/>
            <a:ext cx="14130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6794"/>
              </p:ext>
            </p:extLst>
          </p:nvPr>
        </p:nvGraphicFramePr>
        <p:xfrm>
          <a:off x="18657" y="5320086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966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3071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5404"/>
              </p:ext>
            </p:extLst>
          </p:nvPr>
        </p:nvGraphicFramePr>
        <p:xfrm>
          <a:off x="60960" y="5178175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43188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3188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3372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8499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67319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223" y="6089305"/>
            <a:ext cx="4603365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/user-permission/user-group-permissions/list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3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/user-permission/user--role/list</a:t>
            </a:r>
          </a:p>
          <a:p>
            <a:pPr marL="228600" indent="-228600">
              <a:buAutoNum type="arabicParenBoth" startAt="3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/user-permission/user-permissions/list</a:t>
            </a:r>
          </a:p>
          <a:p>
            <a:pPr marL="228600" indent="-228600">
              <a:buAutoNum type="arabicParenBoth"/>
            </a:pP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91674" y="3299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48824" y="41786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91674" y="37592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85998" y="445104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26370" y="2094105"/>
            <a:ext cx="119531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956600" y="2124274"/>
            <a:ext cx="1624019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580619" y="2142139"/>
            <a:ext cx="1607975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88594" y="2121209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533322" y="2111970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78837" y="211287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권한현황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2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6370" y="2094105"/>
            <a:ext cx="1195316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956600" y="2124274"/>
            <a:ext cx="1624019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80619" y="2142139"/>
            <a:ext cx="1607975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88594" y="2121209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33322" y="2111970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223" y="6089305"/>
            <a:ext cx="46033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/user-permission/detail-permissions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78837" y="2112873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권한현황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5286" y="250813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직선 화살표 연결선 50"/>
          <p:cNvCxnSpPr>
            <a:stCxn id="50" idx="3"/>
            <a:endCxn id="52" idx="1"/>
          </p:cNvCxnSpPr>
          <p:nvPr/>
        </p:nvCxnSpPr>
        <p:spPr>
          <a:xfrm>
            <a:off x="1482770" y="2632125"/>
            <a:ext cx="932756" cy="6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15526" y="250813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4359"/>
              </p:ext>
            </p:extLst>
          </p:nvPr>
        </p:nvGraphicFramePr>
        <p:xfrm>
          <a:off x="712470" y="3066484"/>
          <a:ext cx="7523265" cy="2636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6672"/>
                <a:gridCol w="508286"/>
                <a:gridCol w="508286"/>
                <a:gridCol w="508286"/>
                <a:gridCol w="508286"/>
                <a:gridCol w="508286"/>
                <a:gridCol w="50828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50615"/>
                <a:gridCol w="851851"/>
                <a:gridCol w="2114411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성명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조직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직급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직책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2011111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강기둥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정보기획팀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부장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팀장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업무 전체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달성률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2090123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김영은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정보기획팀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097784" y="2756111"/>
            <a:ext cx="2710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사용자화면에서 돌아오면 아래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0" name="직선 화살표 연결선 59"/>
          <p:cNvCxnSpPr>
            <a:endCxn id="58" idx="0"/>
          </p:cNvCxnSpPr>
          <p:nvPr/>
        </p:nvCxnSpPr>
        <p:spPr>
          <a:xfrm flipH="1">
            <a:off x="4474102" y="2886916"/>
            <a:ext cx="721306" cy="179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205686" y="3052712"/>
            <a:ext cx="89985" cy="266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8205686" y="323388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34346" y="5446818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026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45667" y="571361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  <a:endCxn id="150" idx="0"/>
          </p:cNvCxnSpPr>
          <p:nvPr/>
        </p:nvCxnSpPr>
        <p:spPr>
          <a:xfrm flipH="1">
            <a:off x="2200690" y="5692580"/>
            <a:ext cx="1495052" cy="2103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2223" y="6089305"/>
            <a:ext cx="46033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/user-permission/user-group-role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/user-group/group-id-list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(3) /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api/role-permission/all/legacy/list</a:t>
            </a:r>
          </a:p>
          <a:p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4) /api/role-permission/all/legacy/{legacyId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리스트에는 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roleUnifiedName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사용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47292" y="420418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68697" y="42512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91501" y="577375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10269" y="312195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0145" y="2017905"/>
            <a:ext cx="1195316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80375" y="2048074"/>
            <a:ext cx="1624019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304394" y="2065939"/>
            <a:ext cx="1607975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12369" y="2045009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57097" y="2035770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02612" y="203667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사용자별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권한현황 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98324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44835" y="529782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1"/>
            <a:endCxn id="39" idx="2"/>
          </p:cNvCxnSpPr>
          <p:nvPr/>
        </p:nvCxnSpPr>
        <p:spPr>
          <a:xfrm flipH="1" flipV="1">
            <a:off x="1999858" y="5728710"/>
            <a:ext cx="1157058" cy="218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4835" y="6172393"/>
            <a:ext cx="296697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/user-group/group-id-list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(3)    /api/permission/list</a:t>
            </a: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(4)    /api/permission/legacy/{legacy-id}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47292" y="420418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68697" y="42512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991501" y="577375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10269" y="312195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668" y="1845170"/>
            <a:ext cx="1195316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36898" y="1875339"/>
            <a:ext cx="1624019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60917" y="1893204"/>
            <a:ext cx="1607975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68892" y="1872274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13620" y="1863035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259135" y="186393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권한현황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52223" y="6089305"/>
            <a:ext cx="460336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/user-permission/user-role </a:t>
            </a:r>
          </a:p>
          <a:p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3) /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api/role-permission/all/legacy/list</a:t>
            </a:r>
          </a:p>
          <a:p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4) /api/role-permission/all/legacy/{legacyId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리스트에는 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roleUnifiedName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사용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47292" y="420418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68697" y="42512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46222" y="561986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34182" y="2067001"/>
            <a:ext cx="1195316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64412" y="2097170"/>
            <a:ext cx="1624019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288431" y="2115035"/>
            <a:ext cx="1607975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896406" y="2094105"/>
            <a:ext cx="134472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241134" y="2084866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386649" y="2085769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권한현황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(1)      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(3)    /api/permission/list</a:t>
            </a: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(4)    /api/permission/legacy/{legacy-id}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4297" y="431859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75702" y="436562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01521" y="571819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0855" y="2103344"/>
            <a:ext cx="1195316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681085" y="2133513"/>
            <a:ext cx="1624019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305104" y="2151378"/>
            <a:ext cx="1607975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13079" y="2130448"/>
            <a:ext cx="134472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257807" y="2121209"/>
            <a:ext cx="134472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03322" y="2122112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권한현황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0" name="직선 화살표 연결선 59"/>
          <p:cNvCxnSpPr>
            <a:stCxn id="57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2"/>
            <a:endCxn id="59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1" name="직선 화살표 연결선 70"/>
          <p:cNvCxnSpPr>
            <a:stCxn id="67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750" y="5902439"/>
            <a:ext cx="378665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/user-permission/user-group-role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리스트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키값은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 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userPrmssnId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2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/user-permission/user-group-role/put-add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        PUT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 </a:t>
            </a:r>
            <a:endParaRPr lang="it-IT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3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/user-permission/group-id</a:t>
            </a:r>
          </a:p>
          <a:p>
            <a:pPr marL="228600" indent="-228600">
              <a:buFontTx/>
              <a:buAutoNum type="arabicParenBoth" startAt="3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/user-permission/user-group-role/{group-id}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177317" y="52863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69193" y="373862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1488" y="53990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26144" y="2757361"/>
            <a:ext cx="37606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 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선택한 사용자그룹  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Role(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그룹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가져오기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altLang="ko-KR" sz="1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58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3" name="직선 화살표 연결선 72"/>
          <p:cNvCxnSpPr>
            <a:stCxn id="69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835" y="6066423"/>
            <a:ext cx="3786653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/user-permission/user-group-permissions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2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/user-permission/user-group-permissions/put-add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        PUT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 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  <a:p>
            <a:pPr marL="228600" indent="-228600">
              <a:buAutoNum type="arabicParenBoth" startAt="3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/user-permission/group-id</a:t>
            </a:r>
          </a:p>
          <a:p>
            <a:pPr marL="228600" indent="-228600">
              <a:buFontTx/>
              <a:buAutoNum type="arabicParenBoth" startAt="3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(4)    GET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/user-permission/user-group-permission/{group-id}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77317" y="52863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02113" y="38011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831488" y="53990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00863" y="2970717"/>
            <a:ext cx="37606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 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선택한 사용자그룹  권한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그룹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가져오기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altLang="ko-KR" sz="1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10179"/>
              </p:ext>
            </p:extLst>
          </p:nvPr>
        </p:nvGraphicFramePr>
        <p:xfrm>
          <a:off x="573927" y="2473410"/>
          <a:ext cx="6865476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471"/>
                <a:gridCol w="1435246"/>
                <a:gridCol w="1036320"/>
                <a:gridCol w="1325880"/>
                <a:gridCol w="777240"/>
                <a:gridCol w="702319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stCxn id="66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4" idx="2"/>
            <a:endCxn id="85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835" y="6066423"/>
            <a:ext cx="3786653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/user-permission/user-role</a:t>
            </a:r>
          </a:p>
          <a:p>
            <a:pPr marL="228600" indent="-228600">
              <a:buAutoNum type="arabicParenBoth" startAt="2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/user-permission/user--role/put-add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        PUT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 </a:t>
            </a:r>
            <a:endParaRPr lang="it-IT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3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/user-permission/group-id</a:t>
            </a:r>
          </a:p>
          <a:p>
            <a:pPr marL="228600" indent="-228600">
              <a:buFontTx/>
              <a:buAutoNum type="arabicParenBoth" startAt="3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/user-permission/user--role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177317" y="52863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69193" y="373862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31488" y="53990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409575" y="2892510"/>
            <a:ext cx="37606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 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선택한 사용자  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Role((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그룹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가져오기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altLang="ko-KR" sz="1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4" name="직선 화살표 연결선 63"/>
          <p:cNvCxnSpPr>
            <a:stCxn id="60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835" y="5951068"/>
            <a:ext cx="3814660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pPr marL="228600" indent="-228600">
              <a:buAutoNum type="arabicParenBoth" startAt="2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/user-permission/user-permissions/put-add,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        PUT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 </a:t>
            </a:r>
            <a:endParaRPr lang="it-IT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DELETE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/user-permission/group-id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(4)    GET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user-permission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/{group-id}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77317" y="52863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02113" y="38011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31488" y="53990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92874" y="2816829"/>
            <a:ext cx="37606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 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선택한 사용자 권한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그룹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가져오기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altLang="ko-KR" sz="1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82998"/>
              </p:ext>
            </p:extLst>
          </p:nvPr>
        </p:nvGraphicFramePr>
        <p:xfrm>
          <a:off x="500372" y="2397729"/>
          <a:ext cx="6865476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471"/>
                <a:gridCol w="1435246"/>
                <a:gridCol w="1036320"/>
                <a:gridCol w="1325880"/>
                <a:gridCol w="777240"/>
                <a:gridCol w="702319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3669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4179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15336" y="5640723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>
            <a:off x="5389639" y="5350446"/>
            <a:ext cx="668986" cy="290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59" name="직사각형 5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1121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1121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2971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/>
          <p:cNvCxnSpPr>
            <a:stCxn id="64" idx="0"/>
            <a:endCxn id="67" idx="2"/>
          </p:cNvCxnSpPr>
          <p:nvPr/>
        </p:nvCxnSpPr>
        <p:spPr>
          <a:xfrm flipH="1" flipV="1">
            <a:off x="4214115" y="4916524"/>
            <a:ext cx="14130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/>
          <p:cNvCxnSpPr>
            <a:endCxn id="69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16009"/>
              </p:ext>
            </p:extLst>
          </p:nvPr>
        </p:nvGraphicFramePr>
        <p:xfrm>
          <a:off x="18657" y="5320086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74307"/>
              </p:ext>
            </p:extLst>
          </p:nvPr>
        </p:nvGraphicFramePr>
        <p:xfrm>
          <a:off x="3131582" y="2267666"/>
          <a:ext cx="5317304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38"/>
                <a:gridCol w="729116"/>
                <a:gridCol w="711960"/>
                <a:gridCol w="941903"/>
                <a:gridCol w="659798"/>
                <a:gridCol w="659798"/>
                <a:gridCol w="357391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8448886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8448886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3557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65306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331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0205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조직도관리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="" xmlns:a16="http://schemas.microsoft.com/office/drawing/2014/main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53526" y="492497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0" name="직선 화살표 연결선 79"/>
          <p:cNvCxnSpPr>
            <a:stCxn id="77" idx="2"/>
          </p:cNvCxnSpPr>
          <p:nvPr/>
        </p:nvCxnSpPr>
        <p:spPr>
          <a:xfrm flipH="1">
            <a:off x="6925625" y="2304302"/>
            <a:ext cx="659597" cy="18390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3" y="3716963"/>
            <a:ext cx="482244" cy="10448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64828"/>
              </p:ext>
            </p:extLst>
          </p:nvPr>
        </p:nvGraphicFramePr>
        <p:xfrm>
          <a:off x="702304" y="2920231"/>
          <a:ext cx="6966913" cy="986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91"/>
                <a:gridCol w="1320550"/>
                <a:gridCol w="1379680"/>
                <a:gridCol w="768679"/>
                <a:gridCol w="630711"/>
                <a:gridCol w="917047"/>
                <a:gridCol w="452985"/>
                <a:gridCol w="452985"/>
                <a:gridCol w="45298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원천시스템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직책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류대식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95408" y="4244630"/>
            <a:ext cx="3122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2684" y="1649567"/>
            <a:ext cx="783166" cy="25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관리자현황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85850" y="1650315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추가항목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35" y="5951068"/>
            <a:ext cx="381466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GET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/super-admin/list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9610" y="3246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4564" y="4479232"/>
            <a:ext cx="3429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409136" y="3977360"/>
            <a:ext cx="9009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4" y="3977360"/>
            <a:ext cx="215295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73454" y="265450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062399" y="277674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62513" y="2699193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72" idx="2"/>
            <a:endCxn id="66" idx="0"/>
          </p:cNvCxnSpPr>
          <p:nvPr/>
        </p:nvCxnSpPr>
        <p:spPr>
          <a:xfrm flipH="1">
            <a:off x="6910140" y="2569936"/>
            <a:ext cx="694195" cy="5201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75480" y="3090060"/>
            <a:ext cx="2669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다다음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페이지에 기술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28072"/>
              </p:ext>
            </p:extLst>
          </p:nvPr>
        </p:nvGraphicFramePr>
        <p:xfrm>
          <a:off x="474967" y="2135105"/>
          <a:ext cx="6966913" cy="46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91"/>
                <a:gridCol w="1320550"/>
                <a:gridCol w="889430"/>
                <a:gridCol w="876300"/>
                <a:gridCol w="752475"/>
                <a:gridCol w="809625"/>
                <a:gridCol w="504825"/>
                <a:gridCol w="504825"/>
                <a:gridCol w="717592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원천시스템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직책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1402473" y="23730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7526857" y="2401630"/>
            <a:ext cx="154956" cy="16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65" y="2428258"/>
            <a:ext cx="111278" cy="12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760192" y="2365763"/>
            <a:ext cx="621322" cy="195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18933" y="21493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000" b="1" smtClean="0">
                <a:solidFill>
                  <a:srgbClr val="000000"/>
                </a:solidFill>
                <a:latin typeface="맑은 고딕"/>
              </a:rPr>
              <a:t>관리자찾</a:t>
            </a:r>
            <a:r>
              <a:rPr lang="ko-KR" altLang="en-US" sz="1000" b="1">
                <a:solidFill>
                  <a:srgbClr val="000000"/>
                </a:solidFill>
                <a:latin typeface="맑은 고딕"/>
              </a:rPr>
              <a:t>기</a:t>
            </a:r>
            <a:endParaRPr lang="ko-KR" altLang="en-US" sz="1000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835" y="5951068"/>
            <a:ext cx="381466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/super-admin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361099" y="37262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82301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564" y="4479232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비고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1780759" y="3977360"/>
            <a:ext cx="1529311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22175" y="4479232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</a:t>
            </a:r>
            <a:r>
              <a:rPr lang="ko-KR" altLang="en-US" sz="1100" dirty="0">
                <a:solidFill>
                  <a:schemeClr val="accent1"/>
                </a:solidFill>
              </a:rPr>
              <a:t>자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6271247" y="3977360"/>
            <a:ext cx="199265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16590"/>
              </p:ext>
            </p:extLst>
          </p:nvPr>
        </p:nvGraphicFramePr>
        <p:xfrm>
          <a:off x="474967" y="2011280"/>
          <a:ext cx="6966913" cy="46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91"/>
                <a:gridCol w="899108"/>
                <a:gridCol w="1310872"/>
                <a:gridCol w="876300"/>
                <a:gridCol w="752475"/>
                <a:gridCol w="809625"/>
                <a:gridCol w="504825"/>
                <a:gridCol w="504825"/>
                <a:gridCol w="717592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원천시스템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직책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순서도: 병합 48"/>
          <p:cNvSpPr/>
          <p:nvPr/>
        </p:nvSpPr>
        <p:spPr>
          <a:xfrm>
            <a:off x="1957290" y="23257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직사각형 51"/>
          <p:cNvSpPr/>
          <p:nvPr/>
        </p:nvSpPr>
        <p:spPr>
          <a:xfrm>
            <a:off x="6760192" y="2241938"/>
            <a:ext cx="621322" cy="195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04765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678807" y="4481714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관리자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삭제후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</a:t>
            </a:r>
            <a:r>
              <a:rPr lang="ko-KR" altLang="en-US" sz="1100" dirty="0">
                <a:solidFill>
                  <a:schemeClr val="accent1"/>
                </a:solidFill>
              </a:rPr>
              <a:t>자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54" idx="2"/>
            <a:endCxn id="55" idx="0"/>
          </p:cNvCxnSpPr>
          <p:nvPr/>
        </p:nvCxnSpPr>
        <p:spPr>
          <a:xfrm flipH="1">
            <a:off x="4627144" y="3970690"/>
            <a:ext cx="266567" cy="511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4043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25383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29" name="직사각형 28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15336" y="5640723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</a:t>
            </a:r>
            <a:r>
              <a:rPr lang="ko-KR" altLang="en-US" sz="1100" dirty="0">
                <a:solidFill>
                  <a:schemeClr val="accent1"/>
                </a:solidFill>
              </a:rPr>
              <a:t>자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22225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</a:t>
            </a:r>
            <a:r>
              <a:rPr lang="ko-KR" altLang="en-US" sz="1100" dirty="0">
                <a:solidFill>
                  <a:schemeClr val="accent1"/>
                </a:solidFill>
              </a:rPr>
              <a:t>리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7" name="직선 화살표 연결선 36"/>
          <p:cNvCxnSpPr>
            <a:stCxn id="33" idx="2"/>
            <a:endCxn id="35" idx="0"/>
          </p:cNvCxnSpPr>
          <p:nvPr/>
        </p:nvCxnSpPr>
        <p:spPr>
          <a:xfrm>
            <a:off x="5389639" y="5350446"/>
            <a:ext cx="668986" cy="290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6" idx="0"/>
          </p:cNvCxnSpPr>
          <p:nvPr/>
        </p:nvCxnSpPr>
        <p:spPr>
          <a:xfrm>
            <a:off x="6925993" y="5343776"/>
            <a:ext cx="1344569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49" name="직사각형 4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1121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1121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2971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54" idx="0"/>
            <a:endCxn id="57" idx="2"/>
          </p:cNvCxnSpPr>
          <p:nvPr/>
        </p:nvCxnSpPr>
        <p:spPr>
          <a:xfrm flipH="1" flipV="1">
            <a:off x="4214115" y="4916524"/>
            <a:ext cx="14130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0" name="직선 화살표 연결선 59"/>
          <p:cNvCxnSpPr>
            <a:endCxn id="59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08300"/>
              </p:ext>
            </p:extLst>
          </p:nvPr>
        </p:nvGraphicFramePr>
        <p:xfrm>
          <a:off x="18657" y="5320086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06104"/>
              </p:ext>
            </p:extLst>
          </p:nvPr>
        </p:nvGraphicFramePr>
        <p:xfrm>
          <a:off x="3131582" y="2267666"/>
          <a:ext cx="5317304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38"/>
                <a:gridCol w="729116"/>
                <a:gridCol w="711960"/>
                <a:gridCol w="941903"/>
                <a:gridCol w="659798"/>
                <a:gridCol w="659798"/>
                <a:gridCol w="357391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8448886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8448886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3557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365306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5475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2754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원천시스템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순서도: 병합 2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30" name="직사각형 29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2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3526" y="492497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원천시스템 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5" name="직선 화살표 연결선 34"/>
          <p:cNvCxnSpPr>
            <a:stCxn id="33" idx="2"/>
          </p:cNvCxnSpPr>
          <p:nvPr/>
        </p:nvCxnSpPr>
        <p:spPr>
          <a:xfrm flipH="1">
            <a:off x="6925625" y="2304302"/>
            <a:ext cx="659597" cy="18390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875443" y="3716963"/>
            <a:ext cx="482244" cy="10448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95408" y="4244630"/>
            <a:ext cx="312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원천시스템 추가페이지로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2684" y="1649567"/>
            <a:ext cx="783166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관리자현황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85850" y="1650315"/>
            <a:ext cx="1296868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현황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835" y="5951068"/>
            <a:ext cx="38146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3367" y="306994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46608"/>
              </p:ext>
            </p:extLst>
          </p:nvPr>
        </p:nvGraphicFramePr>
        <p:xfrm>
          <a:off x="1858937" y="2408190"/>
          <a:ext cx="4498976" cy="14957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85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306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원천시스템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63320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711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573848" y="3497999"/>
            <a:ext cx="759870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81571" y="395673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stCxn id="69" idx="2"/>
            <a:endCxn id="91" idx="0"/>
          </p:cNvCxnSpPr>
          <p:nvPr/>
        </p:nvCxnSpPr>
        <p:spPr>
          <a:xfrm>
            <a:off x="4870072" y="3491329"/>
            <a:ext cx="1100900" cy="4654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835" y="5951068"/>
            <a:ext cx="38146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/legacy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4747" y="33949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1961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원천시스템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468" y="37769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09538" y="3484668"/>
            <a:ext cx="755511" cy="2923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5617" y="1655854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원천시스템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96919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4835" y="5951068"/>
            <a:ext cx="38146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PUT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</a:t>
            </a:r>
          </a:p>
          <a:p>
            <a:pPr marL="228600" indent="-228600">
              <a:buFontTx/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DELETE 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/legacy</a:t>
            </a:r>
          </a:p>
          <a:p>
            <a:pPr marL="228600" indent="-228600">
              <a:buAutoNum type="arabicParenBoth"/>
            </a:pP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52165" y="330376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76652" y="34626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="" xmlns:a16="http://schemas.microsoft.com/office/drawing/2014/main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79056</TotalTime>
  <Words>7358</Words>
  <Application>Microsoft Office PowerPoint</Application>
  <PresentationFormat>화면 슬라이드 쇼(4:3)</PresentationFormat>
  <Paragraphs>2982</Paragraphs>
  <Slides>49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757</cp:revision>
  <dcterms:created xsi:type="dcterms:W3CDTF">2019-03-18T09:00:00Z</dcterms:created>
  <dcterms:modified xsi:type="dcterms:W3CDTF">2019-07-04T06:42:24Z</dcterms:modified>
</cp:coreProperties>
</file>