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28" name="عنصر نائب للتاريخ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DFE6-1555-4D15-BF2E-24FD3977048A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عنصر نائب لرقم الشريحة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85B6-435A-4B5C-86BF-05D0969DB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DFE6-1555-4D15-BF2E-24FD3977048A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85B6-435A-4B5C-86BF-05D0969DB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DFE6-1555-4D15-BF2E-24FD3977048A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85B6-435A-4B5C-86BF-05D0969DB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DFE6-1555-4D15-BF2E-24FD3977048A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85B6-435A-4B5C-86BF-05D0969DB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DFE6-1555-4D15-BF2E-24FD3977048A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10C85B6-435A-4B5C-86BF-05D0969DB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DFE6-1555-4D15-BF2E-24FD3977048A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85B6-435A-4B5C-86BF-05D0969DB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DFE6-1555-4D15-BF2E-24FD3977048A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85B6-435A-4B5C-86BF-05D0969DB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DFE6-1555-4D15-BF2E-24FD3977048A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85B6-435A-4B5C-86BF-05D0969DB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DFE6-1555-4D15-BF2E-24FD3977048A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85B6-435A-4B5C-86BF-05D0969DB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DFE6-1555-4D15-BF2E-24FD3977048A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85B6-435A-4B5C-86BF-05D0969DB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ar-SA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انقر فوق الرمز لإضافة صورة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DFE6-1555-4D15-BF2E-24FD3977048A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85B6-435A-4B5C-86BF-05D0969DB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عنصر نائب للعنوان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3" name="عنصر نائب للنص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4" name="عنصر نائب للتاريخ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646DFE6-1555-4D15-BF2E-24FD3977048A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عنصر نائب لرقم الشريحة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0C85B6-435A-4B5C-86BF-05D0969DB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صورة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81000" y="1600200"/>
            <a:ext cx="87630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Scaling </a:t>
            </a:r>
            <a:r>
              <a:rPr lang="ar-JO" dirty="0" err="1" smtClean="0"/>
              <a:t>)</a:t>
            </a:r>
            <a:r>
              <a:rPr lang="en-US" dirty="0" smtClean="0"/>
              <a:t>we use </a:t>
            </a:r>
            <a:r>
              <a:rPr lang="en-US" dirty="0" err="1" smtClean="0"/>
              <a:t>MinMaxScaler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scale numeric </a:t>
            </a:r>
            <a:r>
              <a:rPr lang="en-US" dirty="0" smtClean="0"/>
              <a:t>data</a:t>
            </a:r>
            <a:r>
              <a:rPr lang="en-US" dirty="0" smtClean="0"/>
              <a:t> </a:t>
            </a:r>
            <a:endParaRPr lang="ar-JO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and train Model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First we should split data to 2 group train data set and test data set then build and train Model .</a:t>
            </a:r>
          </a:p>
          <a:p>
            <a:r>
              <a:rPr lang="en-US" dirty="0" smtClean="0"/>
              <a:t>I choose </a:t>
            </a:r>
            <a:r>
              <a:rPr lang="en-US" dirty="0" err="1" smtClean="0"/>
              <a:t>LinearRegression</a:t>
            </a:r>
            <a:r>
              <a:rPr lang="en-US" dirty="0" smtClean="0"/>
              <a:t> to train Model and </a:t>
            </a:r>
            <a:r>
              <a:rPr lang="en-US" dirty="0" err="1" smtClean="0"/>
              <a:t>Acurecy</a:t>
            </a:r>
            <a:r>
              <a:rPr lang="en-US" dirty="0" smtClean="0"/>
              <a:t>  is  88 :,to </a:t>
            </a:r>
            <a:r>
              <a:rPr lang="en-US" dirty="0" smtClean="0"/>
              <a:t>To improve the model's performance use </a:t>
            </a:r>
            <a:r>
              <a:rPr lang="en-US" dirty="0" err="1" smtClean="0"/>
              <a:t>PolynomialFeatures</a:t>
            </a:r>
            <a:r>
              <a:rPr lang="en-US" dirty="0" smtClean="0"/>
              <a:t> </a:t>
            </a:r>
            <a:r>
              <a:rPr lang="en-US" dirty="0" smtClean="0"/>
              <a:t> the </a:t>
            </a:r>
            <a:r>
              <a:rPr lang="en-US" dirty="0" err="1" smtClean="0"/>
              <a:t>accuercy</a:t>
            </a:r>
            <a:r>
              <a:rPr lang="en-US" dirty="0" smtClean="0"/>
              <a:t> is 94%</a:t>
            </a:r>
          </a:p>
          <a:p>
            <a:r>
              <a:rPr lang="en-US" dirty="0" smtClean="0"/>
              <a:t>To </a:t>
            </a:r>
            <a:r>
              <a:rPr lang="en-US" dirty="0" err="1" smtClean="0"/>
              <a:t>evalute</a:t>
            </a:r>
            <a:r>
              <a:rPr lang="en-US" dirty="0" smtClean="0"/>
              <a:t> the model I take random test (4 set 2 train and to test for x and y ) when I use </a:t>
            </a:r>
            <a:r>
              <a:rPr lang="en-US" dirty="0" err="1" smtClean="0"/>
              <a:t>liniear</a:t>
            </a:r>
            <a:r>
              <a:rPr lang="en-US" dirty="0" smtClean="0"/>
              <a:t> to </a:t>
            </a:r>
            <a:r>
              <a:rPr lang="en-US" dirty="0" err="1" smtClean="0"/>
              <a:t>prdict</a:t>
            </a:r>
            <a:r>
              <a:rPr lang="en-US" dirty="0" smtClean="0"/>
              <a:t> it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accurecy</a:t>
            </a:r>
            <a:r>
              <a:rPr lang="en-US" dirty="0" smtClean="0"/>
              <a:t> is </a:t>
            </a:r>
            <a:r>
              <a:rPr lang="en-US" dirty="0" smtClean="0"/>
              <a:t>r2 </a:t>
            </a:r>
            <a:r>
              <a:rPr lang="en-US" dirty="0" smtClean="0"/>
              <a:t>score= 0.88 for train and </a:t>
            </a:r>
            <a:r>
              <a:rPr lang="en-US" dirty="0" smtClean="0"/>
              <a:t>r2 score </a:t>
            </a:r>
            <a:r>
              <a:rPr lang="en-US" dirty="0" smtClean="0"/>
              <a:t>0.87 for test and after applied same thing on linier but use </a:t>
            </a:r>
            <a:r>
              <a:rPr lang="en-US" dirty="0" err="1" smtClean="0"/>
              <a:t>plonomial</a:t>
            </a:r>
            <a:r>
              <a:rPr lang="en-US" dirty="0" smtClean="0"/>
              <a:t> features </a:t>
            </a:r>
            <a:r>
              <a:rPr lang="en-US" dirty="0" smtClean="0"/>
              <a:t>r2 score </a:t>
            </a:r>
            <a:r>
              <a:rPr lang="en-US" dirty="0" smtClean="0"/>
              <a:t>0.94 for train and </a:t>
            </a:r>
            <a:r>
              <a:rPr lang="en-US" dirty="0" smtClean="0"/>
              <a:t>r2 score </a:t>
            </a:r>
            <a:r>
              <a:rPr lang="en-US" dirty="0" smtClean="0"/>
              <a:t>0.91 </a:t>
            </a:r>
            <a:r>
              <a:rPr lang="en-US" smtClean="0"/>
              <a:t>for test </a:t>
            </a:r>
            <a:endParaRPr lang="en-US" dirty="0" smtClean="0"/>
          </a:p>
          <a:p>
            <a:endParaRPr lang="en-US" dirty="0" smtClean="0"/>
          </a:p>
          <a:p>
            <a:r>
              <a:rPr lang="ar-JO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Step is look at the big picture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give you the specifications of the diamond and you give me the average price of the diamond</a:t>
            </a:r>
          </a:p>
          <a:p>
            <a:r>
              <a:rPr lang="en-US" dirty="0" smtClean="0"/>
              <a:t>Supervised</a:t>
            </a:r>
            <a:endParaRPr lang="ar-JO" dirty="0" smtClean="0"/>
          </a:p>
          <a:p>
            <a:r>
              <a:rPr lang="en-US" dirty="0" smtClean="0"/>
              <a:t>Regression(continuous</a:t>
            </a:r>
            <a:r>
              <a:rPr lang="ar-JO" dirty="0" smtClean="0"/>
              <a:t> </a:t>
            </a:r>
            <a:r>
              <a:rPr lang="en-US" dirty="0" smtClean="0"/>
              <a:t>data (price))</a:t>
            </a:r>
          </a:p>
          <a:p>
            <a:r>
              <a:rPr lang="en-US" dirty="0" smtClean="0"/>
              <a:t>Batch(He learns on existing data and does not learn on new data</a:t>
            </a:r>
            <a:r>
              <a:rPr lang="ar-JO" dirty="0" err="1" smtClean="0"/>
              <a:t>)</a:t>
            </a:r>
            <a:r>
              <a:rPr lang="en-US" dirty="0" smtClean="0"/>
              <a:t>offline)</a:t>
            </a:r>
          </a:p>
          <a:p>
            <a:endParaRPr lang="ar-JO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steps: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data </a:t>
            </a:r>
          </a:p>
          <a:p>
            <a:r>
              <a:rPr lang="en-US" dirty="0" smtClean="0"/>
              <a:t># Take a Quick Look at the Data Structure by use info ,</a:t>
            </a:r>
            <a:r>
              <a:rPr lang="en-US" dirty="0" err="1" smtClean="0"/>
              <a:t>describe,head</a:t>
            </a:r>
            <a:r>
              <a:rPr lang="en-US" dirty="0" smtClean="0"/>
              <a:t> and </a:t>
            </a:r>
            <a:r>
              <a:rPr lang="en-US" dirty="0" err="1" smtClean="0"/>
              <a:t>value_counts</a:t>
            </a:r>
            <a:r>
              <a:rPr lang="en-US" dirty="0" smtClean="0"/>
              <a:t> we use it with cut column to Explain each category or label and how many values ​​are present in it</a:t>
            </a:r>
          </a:p>
          <a:p>
            <a:r>
              <a:rPr lang="en-US" dirty="0" smtClean="0"/>
              <a:t>.  Discover and Visualize the Data to Gain Insights, Visualizing Geographical Data , Using a regression line to represent the relationship between price and weight, i.e. is there a relationship between price and weight?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Discover and Visualize the Data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90160"/>
          </a:xfrm>
        </p:spPr>
        <p:txBody>
          <a:bodyPr>
            <a:normAutofit/>
          </a:bodyPr>
          <a:lstStyle/>
          <a:p>
            <a:r>
              <a:rPr lang="en-US" dirty="0" smtClean="0"/>
              <a:t> An ascending line indicates an upward/direct relationship. This indicates that diamonds with higher weights are usually more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صورة 3" descr="outp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599" y="2743200"/>
            <a:ext cx="7601339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Discover and Visualize the Data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How does the price change with changes in color? Are there colors that have a higher value?</a:t>
            </a:r>
          </a:p>
          <a:p>
            <a:r>
              <a:rPr lang="en-US" dirty="0" smtClean="0"/>
              <a:t> # There is a variation in the distribution of </a:t>
            </a:r>
          </a:p>
          <a:p>
            <a:r>
              <a:rPr lang="en-US" dirty="0" smtClean="0"/>
              <a:t># colors based on their price, as you noticed from the figure that some colors enjoy a higher price compared to others.</a:t>
            </a:r>
          </a:p>
          <a:p>
            <a:r>
              <a:rPr lang="en-US" dirty="0" smtClean="0"/>
              <a:t>#Color I and J has price more than others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Discover and Visualize the Data</a:t>
            </a:r>
            <a:endParaRPr lang="en-US" dirty="0"/>
          </a:p>
        </p:txBody>
      </p:sp>
      <p:pic>
        <p:nvPicPr>
          <p:cNvPr id="4" name="عنصر نائب للمحتوى 3" descr="outpu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447800"/>
            <a:ext cx="6553200" cy="4953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Discover and Visualize the Data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Histplot</a:t>
            </a:r>
            <a:r>
              <a:rPr lang="en-US" dirty="0" smtClean="0"/>
              <a:t> shows that the data is not normally distributed</a:t>
            </a:r>
            <a:endParaRPr lang="en-US" dirty="0"/>
          </a:p>
        </p:txBody>
      </p:sp>
      <p:pic>
        <p:nvPicPr>
          <p:cNvPr id="4" name="صورة 3" descr="output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51460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Discover and Visualize the Data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800"/>
          </a:xfrm>
        </p:spPr>
        <p:txBody>
          <a:bodyPr/>
          <a:lstStyle/>
          <a:p>
            <a:r>
              <a:rPr lang="en-US" dirty="0" smtClean="0"/>
              <a:t># What is the relationship between diamond clarity (clarity) and price? Are higher clarity diamonds more valuable?</a:t>
            </a:r>
          </a:p>
          <a:p>
            <a:r>
              <a:rPr lang="en-US" dirty="0" smtClean="0"/>
              <a:t># We notice from the figure that the price of a diamond is clearly affected by its purity rate, as there is a variation in prices based on its purity.</a:t>
            </a:r>
          </a:p>
          <a:p>
            <a:r>
              <a:rPr lang="en-US" dirty="0" smtClean="0"/>
              <a:t>#S12 is more clarity so its more price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step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# Looking for Correlations and use heat map to </a:t>
            </a:r>
            <a:r>
              <a:rPr lang="en-US" smtClean="0"/>
              <a:t>display it .</a:t>
            </a:r>
            <a:endParaRPr lang="ar-JO" dirty="0" smtClean="0"/>
          </a:p>
          <a:p>
            <a:r>
              <a:rPr lang="en-US" dirty="0" smtClean="0"/>
              <a:t># Handling Text and Categorical Attributes</a:t>
            </a:r>
            <a:r>
              <a:rPr lang="ar-JO" dirty="0" smtClean="0"/>
              <a:t> </a:t>
            </a:r>
          </a:p>
          <a:p>
            <a:r>
              <a:rPr lang="en-US" dirty="0" smtClean="0"/>
              <a:t>We use ordinary encoding not hot encoder for 2 reason </a:t>
            </a:r>
          </a:p>
          <a:p>
            <a:r>
              <a:rPr lang="en-US" dirty="0" smtClean="0"/>
              <a:t>1)in hot encoder every category will become column and we have 3 categorical data 8 </a:t>
            </a:r>
            <a:r>
              <a:rPr lang="en-US" dirty="0" err="1" smtClean="0"/>
              <a:t>colmn</a:t>
            </a:r>
            <a:r>
              <a:rPr lang="en-US" dirty="0" smtClean="0"/>
              <a:t> in the clarity + 7 column in color + 4 for cut </a:t>
            </a:r>
            <a:r>
              <a:rPr lang="en-US" dirty="0" err="1" smtClean="0"/>
              <a:t>colmn</a:t>
            </a:r>
            <a:r>
              <a:rPr lang="en-US" dirty="0" smtClean="0"/>
              <a:t> =18 new </a:t>
            </a:r>
            <a:r>
              <a:rPr lang="en-US" dirty="0" err="1" smtClean="0"/>
              <a:t>colmn</a:t>
            </a:r>
            <a:r>
              <a:rPr lang="en-US" dirty="0" smtClean="0"/>
              <a:t> will added to the data The data will take up a lot of space</a:t>
            </a:r>
          </a:p>
          <a:p>
            <a:r>
              <a:rPr lang="ar-JO" dirty="0" smtClean="0"/>
              <a:t>2</a:t>
            </a:r>
            <a:r>
              <a:rPr lang="ar-JO" dirty="0" err="1" smtClean="0"/>
              <a:t>)</a:t>
            </a:r>
            <a:r>
              <a:rPr lang="en-US" dirty="0" smtClean="0"/>
              <a:t> The arrangement is important. There is an advantage in the distribution in some columns, such as the cut column, as the distribution has degrees extending from ideal to fear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ذروة">
  <a:themeElements>
    <a:clrScheme name="ذروة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ذروة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ذروة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766</TotalTime>
  <Words>546</Words>
  <Application>Microsoft Office PowerPoint</Application>
  <PresentationFormat>عرض على الشاشة (3:4)‏</PresentationFormat>
  <Paragraphs>41</Paragraphs>
  <Slides>11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2" baseType="lpstr">
      <vt:lpstr>ذروة</vt:lpstr>
      <vt:lpstr>الشريحة 1</vt:lpstr>
      <vt:lpstr>First Step is look at the big picture </vt:lpstr>
      <vt:lpstr>Solution steps:</vt:lpstr>
      <vt:lpstr>Discover and Visualize the Data</vt:lpstr>
      <vt:lpstr>Discover and Visualize the Data</vt:lpstr>
      <vt:lpstr>Discover and Visualize the Data</vt:lpstr>
      <vt:lpstr>Discover and Visualize the Data</vt:lpstr>
      <vt:lpstr>Discover and Visualize the Data</vt:lpstr>
      <vt:lpstr>Other step </vt:lpstr>
      <vt:lpstr>Scaling </vt:lpstr>
      <vt:lpstr>Choose and train Model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MRC</dc:creator>
  <cp:lastModifiedBy>MRC</cp:lastModifiedBy>
  <cp:revision>21</cp:revision>
  <dcterms:created xsi:type="dcterms:W3CDTF">2024-05-16T01:04:31Z</dcterms:created>
  <dcterms:modified xsi:type="dcterms:W3CDTF">2024-06-05T11:39:22Z</dcterms:modified>
</cp:coreProperties>
</file>