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1/13/2023</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1/13/2023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1/13/2023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1/13/2023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a:solidFill>
                  <a:schemeClr val="bg1"/>
                </a:solidFill>
                <a:latin typeface="IBM Plex Mono Text"/>
              </a:rPr>
              <a:t>A Presentation by </a:t>
            </a:r>
            <a:r>
              <a:rPr lang="en-US" sz="2400" cap="none" err="1">
                <a:solidFill>
                  <a:schemeClr val="bg1"/>
                </a:solidFill>
                <a:latin typeface="IBM Plex Mono Text"/>
              </a:rPr>
              <a:t>Ajisafe</a:t>
            </a:r>
            <a:r>
              <a:rPr lang="en-US" sz="2400" cap="none">
                <a:solidFill>
                  <a:schemeClr val="bg1"/>
                </a:solidFill>
                <a:latin typeface="IBM Plex Mono Text"/>
              </a:rPr>
              <a:t> Oluwafisayo</a:t>
            </a:r>
            <a:endParaRPr lang="en-US" sz="2400">
              <a:solidFill>
                <a:schemeClr val="bg1"/>
              </a:solidFill>
              <a:latin typeface="IBM Plex Mono Text"/>
            </a:endParaRPr>
          </a:p>
          <a:p>
            <a:pPr algn="ctr"/>
            <a:r>
              <a:rPr lang="en-US" sz="2400" cap="none">
                <a:solidFill>
                  <a:schemeClr val="bg1"/>
                </a:solidFill>
                <a:latin typeface="IBM Plex Mono Text"/>
              </a:rPr>
              <a:t>10th January 2023</a:t>
            </a: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1000</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Fisayo Ajisafe</cp:lastModifiedBy>
  <cp:revision>475</cp:revision>
  <dcterms:created xsi:type="dcterms:W3CDTF">2020-10-28T18:29:43Z</dcterms:created>
  <dcterms:modified xsi:type="dcterms:W3CDTF">2023-01-13T16:22:18Z</dcterms:modified>
</cp:coreProperties>
</file>