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02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37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16798 2108 24575,'0'5'0,"-1"0"0,-1 0 0,1 0 0,-1 0 0,0 0 0,0-1 0,0 1 0,-1-1 0,1 1 0,-1-1 0,0 0 0,-1 0 0,1 0 0,-1-1 0,1 1 0,-1-1 0,0 0 0,0 0 0,-1 0 0,1 0 0,-6 2 0,-11 6 0,0-1 0,0 0 0,-29 8 0,23-11 0,-1-1 0,0-1 0,0-1 0,-33 0 0,-117-7 0,64-1 0,-1404 4 0,1454 3 0,0 3 0,-94 21 0,-55 7 0,-600-20 0,534-18 0,172 3 0,-9-1 0,-188 20 0,-81 12 0,-5-32 0,153-1 0,-6077 1 0,3247 4 0,2988-6 0,2-4 0,-103-23 0,42 6 0,-215-53 0,224 46 0,54 13 0,0 3 0,-1 4 0,-125-5 0,101 20 0,-97-4 0,27-34 0,5 34 0,150 1 0,11 0 0,1 1 0,0-2 0,-1 1 0,1 0 0,0-1 0,-1 1 0,1-1 0,0 0 0,0 0 0,-1-1 0,1 1 0,0 0 0,0-1 0,0 0 0,1 0 0,-1 0 0,0 0 0,1 0 0,-1 0 0,1-1 0,0 1 0,0-1 0,0 0 0,0 0 0,0 0 0,0 0 0,1 0 0,-1 0 0,1 0 0,0 0 0,-1-6 0,-2-8 0,1-1 0,1 0 0,1 0 0,1-32 0,1 32 0,7-1096 0,-10 968 0,5-166 0,-2 303 0,1 0 0,-1 0 0,1 0 0,1 0 0,0 0 0,0 1 0,0-1 0,1 1 0,1 0 0,-1 0 0,1 0 0,1 1 0,-1 0 0,1 0 0,0 0 0,1 1 0,0-1 0,0 2 0,0-1 0,1 1 0,9-5 0,-1 1 0,1 2 0,0 0 0,0 1 0,0 1 0,0 0 0,1 1 0,0 1 0,0 1 0,32 0 0,2871 8 0,-2885-6 0,-1-1 0,0-2 0,0-2 0,0-1 0,0-2 0,42-15 0,-26 5 0,1 3 0,1 2 0,0 2 0,1 3 0,98-3 0,655 12 0,-304 2 0,-229-5 0,312 5 0,-533 2 0,1 2 0,77 20 0,-76-14 0,0-2 0,69 5 0,646-13 0,-389-7 0,2047 4 0,-2362 5 0,-1 2 0,0 3 0,-1 3 0,68 23 0,32 6 0,-24-9 0,-120-26 0,-27-3 0,-38-1 0,-253-1 0,-286 18 0,94 55 0,375-53 0,-211 13 0,-117-26 0,342-9 0,-593-3-586,-591 9 506,773 25 80,353-12 0,-187 47 0,190-29 222,-1-7 0,-261 16 0,-705-41-222,541-10 0,-736 5 0,1274-2 0,-86-15 0,82 8 0,-66-2 0,24 10 0,29 1 0,-119-15 0,60 1-63,0 4-1,-159 9 0,141 2-1110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10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10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12.9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25.2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2989 1161 24575,'1'-7'0,"0"-1"0,0 1 0,0 0 0,1 0 0,0 0 0,1 0 0,-1 0 0,1 0 0,1 0 0,-1 1 0,1 0 0,0 0 0,1 0 0,6-8 0,9-7 0,1 1 0,31-22 0,-38 31 0,-1 1 0,0 1 0,1 1 0,0 0 0,0 1 0,1 0 0,0 1 0,0 1 0,0 0 0,1 1 0,22-2 0,14 1 0,99 4 0,-107 3 0,1-3 0,0-1 0,45-8 0,-7-1 0,0 3 0,89 3 0,-145 5 0,-418-9 0,-621-96 0,819 70 0,112 18 0,-1 3 0,0 3 0,-92 1 0,-104 33 0,-34 0 0,94-26 0,-161 5 0,232 17 0,-21 0 0,85-18 0,0-4 0,-111-17 0,168 16 0,4-1 0,1 1 0,-1 2 0,0 0 0,-1 1 0,1 2 0,-42 5 0,47 3 0,23 0 0,-3-7 0,1-1 0,0 1 0,0-1 0,0 0 0,0 0 0,0 0 0,7 0 0,29-2 0,-1-2 0,44-9 0,39-4 0,66 16 0,24-3 0,-99-15 0,-75 10 0,50-4 0,-54 9 0,1-2 0,50-13 0,-75 12 0,-21 2 0,-25 0 0,-453 5 0,482-1 0,1 0 0,-1 1 0,1-1 0,-1 1 0,1 1 0,0-1 0,-1 1 0,1 0 0,0 0 0,0 1 0,1 0 0,-1 0 0,0 1 0,1-1 0,0 1 0,0 0 0,0 0 0,0 1 0,1 0 0,0 0 0,-1 0 0,2 0 0,-1 0 0,1 1 0,0 0 0,0-1 0,0 1 0,1 0 0,0 1 0,0-1 0,1 0 0,-1 0 0,1 1 0,1-1 0,-1 10 0,-4 22 0,-2-1 0,-1 1 0,-2-1 0,-2-1 0,-21 48 0,14-38 0,2 1 0,-15 66 0,12-13 0,-4 12 0,5 0 0,-6 179 0,26-22 0,-1-263 0,0 0 0,1 0 0,-1 0 0,1 0 0,0 0 0,1-1 0,0 1 0,0 0 0,0-1 0,0 1 0,1-1 0,6 10 0,-3-8 0,0 0 0,1-1 0,-1 1 0,1-2 0,1 1 0,-1-1 0,1 0 0,8 4 0,33 15 0,1-2 0,93 28 0,111 13 0,-138-42 0,1-5 0,0-5 0,181-6 0,-245-6 0,149 0 0,-164 4 0,-1 1 0,1 1 0,49 15 0,4 5 0,0-4 0,2-4 0,0-4 0,116 1 0,902-12 0,-508-6 0,-474 4 0,514 23 0,858 193 0,-1334-185 0,1-7 0,1-8 0,189-6 0,515 8 0,-192 3 0,424-7 0,-280 1 0,-107-3 0,-104 23 0,-19-2 0,1331-21-669,-1170-16 508,343 2 52,1790 5-839,-890 68-85,-1733-59 2493,405-33 0,-555 5-1460,0-5 0,-2-5 0,135-50 0,-225 67 0,0-2 0,0 0 0,-1-2 0,0-1 0,-2 0 0,1-2 0,-2 0 0,0-1 0,-1-2 0,-1 0 0,20-26 0,-32 38 0,1 0 0,0 1 0,0-1 0,1 1 0,-1 1 0,1-1 0,0 2 0,1-1 0,13-5 0,5 1 0,52-12 0,-26 8 0,59-15 0,119-36 0,-195 52 0,0-2 0,-1-2 0,-1-1 0,37-25 0,-60 34 0,0-1 0,-1 0 0,0 0 0,0-1 0,-1-1 0,0 0 0,12-19 0,0-7 0,18-45 0,-14 26 0,-12 27 0,-1-1 0,-2-1 0,-1 0 0,-1 0 0,-2 0 0,3-44 0,-1 20 0,18-59 0,-13 63 0,11-82 0,21-134 0,-9 79 0,1 5 0,-22 125 0,-3-1 0,9-111 0,-26-226 0,3 378 0,-2 1 0,0-1 0,-1 1 0,-1-1 0,-1 1 0,0 1 0,-1 0 0,-1 0 0,-1 0 0,0 1 0,0 1 0,-2-1 0,0 2 0,-23-21 0,33 32 0,1 0 0,-1 0 0,0 0 0,0 0 0,-1 1 0,1-1 0,0 1 0,0 0 0,-1-1 0,1 1 0,-1 0 0,1 0 0,-1 1 0,1-1 0,-1 0 0,0 1 0,1-1 0,-1 1 0,0 0 0,1 0 0,-1 0 0,0 1 0,1-1 0,-1 0 0,0 1 0,1 0 0,-1 0 0,1-1 0,-1 2 0,1-1 0,-1 0 0,1 0 0,0 1 0,0-1 0,0 1 0,0 0 0,0 0 0,0-1 0,0 1 0,0 1 0,1-1 0,-3 3 0,-4 8 0,0 1 0,0 0 0,2 0 0,0 1 0,0 0 0,-3 18 0,-21 90 0,5 1 0,-14 216 0,31 260 0,9 143 0,-1-731 0,-1 1 0,0 0 0,-1-1 0,0 0 0,-1 1 0,0-1 0,-1 0 0,0 0 0,-1-1 0,-1 1 0,0-1 0,0 0 0,-14 18 0,10-18 0,-1 1 0,0-1 0,-1-1 0,0 0 0,-1-1 0,0 0 0,0-1 0,-1-1 0,0 0 0,-26 9 0,15-8 0,0-2 0,0-1 0,-35 2 0,41-5 0,0 0 0,1 1 0,-1 0 0,0 2 0,1 0 0,0 1 0,-22 12 0,3 5 0,2 1 0,-58 53 0,-17 12 0,98-81 0,-1-1 0,0 0 0,-1-1 0,1-1 0,-1 0 0,0 0 0,0-2 0,-1 0 0,-24 3 0,-13-3 0,-73-5 0,74 0 0,45 2 0,-2 0 0,-1 0 0,1-1 0,-1 0 0,-15-4 0,23 5 0,-1-1 0,1 1 0,0-1 0,-1 1 0,1-1 0,0 1 0,0-1 0,0 0 0,0 0 0,0 1 0,-1-1 0,1 0 0,1 0 0,-1 0 0,0 0 0,0 0 0,0-1 0,0 1 0,1 0 0,-1 0 0,1 0 0,-1-1 0,1 1 0,-1 0 0,1-1 0,0 1 0,-1 0 0,1-1 0,0 1 0,0 0 0,0-1 0,0 1 0,0 0 0,0-1 0,1 1 0,-1 0 0,0-1 0,1-1 0,3-6 0,0 0 0,0 0 0,0 1 0,1-1 0,1 1 0,-1 0 0,1 0 0,1 1 0,7-8 0,75-61 0,-41 38 0,-21 18 0,-21 17 0,-1-1 0,1 0 0,-1 0 0,0 0 0,0-1 0,-1 1 0,1-1 0,-1 0 0,0 0 0,4-8 0,-8 12 0,0 1 0,0-1 0,0 0 0,0 0 0,0 1 0,0-1 0,0 0 0,0 1 0,0-1 0,0 0 0,-1 1 0,1-1 0,0 0 0,-1 1 0,1-1 0,0 0 0,-1 1 0,1-1 0,-1 1 0,1-1 0,-1 1 0,1-1 0,-1 1 0,1-1 0,-1 1 0,1 0 0,-1-1 0,0 1 0,1 0 0,-1-1 0,0 1 0,1 0 0,-1 0 0,0-1 0,1 1 0,-2 0 0,-31-6 0,29 5 0,-52-4 0,0 2 0,-1 2 0,-110 15 0,-168 48 0,81-12 0,-270-7 0,466-40 0,43-1 0,0 1 0,-1 0 0,1 1 0,1 1 0,-1 0 0,1 1 0,-1 1 0,-14 9 0,11-6 0,0-1 0,-1-1 0,0-1 0,-21 6 0,-30-3 0,-1-2 0,1-4 0,-116-7 0,72 0 0,-419 0-1365,457 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29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15533 164 24575,'0'-1'0,"0"0"0,0 1 0,-1-1 0,1 0 0,0 1 0,-1-1 0,1 0 0,0 0 0,-1 1 0,1-1 0,-1 1 0,1-1 0,-1 0 0,1 1 0,-1-1 0,1 1 0,-1-1 0,0 1 0,1 0 0,-1-1 0,0 1 0,1-1 0,-1 1 0,0 0 0,1 0 0,-1-1 0,0 1 0,0 0 0,0 0 0,1 0 0,-2 0 0,-31-2 0,27 2 0,-147 8 0,-286 54 0,300-38 0,90-16 0,-531 96 0,393-62 0,-191 69 0,354-103 0,15-5 0,0-1 0,0 1 0,1 1 0,0 0 0,0 0 0,0 0 0,-8 7 0,16-11 0,-1 0 0,1 0 0,0 1 0,0-1 0,0 0 0,0 0 0,0 1 0,-1-1 0,1 0 0,0 1 0,0-1 0,0 0 0,0 0 0,0 1 0,0-1 0,0 0 0,0 1 0,0-1 0,0 0 0,0 1 0,0-1 0,0 0 0,0 0 0,0 1 0,1-1 0,-1 0 0,0 1 0,0-1 0,0 0 0,0 0 0,0 1 0,1-1 0,-1 0 0,0 0 0,0 0 0,0 1 0,1-1 0,-1 0 0,0 0 0,0 0 0,1 0 0,-1 1 0,0-1 0,1 0 0,-1 0 0,0 0 0,0 0 0,1 0 0,-1 0 0,0 0 0,1 0 0,-1 0 0,0 0 0,0 0 0,1 0 0,-1 0 0,0 0 0,1 0 0,-1 0 0,1 0 0,18 3 0,0 0 0,0-1 0,1-1 0,22-2 0,0 1 0,1460-3 0,-481-1 0,-924 6 0,109-5 0,-200 2 0,0 0 0,0-1 0,0 1 0,-1-1 0,1-1 0,-1 1 0,1-1 0,-1 0 0,0 0 0,0-1 0,0 0 0,0 1 0,-1-2 0,0 1 0,0 0 0,0-1 0,0 0 0,0 0 0,-1 0 0,0 0 0,4-10 0,-5 12 0,-1-1 0,1 0 0,-1 0 0,0 0 0,0 0 0,0-1 0,0 1 0,-1 0 0,1 0 0,-1 0 0,0-1 0,-1 1 0,1 0 0,-1 0 0,0-1 0,0 1 0,0 0 0,0 0 0,-1 0 0,0 0 0,1 1 0,-2-1 0,1 0 0,0 1 0,-1-1 0,1 1 0,-1 0 0,0 0 0,0 0 0,0 0 0,-6-3 0,-9-4 0,-1 1 0,0 2 0,-1-1 0,0 2 0,0 1 0,0 0 0,-23-1 0,-6-3 0,-62-10 0,-131-3 0,182 17 0,-62-12 0,79 9 0,-63-2 0,-573 12 0,324 37 0,1 0 0,-63-38 0,-206 13 0,486 0 0,-219 52 0,-76 39 0,364-90 0,0-3 0,-123 5 0,-142-19 0,132-2 0,-2742 2 0,1612 3 0,1319-1 0,-1 0 0,1-1 0,0 0 0,-23-6 0,34 7 0,-1-1 0,0 1 0,1-1 0,-1 1 0,0-1 0,1 0 0,-1 1 0,1-1 0,-1 0 0,1 0 0,-1 0 0,1 0 0,0-1 0,-1 1 0,1 0 0,0 0 0,0-1 0,0 1 0,0-1 0,0 1 0,0-1 0,1 1 0,-1-1 0,0 0 0,1 1 0,-1-1 0,1 0 0,0 1 0,0-1 0,-1 0 0,1 0 0,0 1 0,0-1 0,0 0 0,1 1 0,-1-1 0,0 0 0,1 0 0,-1 1 0,1-1 0,0 0 0,-1 1 0,1-1 0,1-1 0,4-7 0,-1 1 0,2 1 0,-1-1 0,1 1 0,0 0 0,1 1 0,-1 0 0,2 0 0,14-10 0,92-49 0,-102 59 0,98-48 0,1 5 0,3 5 0,198-50 0,-236 80 0,0 3 0,102-3 0,157 15 0,-204 2 0,-84-1 0,172 1 0,279 37 0,175 83 0,-592-106 0,1-3 0,113 2 0,172-17 0,-140-2 0,1522 4 0,-2214 35 0,111-3 0,-128-13 0,-174 9 0,-468 14 0,1-38 0,956-4 0,-244 1 0,-379-4 0,448-16 0,-54-2 0,-1483 19 0,902 5 0,601-5 0,-423 5 0,311 35 0,63-2 0,-512-29 0,528-10 0,399 3-51,-23 1 140,-58-8 0,79 5-239,1 0 1,-1-1 0,1 0 0,0-1 0,0 0 0,0 0-1,1-1 1,0-1 0,-12-8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13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16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30.6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1878 40 24575,'-4'-4'0,"-1"1"0,1 0 0,-1-1 0,0 2 0,0-1 0,-1 1 0,1-1 0,0 1 0,-1 1 0,1-1 0,-11-1 0,-68-3 0,63 6 0,-32-1 0,0 2 0,1 2 0,-1 3 0,1 2 0,0 3 0,-67 22 0,86-23 0,-94 32 0,-195 37 0,-94 7 0,410-85 0,-31 10 0,-1-2 0,-68 7 0,97-15 0,-1 0 0,1-1 0,0 0 0,0-1 0,0 0 0,0 0 0,0-1 0,0 0 0,0-1 0,0 0 0,1 0 0,0-1 0,-1 0 0,1-1 0,0 1 0,1-2 0,-11-7 0,2-10-1365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44.7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21275 0 24575,'-12533'0'0,"12501"2"0,-1 1 0,-51 12 0,47-7 0,-60 4 0,-130-7 0,-201 16 0,89 43 0,235-40 0,-1-4 0,-186 10 0,-496-31 0,282-2 0,-5167 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48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2960 24575,'194'3'0,"217"-7"0,-386 2 0,1-2 0,-1-1 0,-1-1 0,1 0 0,-1-2 0,0-1 0,-1-2 0,0 0 0,0-1 0,-1-1 0,-1-1 0,-1-1 0,0 0 0,0-2 0,-2 0 0,0-2 0,-1 0 0,-1 0 0,-1-2 0,0 0 0,14-30 0,-7 11 0,-2 0 0,-1-1 0,-3-1 0,20-74 0,-24 74 0,-8 32 0,-1 0 0,0-1 0,0 1 0,-1-1 0,1-17 0,-3 26 0,0-1 0,-1 1 0,1-1 0,0 1 0,-1 0 0,0-1 0,1 1 0,-1 0 0,0 0 0,0-1 0,-1 1 0,1 0 0,0 0 0,-1 0 0,1 0 0,-1 0 0,1 1 0,-1-1 0,0 0 0,0 1 0,0-1 0,0 1 0,0 0 0,0 0 0,0 0 0,0 0 0,-1 0 0,1 0 0,-4-1 0,-6-1 0,-1 1 0,0 0 0,0 1 0,0 0 0,0 1 0,0 0 0,0 1 0,0 1 0,0 0 0,0 0 0,-23 9 0,-8 5 0,-80 41 0,-109 74 0,193-105 0,2 1 0,1 2 0,-55 57 0,90-85 0,1 0 0,-1 1 0,1-1 0,-1 1 0,1-1 0,0 0 0,0 1 0,0 0 0,0-1 0,0 1 0,0 0 0,0 0 0,0-1 0,1 1 0,-1 0 0,1 0 0,-1 0 0,1 0 0,0 0 0,0 0 0,0 0 0,0 0 0,0-1 0,0 1 0,0 0 0,0 0 0,2 3 0,0-3 0,0 0 0,0 0 0,1 0 0,-1 0 0,1 0 0,-1 0 0,1-1 0,0 1 0,-1-1 0,1 0 0,0 0 0,0 0 0,0 0 0,0 0 0,0-1 0,0 1 0,6-1 0,21 4 0,1-2 0,0-2 0,-1-1 0,1-1 0,0-1 0,41-10 0,-51 7 0,0 0 0,-1-1 0,1-1 0,-2-1 0,1-1 0,-1 0 0,-1-2 0,0 0 0,33-29 0,-15 10 0,41-29 0,5-2 0,-57 40 0,2 2 0,-2-2 0,-1-1 0,0-1 0,-2 0 0,28-40 0,-17 6 0,-3-1 0,31-82 0,-56 127 0,4-5 0,0 0 0,0 1 0,2 0 0,1 0 0,0 2 0,1-1 0,0 1 0,2 1 0,-1 1 0,2 0 0,24-17 0,-16 16 0,0 1 0,1 1 0,1 1 0,0 1 0,0 1 0,1 2 0,0 0 0,30-3 0,158-44 0,-155 42 0,-1-3 0,0-2 0,71-33 0,-85 32 0,-20 9 0,0-1 0,-1-1 0,33-22 0,43-38 0,3 4 0,112-54 0,74-46 0,-177 97 0,-23 16 0,193-110 0,-245 145 0,59-46 0,-63 41 0,70-38 0,-74 45 0,-1-1 0,0-1 0,-2-1 0,0-2 0,-2 0 0,24-29 0,57-53 0,-67 72-108,-15 11-143,2 1-1,0 1 1,1 1-1,36-20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22.5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24575,'113'5'0,"193"36"0,-145-16 0,-70-12 0,24 4 0,118 2 0,979-18 0,-566-4 0,8596 3 0,-9187 4 21,0 2-1,0 3 1,-1 1-1,71 25 1,67 13-1489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9:25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748 1 24575,'-5'1'0,"0"-1"0,-1 1 0,1 1 0,0-1 0,0 1 0,0 0 0,0 0 0,0 0 0,1 1 0,-1 0 0,1 0 0,-8 6 0,-52 53 0,42-39 0,-21 21 0,-2-3 0,-2-1 0,-1-3 0,-2-1 0,-56 29 0,76-50 0,0 2 0,1 1 0,-39 32 0,59-43 0,1 1 0,0 0 0,0 0 0,1 1 0,0 0 0,0 0 0,1 0 0,1 1 0,-1 0 0,2 1 0,-1-1 0,1 1 0,1-1 0,-3 15 0,5-22 0,1 0 0,0 0 0,0 0 0,0 0 0,0 1 0,0-1 0,0 0 0,1 0 0,0 0 0,-1 0 0,1-1 0,0 1 0,1 0 0,-1 0 0,0 0 0,1-1 0,0 1 0,-1-1 0,1 1 0,0-1 0,0 0 0,0 0 0,1 0 0,-1 0 0,0 0 0,1 0 0,-1 0 0,1-1 0,0 1 0,0-1 0,-1 0 0,1 0 0,0 0 0,0 0 0,0-1 0,5 1 0,13 3 0,0-2 0,0 0 0,0-1 0,26-3 0,-25 1 0,108 0 0,115-6 0,-207 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50:55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1068 2169 24575,'-1'207'0,"41"324"0,-7-355 0,12 117 0,-44-293 0,-1 52 0,-6-32 0,6-19 0,0-1 0,-1 0 0,1 0 0,0 0 0,-1 1 0,1-1 0,-1 0 0,1 0 0,-1 0 0,1 0 0,0 0 0,-1 0 0,1 0 0,-1 0 0,1 0 0,-1 0 0,1 0 0,0 0 0,-1 0 0,1-1 0,-1 1 0,1 0 0,0 0 0,-1 0 0,1-1 0,-1 1 0,1 0 0,0 0 0,-1-1 0,1 1 0,0 0 0,0-1 0,-1 1 0,1 0 0,0-1 0,0 1 0,-1 0 0,1-1 0,0 1 0,0-1 0,-13-17 0,1 1 0,1-1 0,1-1 0,1 0 0,0-1 0,-6-23 0,-32-131 0,40 145 0,-27-114 0,-6 1 0,-64-148 0,90 259 0,-5-14 0,-43-74 0,53 105 0,-1 0 0,0 1 0,0 1 0,-2-1 0,1 2 0,-2-1 0,1 2 0,-1 0 0,-16-9 0,14 10 0,0 1 0,-1 0 0,0 1 0,0 1 0,-21-5 0,34 10 0,0 0 0,0 0 0,0 1 0,0-1 0,0 1 0,0 0 0,0-1 0,0 2 0,-1-1 0,1 0 0,0 1 0,0-1 0,0 1 0,0 0 0,0 0 0,0 0 0,0 0 0,1 1 0,-1-1 0,0 1 0,0-1 0,1 1 0,-1 0 0,1 0 0,0 0 0,0 1 0,0-1 0,0 1 0,0-1 0,0 1 0,0-1 0,1 1 0,-1 0 0,1 0 0,-2 5 0,-1 8 0,1 1 0,0 0 0,1 0 0,1 0 0,0 0 0,1 0 0,5 31 0,31 123 0,-23-115 0,-1 0 0,3 0 0,2-1 0,2-1 0,2-1 0,3-1 0,44 72 0,-47-91 0,-13-18 0,1-1 0,0 0 0,1-1 0,1 0 0,0-1 0,13 12 0,-23-23 0,0-1 0,0 1 0,-1-1 0,1 1 0,0-1 0,0 1 0,0-1 0,0 0 0,0 1 0,0-1 0,0 0 0,0 0 0,0 1 0,0-1 0,0 0 0,0 0 0,0 0 0,0-1 0,0 1 0,0 0 0,0 0 0,0 0 0,0-1 0,0 1 0,0 0 0,0-1 0,0 1 0,0-1 0,0 1 0,0-1 0,-1 0 0,1 1 0,0-1 0,0 0 0,-1 0 0,1 1 0,0-1 0,-1 0 0,1 0 0,-1 0 0,1 0 0,-1 0 0,0 0 0,1 0 0,-1 0 0,0 0 0,1 0 0,-1 0 0,0-1 0,3-8 0,-1 1 0,0 0 0,-1-1 0,1-10 0,-2-50 0,-4 1 0,-2 0 0,-24-105 0,28 162 0,-2-7 0,0 1 0,-10-25 0,14 43 0,0 1 0,0-1 0,0 0 0,0 0 0,0 0 0,-1 1 0,1-1 0,0 0 0,0 0 0,0 0 0,0 0 0,0 1 0,-1-1 0,1 0 0,0 0 0,0 0 0,0 0 0,0 0 0,-1 0 0,1 0 0,0 0 0,0 1 0,-1-1 0,1 0 0,0 0 0,0 0 0,0 0 0,-1 0 0,1 0 0,0 0 0,0 0 0,0 0 0,-1 0 0,1 0 0,0-1 0,0 1 0,0 0 0,-1 0 0,1 0 0,0 0 0,0 0 0,0 0 0,-1 0 0,1 0 0,0-1 0,0 1 0,0 0 0,0 0 0,0 0 0,-1 0 0,1-1 0,0 1 0,0 0 0,0 0 0,0 0 0,0-1 0,0 1 0,0 0 0,-4 23 0,0 168 0,3-24 0,1-160 0,-1 0 0,0-1 0,0 1 0,0 0 0,-1-1 0,0 1 0,0-1 0,-1 0 0,0 0 0,0 0 0,-7 11 0,7-14 0,0 0 0,0 0 0,0-1 0,0 1 0,0-1 0,0 1 0,-1-1 0,1 0 0,-1 0 0,0-1 0,1 1 0,-1-1 0,0 1 0,0-1 0,0-1 0,0 1 0,0 0 0,0-1 0,0 0 0,0 0 0,-6-1 0,-37-6 0,1-3 0,0-1 0,0-3 0,-50-21 0,20 7 0,13 2 0,47 18 0,0 1 0,-1 0 0,0 2 0,0 0 0,-1 0 0,-18-1 0,35 6 0,0 0 0,0 0 0,-1 0 0,1 0 0,0 1 0,0-1 0,-1 0 0,1 0 0,0 1 0,0-1 0,0 1 0,0-1 0,-1 1 0,1 0 0,0-1 0,0 1 0,0 0 0,0 0 0,0 0 0,1-1 0,-1 1 0,0 0 0,-1 2 0,1 0 0,-1 0 0,1 0 0,0 0 0,0 0 0,0 0 0,0 0 0,1 0 0,-1 1 0,1 3 0,0 10 0,1 0 0,6 32 0,-5-38 0,4 28 0,3 0 0,1 0 0,2-1 0,2 0 0,1-1 0,2-1 0,1-1 0,2 0 0,48 63 0,-46-75 0,2-1 0,26 20 0,-29-27 0,-2 1 0,0 2 0,-1-1 0,20 26 0,6 25 0,65 132 0,-2-2 0,-98-184 0,0 0 0,0-1 0,2 0 0,16 17 0,-20-24 0,0-1 0,0 1 0,0-2 0,1 1 0,0-1 0,0 0 0,0-1 0,0 1 0,0-2 0,13 4 0,96 24 0,-77-18 0,1-1 0,0-3 0,78 7 0,-12-8 0,123 25 0,-128-15 0,143 5 0,-193-22 0,80 4 0,0-7 0,164-23 0,-96-2 0,240-3 0,208 31 0,-273 3 0,-214-4 0,187 4 0,-230 12 0,-74-7 0,45 1 0,-75-8 0,1-1 0,0-1 0,0-1 0,0 0 0,-1 0 0,1-2 0,14-5 0,13-8 0,0-3 0,-2-1 0,53-37 0,109-91 0,-183 134 0,13-10 0,72-61 0,-92 75 0,-1-2 0,0 1 0,-1-1 0,0-1 0,-1 1 0,9-20 0,36-71 0,87-122 0,-101 165 0,-17 21 0,31-73 0,-30 60 0,-18 39 0,0 0 0,-1 0 0,0 0 0,5-30 0,-9 41 0,-1 0 0,1 0 0,-1 0 0,0 0 0,0 0 0,0 0 0,0 0 0,-1 0 0,1 0 0,-1-1 0,0 1 0,0 1 0,0-1 0,0 0 0,0 0 0,-1 0 0,1 0 0,-1 1 0,0-1 0,0 1 0,1-1 0,-2 1 0,1 0 0,0 0 0,0 0 0,-1 0 0,1 0 0,-1 0 0,0 1 0,-3-2 0,-33-10 0,0 1 0,-58-8 0,33 7 0,-21-8 0,-59-11 0,125 28 0,-1 2 0,0 0 0,0 2 0,-40 3 0,56-3 0,0 0 0,0 1 0,0-1 0,0 1 0,0 0 0,0 1 0,0-1 0,0 1 0,0 0 0,0 0 0,1 0 0,-1 0 0,1 0 0,-1 1 0,1 0 0,0-1 0,0 1 0,0 1 0,1-1 0,-1 0 0,1 1 0,0-1 0,0 1 0,0-1 0,0 1 0,0 0 0,1 0 0,0 0 0,0 0 0,0 0 0,0 0 0,1 0 0,-1 1 0,1-1 0,0 0 0,0 0 0,1 5 0,1 4 0,1 0 0,0 1 0,0-1 0,1 0 0,1-1 0,0 1 0,1-1 0,1 0 0,0 0 0,11 14 0,-5-10 0,1 0 0,1-1 0,0-1 0,1-1 0,21 15 0,92 48 0,-92-57 0,-1 2 0,-1 1 0,54 45 0,-45-26 0,-1 2 0,-3 1 0,-1 2 0,-3 2 0,-2 1 0,-1 2 0,33 73 0,-58-103 0,-1 0 0,-1 1 0,-1 0 0,-1-1 0,0 1 0,0 27 0,-9 138 0,0-67 0,4-65 0,-2 1 0,-2-1 0,-3 0 0,-30 106 0,21-98 0,11-37 0,-19 51 0,12-42 0,1 0 0,2 1 0,2 0 0,1 1 0,-3 60 0,9-80 0,-1-1 0,0 0 0,-1-1 0,-1 1 0,-6 15 0,10-31 0,0 0 0,0 0 0,0 0 0,0 0 0,0 0 0,0-1 0,0 1 0,0 0 0,0 0 0,0 0 0,0 0 0,0 0 0,0 0 0,0 0 0,0 0 0,0 0 0,0 0 0,0 0 0,-1-1 0,1 1 0,0 0 0,0 0 0,0 0 0,0 0 0,0 0 0,0 0 0,0 0 0,0 0 0,0 0 0,0 0 0,-1 0 0,1 0 0,0 0 0,0 0 0,0 0 0,0 0 0,0 0 0,0 0 0,0 0 0,0 0 0,0 0 0,-1 0 0,1 0 0,0 0 0,0 0 0,0 0 0,0 0 0,0 0 0,0 0 0,0 0 0,0 0 0,0 0 0,0 0 0,0 0 0,-1 0 0,1 1 0,0-1 0,0 0 0,0 0 0,0 0 0,0 0 0,0 0 0,0 0 0,0 0 0,0 0 0,0 0 0,0 0 0,0 1 0,-4-15 0,1-17 0,6-10 0,3 1 0,19-71 0,-14 67 0,11-80 0,-22 119 0,0-1 0,0 0 0,-1 1 0,1-1 0,-1 1 0,-1-1 0,1 1 0,-1 0 0,0 0 0,0-1 0,0 1 0,-1 1 0,0-1 0,0 0 0,0 0 0,0 1 0,-1 0 0,0 0 0,0 0 0,0 0 0,0 1 0,-1-1 0,1 1 0,-7-3 0,-9-6 0,-1 2 0,-1 0 0,1 2 0,-33-9 0,-507-119 0,439 113 0,-1 6 0,-1 5 0,-141 5 0,170 11 0,0 5 0,1 3 0,1 5 0,-145 44 0,-28 36 0,186-73 0,-113 18 0,111-27 0,-115 37 0,-33 27 0,-446 89 0,393-142 0,100-13 0,69-3 0,0-5 0,0-5 0,-187-25 0,226 15 0,-121-1 0,169 11 0,1 1 0,-1 2 0,1 0 0,0 2 0,0 1 0,0 1 0,1 1 0,-27 13 0,47-19 0,0 1 0,1 0 0,0 0 0,-1 0 0,1 1 0,0-1 0,0 1 0,1 0 0,-1 0 0,1 0 0,-5 9 0,7-11 0,0 0 0,0 0 0,0 1 0,0-1 0,0 0 0,1 1 0,-1-1 0,1 0 0,0 1 0,0-1 0,0 0 0,0 1 0,0-1 0,0 1 0,0-1 0,1 0 0,-1 1 0,1-1 0,0 0 0,0 0 0,0 1 0,0-1 0,0 0 0,0 0 0,0 0 0,1 0 0,-1 0 0,1-1 0,2 3 0,5 5 0,1-1 0,0 0 0,0 0 0,1-1 0,0-1 0,0 0 0,13 5 0,88 26 0,-88-31 0,0 1 0,0 1 0,-1 1 0,0 1 0,32 19 0,-40-20 0,0 0 0,1-1 0,0-1 0,1 0 0,0-1 0,0-1 0,0-1 0,1 0 0,26 1 0,16-1 0,90-7 0,-52-1 0,2353 1 0,-1284 5 0,-1144-1 0,1-2 0,-1-1 0,1-1 0,-1 0 0,0-2 0,0-1 0,23-9 0,-40 12 0,0 1 0,0-1 0,0 0 0,0 0 0,-1-1 0,0 0 0,1 0 0,-1 0 0,-1-1 0,1 0 0,-1 1 0,1-2 0,-1 1 0,-1 0 0,1-1 0,-1 0 0,0 0 0,0 0 0,-1 0 0,0 0 0,0 0 0,0-1 0,-1 1 0,0-1 0,0 1 0,0-1 0,-1 1 0,0-1 0,-2-10 0,1 10 0,-1 1 0,1 0 0,-2 0 0,1 0 0,0 0 0,-1 1 0,0-1 0,-1 1 0,1-1 0,-1 1 0,0 0 0,0 1 0,-1-1 0,1 1 0,-1-1 0,0 1 0,0 1 0,-1-1 0,1 1 0,-1 0 0,-11-5 0,-12-4 0,-1 1 0,0 2 0,-35-7 0,46 12 0,-199-35 0,84 18 0,96 16 0,-1 1 0,1 1 0,0 3 0,-59 6 0,-148 36 0,173-28 0,-18-2 0,0-4 0,0-4 0,-96-8 0,37 1 0,-1134 2 0,1275 1 0,0 0 0,0 0 0,0 0 0,1 1 0,-1 0 0,0 1 0,0 0 0,1 0 0,-1 0 0,1 1 0,-1 0 0,1 1 0,0-1 0,0 1 0,1 1 0,-1-1 0,1 1 0,0 1 0,0-1 0,1 1 0,0 0 0,0 0 0,0 0 0,0 1 0,1-1 0,0 1 0,1 1 0,0-1 0,-5 13 0,-22 63 0,18-45 0,-27 53 0,29-71 0,-2 0 0,0-2 0,-1 1 0,-1-1 0,0-1 0,-1-1 0,-1 0 0,-1-1 0,0 0 0,-1-2 0,-1 0 0,0-1 0,0-1 0,-1 0 0,-1-2 0,-21 7 0,-56 20 0,-160 66 0,216-83 0,2 2 0,0 3 0,1 0 0,-36 32 0,5 4 0,-77 61 0,139-116 0,1 0 0,-1-1 0,0 0 0,0 0 0,-1-1 0,1 0 0,-1 0 0,1-1 0,-1 0 0,0 0 0,0-1 0,0-1 0,0 1 0,-17-2 0,21 0 0,0-1 0,0 1 0,0 0 0,1-1 0,-1 0 0,0 0 0,1-1 0,-1 1 0,1-1 0,0 0 0,0 0 0,0 0 0,0-1 0,1 1 0,-1-1 0,1 0 0,0 0 0,0 0 0,1 0 0,-1-1 0,1 1 0,0-1 0,0 0 0,0 1 0,1-1 0,-1 0 0,0-7 0,0 3 0,0 0 0,1 0 0,0 0 0,1 0 0,0 0 0,0-1 0,1 1 0,0 0 0,4-16 0,-4 21 0,1 1 0,-1-1 0,1 0 0,0 1 0,1-1 0,-1 1 0,0-1 0,1 1 0,0 0 0,0 0 0,0 0 0,0 1 0,0-1 0,0 1 0,1 0 0,-1 0 0,1 0 0,0 0 0,-1 0 0,1 1 0,0 0 0,0-1 0,0 2 0,5-2 0,15 0 0,0 1 0,0 1 0,-1 1 0,1 1 0,39 9 0,1-2 0,230 47 0,-89-13 0,-171-35 0,-1 2 0,0 1 0,61 30 0,-50-21 0,51 17 0,-53-26 0,1-2 0,-1-1 0,75 2 0,135-10 0,-132-3 0,445 2 0,-2213 1 0,1709-12 0,-5-1 0,75-8 0,144-45 0,151-13 0,-247 51 0,-60 5 0,-55 10 0,123-11 0,520 54 0,-684-28 0,63 4 0,181 22 0,118 28 0,-96 0 0,-207-36 0,2-4 0,125 10 0,78-2 0,-237-16 0,0-3 0,-1-1 0,77-6 0,-123 2 0,0 0 0,0 0 0,-1-1 0,1 1 0,0-1 0,0 0 0,-1 0 0,1 0 0,-1 0 0,1 0 0,-1-1 0,1 1 0,-1-1 0,0 1 0,0-1 0,1 0 0,2-3 0,-5 3 0,1 1 0,0-1 0,-1 1 0,1-1 0,-1 1 0,0-1 0,1 0 0,-1 1 0,0-1 0,0 1 0,0-1 0,0 0 0,0 1 0,-1-1 0,1 1 0,0-1 0,-1 0 0,1 1 0,-1-1 0,1 1 0,-1 0 0,0-1 0,0 1 0,0-1 0,0 1 0,0 0 0,0 0 0,0-1 0,0 1 0,0 0 0,-2-1 0,-3-4 0,-1 1 0,0 0 0,0 1 0,0-1 0,0 1 0,-1 1 0,0-1 0,1 1 0,-1 1 0,0 0 0,-1 0 0,-15-2 0,-11 1 0,-62 1 0,65 3 0,-461 4 0,451-3 0,-81 15 0,-24 2 0,88-12 0,2 2 0,-1 3 0,1 2 0,-63 26 0,18-8 0,86-27 0,-200 55 0,175-52 0,-1-1 0,0-2 0,-55-1 0,29-5 0,-113-18 0,-199-36 0,319 47 0,20 0 0,1-3 0,0-1 0,1-1 0,0-3 0,1-1 0,1-1 0,1-3 0,-42-30 0,54 36 0,1-1 0,1-1 0,0-2 0,2 0 0,0-1 0,1-1 0,1-1 0,1 0 0,1-1 0,1-1 0,1-1 0,1 0 0,-16-43 0,1-27 0,3-1 0,5-1 0,4-1 0,-4-105 0,15-402 0,8 379 0,-2-517 0,-4 674 0,-3 0 0,-3 1 0,-3 0 0,-3 0 0,-3 2 0,-3 0 0,-51-112 0,54 146 0,-1 1 0,-1 1 0,-2 0 0,-1 2 0,-45-44 0,33 36 0,2-1 0,-33-49 0,41 46 0,3-2 0,1-1 0,-22-65 0,-32-141 0,71 235 0,-8-40 0,-9-30 0,19 77 0,-1 1 0,1 0 0,-1 0 0,0 0 0,-1 0 0,0 0 0,1 1 0,-2 0 0,-8-9 0,12 13 0,1 0 0,-1 0 0,0 1 0,0-1 0,1 0 0,-1 1 0,0-1 0,0 0 0,0 1 0,0 0 0,0-1 0,0 1 0,0-1 0,0 1 0,0 0 0,0 0 0,0 0 0,0-1 0,0 1 0,0 0 0,0 0 0,0 0 0,0 1 0,0-1 0,-1 0 0,1 0 0,0 1 0,0-1 0,0 0 0,-1 2 0,0-1 0,0 1 0,0 0 0,1 0 0,-1 0 0,0 0 0,1 1 0,-1-1 0,1 0 0,0 1 0,0-1 0,-1 6 0,-3 8 0,1 1 0,-3 32 0,0 503 0,12-286 0,-5 78 0,-1-343 0,1 0 0,0 1 0,-1-1 0,1 0 0,0 1 0,0-1 0,0 1 0,0-1 0,1 0 0,-1 1 0,0-1 0,0 0 0,1 1 0,-1-1 0,1 0 0,-1 0 0,1 1 0,0-1 0,-1 0 0,1 0 0,0 0 0,1 2 0,-1-4 0,1 1 0,-1-1 0,0 1 0,0-1 0,0 0 0,0 0 0,0 1 0,0-1 0,0 0 0,0 0 0,0 0 0,-1 0 0,1 0 0,0 0 0,0 0 0,-1 0 0,1 0 0,0-2 0,34-71 0,-34 70 0,27-64 0,-13 25 0,3 1 0,44-76 0,-5 49 0,-41 52 0,-1-1 0,15-24 0,37-87 0,-52 95 0,2 1 0,1 0 0,43-58 0,-25 50 0,1 2 0,2 1 0,75-57 0,-98 85 0,0 0 0,1 1 0,30-13 0,-41 20 0,0 0 0,-1 0 0,1 0 0,1 1 0,-1-1 0,0 1 0,0 1 0,0-1 0,1 1 0,-1 1 0,0-1 0,0 1 0,0 0 0,0 0 0,7 2 0,-10 0 0,1 0 0,0-1 0,-1 1 0,0 1 0,0-1 0,0 0 0,0 1 0,0-1 0,-1 1 0,1 0 0,-1 0 0,0 0 0,0 0 0,-1 0 0,1 1 0,-1-1 0,0 1 0,0-1 0,0 9 0,2 12 0,-1 1 0,-2 28 0,0-49 0,-1 39 0,-2 1 0,-2-1 0,-2-1 0,-23 79 0,22-98 0,-1-1 0,0 0 0,-2-1 0,-1 0 0,-1-1 0,-1 0 0,0-1 0,-1 0 0,-2-2 0,-20 20 0,8-15 0,-1-1 0,-1-1 0,-45 22 0,-40 25 0,94-50 0,0 1 0,2 1 0,0 0 0,-25 34 0,21-25 0,113-114 0,100-73 0,-170 143 0,1 1 0,1 0 0,0 2 0,1 1 0,0 1 0,1 0 0,29-7 0,-17 8 0,0 2 0,1 2 0,0 1 0,44 1 0,-34 2 0,0 2 0,-1 3 0,1 1 0,-1 2 0,75 22 0,594 138 0,-543-135 0,200 13 0,-182-27 0,168 17 0,369-13 0,-725-22 0,1 0 0,-1 0 0,1 0 0,0 0 0,-1 0 0,1 0 0,-1 0 0,1-1 0,-1 1 0,1 0 0,-1-1 0,1 1 0,-1-1 0,1 0 0,-1 0 0,0 1 0,1-1 0,1-2 0,-3 2 0,1 0 0,-1 1 0,0-1 0,0 0 0,0 0 0,0 1 0,-1-1 0,1 0 0,0 0 0,0 0 0,0 1 0,0-1 0,-1 0 0,1 1 0,0-1 0,-1 0 0,1 0 0,-1 1 0,1-1 0,-1 1 0,1-1 0,-1 0 0,1 1 0,-1-1 0,-1 0 0,-5-5 0,-1-1 0,-1 2 0,1-1 0,-18-8 0,-17-2 0,-1 1 0,-76-14 0,62 16 0,-58-21 0,-1-13 0,71 27 0,-1 1 0,0 3 0,-1 1 0,-70-10 0,-9 16 0,-156 8 0,160 3 0,-455 41 0,-79-1 0,331-38 0,245 2 0,-159 33 0,192-29 0,30-7 0,0 1 0,1 0 0,-1 1 0,1 0 0,0 2 0,0 0 0,-15 10 0,31-17 0,0 1 0,0-1 0,0 1 0,0-1 0,0 1 0,0-1 0,0 1 0,1 0 0,-1 0 0,0-1 0,0 1 0,1 0 0,-1 0 0,1 0 0,-1 0 0,1 0 0,-1 0 0,1-1 0,-1 1 0,1 0 0,0 0 0,0 1 0,-1-1 0,1 0 0,0 0 0,0 1 0,1-1 0,-1 0 0,1 0 0,0 0 0,0 0 0,0 0 0,0 0 0,0 0 0,0 0 0,0 0 0,0-1 0,0 1 0,0 0 0,0-1 0,0 1 0,1-1 0,-1 0 0,2 1 0,59 9 0,-1-6 0,1-3 0,0-3 0,-1-2 0,0-3 0,0-2 0,-1-4 0,0-2 0,65-25 0,194-101 0,41-15 0,-110 50 0,-134 54 0,187-57 0,-273 101 0,272-66 0,-242 63 0,1 3 0,1 3 0,64 2 0,-51 4 0,-23-1 0,75 10 0,-85-4 0,-35-9 0,-14-5 0,-25-10 0,-257-83 0,163 62 0,52 16 0,-1 4 0,-1 2 0,0 4 0,-1 4 0,-153 0 0,176 10 0,1 2 0,-1 2 0,1 3 0,0 2 0,-53 17 0,-201 95 0,19-7 0,118-60 0,144-43 0,26-12 0,1 0 0,-1 0 0,0 0 0,0 0 0,0 0 0,0 0 0,0 0 0,0 0 0,1 0 0,-1 0 0,0 0 0,0 0 0,0 0 0,0 0 0,0 0 0,0 0 0,0 0 0,0 0 0,1 0 0,-1 0 0,0 0 0,0 1 0,0-1 0,0 0 0,0 0 0,0 0 0,0 0 0,0 0 0,0 0 0,0 0 0,0 0 0,0 0 0,1 1 0,-1-1 0,0 0 0,0 0 0,0 0 0,0 0 0,0 0 0,0 0 0,0 1 0,0-1 0,0 0 0,0 0 0,0 0 0,0 0 0,0 0 0,-1 0 0,1 0 0,0 1 0,0-1 0,0 0 0,0 0 0,0 0 0,0 0 0,0 0 0,0 0 0,0 0 0,0 0 0,0 0 0,0 1 0,0-1 0,-1 0 0,1 0 0,0 0 0,0 0 0,43-7 0,-10-4 0,-2-2 0,1-2 0,49-31 0,86-71 0,-50 33 0,-36 30 0,-2-4 0,-4-3 0,69-72 0,-81 75 0,3 2 0,2 3 0,2 3 0,133-71 0,-149 93 0,-20 11 0,-1-2 0,32-23 0,-64 41 0,1 0 0,-1 0 0,0 0 0,1 0 0,-1 0 0,0 0 0,0 0 0,1-1 0,-1 1 0,0 0 0,0-1 0,-1 1 0,1-1 0,0 1 0,0-1 0,-1 1 0,1-1 0,-1 1 0,1-1 0,-1 0 0,0 1 0,1-1 0,-1 0 0,0 1 0,0-1 0,0 0 0,0 1 0,-1-1 0,1 0 0,0 1 0,-1-1 0,1 0 0,-1 1 0,0-1 0,1 1 0,-1-1 0,0 1 0,0-1 0,0 1 0,0 0 0,0-1 0,-2 0 0,-5-6 0,0 1 0,-1 0 0,0 0 0,0 1 0,-14-7 0,-18-7 0,-1 1 0,-1 2 0,-1 3 0,0 1 0,0 2 0,-1 2 0,0 1 0,-1 3 0,-55 1 0,89 4 0,-1 1 0,0 0 0,0 1 0,0 0 0,1 1 0,-1 0 0,1 1 0,0 0 0,0 1 0,0 1 0,-19 11 0,17-6 0,0 0 0,1 1 0,0 1 0,1 0 0,1 0 0,0 1 0,1 0 0,-9 17 0,-16 27 0,-146 221 0,156-247 0,-1-1 0,-2-2 0,-1-1 0,-1 0 0,-1-3 0,-43 28 0,22-24 0,-84 33 0,95-46 0,2 2 0,0 1 0,2 2 0,-48 34 0,84-54 0,0 0 0,-1 0 0,1 0 0,0 0 0,0 0 0,0 0 0,0 0 0,0 0 0,0 1 0,0-1 0,0 0 0,1 1 0,-1-1 0,-1 3 0,2-3 0,0-1 0,1 0 0,-1 1 0,0-1 0,0 1 0,0-1 0,0 0 0,0 1 0,1-1 0,-1 1 0,0-1 0,0 0 0,1 1 0,-1-1 0,0 0 0,0 1 0,1-1 0,-1 0 0,0 0 0,1 1 0,-1-1 0,1 0 0,-1 0 0,0 0 0,1 1 0,-1-1 0,1 0 0,-1 0 0,0 0 0,1 0 0,-1 0 0,1 0 0,4 1 0,-1-1 0,0 0 0,1 0 0,-1 0 0,0-1 0,1 0 0,-1 1 0,0-2 0,7-1 0,52-28 0,-1-2 0,-1-3 0,-2-2 0,66-58 0,196-178 0,-298 257 0,2 2 0,0 0 0,0 2 0,2 1 0,43-14 0,-33 12 0,0-1 0,36-21 0,-38 17 0,-1-3 0,0 0 0,-2-2 0,-1-2 0,34-35 0,-61 55 0,1 1 0,-1-1 0,0 0 0,-1 0 0,0 0 0,0 0 0,0-1 0,0 1 0,-1-1 0,0 0 0,-1 1 0,1-1 0,-1-8 0,0 11 0,-2 0 0,1-1 0,0 1 0,-1 0 0,0-1 0,0 1 0,0 0 0,0 0 0,-1 0 0,0 0 0,1 0 0,-1 0 0,-1 1 0,1-1 0,-1 0 0,1 1 0,-1 0 0,0 0 0,0 0 0,0 0 0,-1 0 0,-5-3 0,-22-12 0,0 2 0,-1 2 0,-1 1 0,0 1 0,-1 2 0,0 1 0,-1 2 0,0 1 0,0 2 0,-60 0 0,80 5 0,0 1 0,0 0 0,0 1 0,0 1 0,1 0 0,-1 1 0,1 1 0,0 0 0,0 1 0,1 0 0,0 1 0,1 1 0,-18 15 0,-11 13 0,2 1 0,-47 62 0,60-69 0,-54 65 0,-9 13 0,-111 104 0,170-186 0,2 2 0,0 1 0,2 1 0,2 2 0,-39 65 0,108-189 0,98-188 0,330-481 0,-411 662 0,-32 47 0,48-60 0,-71 104 0,-1 0 0,1 0 0,0 1 0,0 0 0,0 1 0,1-1 0,0 1 0,0 1 0,0 0 0,10-4 0,5 1 0,-1 0 0,36-4 0,-37 8 0,0-1 0,-1-1 0,36-14 0,-127 35 0,-138 33 0,170-42 0,-1-2 0,1-2 0,-62-3 0,92-1 0,0 0 0,0 0 0,1-1 0,-1-1 0,1 1 0,-1-1 0,1-1 0,0 0 0,0 0 0,1 0 0,-1-1 0,1 0 0,0-1 0,0 1 0,0-1 0,1-1 0,-7-9 0,12 15 0,0 0 0,0 0 0,0 0 0,1 0 0,-1 0 0,1 0 0,-1 0 0,1-1 0,-1 1 0,1 0 0,0 0 0,-1-1 0,1 1 0,0 0 0,0 0 0,0-1 0,0 1 0,0 0 0,0-1 0,1 1 0,-1 0 0,0 0 0,0-1 0,1 1 0,-1 0 0,1 0 0,0-1 0,-1 1 0,1 0 0,0 0 0,-1 0 0,1 0 0,0 0 0,0 0 0,0 0 0,0 0 0,0 1 0,0-1 0,0 0 0,0 1 0,0-1 0,1 0 0,-1 1 0,0-1 0,0 1 0,0 0 0,2-1 0,8-2 0,-1 0 0,0 1 0,1 0 0,17-1 0,44 1 0,0 3 0,0 3 0,100 18 0,212 62 0,-311-66 0,138 41 0,-177-47 0,1 1 0,-2 2 0,59 36 0,-87-48 0,1 1 0,-1 1 0,0-1 0,0 1 0,0 0 0,-1 0 0,0 0 0,0 0 0,0 1 0,-1 0 0,0 0 0,0 0 0,0 0 0,-1 0 0,1 1 0,-2-1 0,1 1 0,0 7 0,0 3 0,-2 1 0,0-1 0,-1 0 0,-1 1 0,-6 27 0,7-40 0,0-1 0,0 1 0,-1-1 0,1 1 0,-1-1 0,0 0 0,-1 1 0,1-1 0,-1 0 0,0-1 0,0 1 0,0 0 0,0-1 0,-1 0 0,1 0 0,-6 4 0,2-2 0,-1-1 0,0 0 0,0-1 0,0 0 0,0 0 0,-1 0 0,1-1 0,-12 1 0,-9 0 0,0-2 0,0-1 0,0-1 0,-38-7 0,-25-9 0,1-3 0,1-4 0,1-5 0,-99-45 0,161 57 0,27 17 0,-1-1 0,1 1 0,0-1 0,0 1 0,-1-1 0,1 1 0,0-1 0,0 1 0,-1-1 0,1 1 0,0-1 0,0 1 0,0-1 0,0 1 0,0-1 0,0 1 0,0-1 0,0 1 0,0-1 0,0 0 0,0 1 0,0-1 0,0 1 0,0-1 0,1 1 0,-1-1 0,0 1 0,1-1 0,2-3 0,0 1 0,1 0 0,0 0 0,0 1 0,-1-1 0,1 1 0,1 0 0,-1 0 0,7-2 0,210-69 0,-153 54 0,123-51 0,-183 66 0,0 0 0,-1 0 0,1-1 0,-1 0 0,0 0 0,-1-1 0,11-10 0,-15 13 0,0 0 0,0 0 0,0 1 0,0-2 0,0 1 0,-1 0 0,0 0 0,1 0 0,-1-1 0,0 1 0,-1 0 0,1-1 0,0 1 0,-1-1 0,0 1 0,0-1 0,0 1 0,0-1 0,-1 1 0,1-1 0,-3-4 0,-1-3 0,-1-1 0,0 1 0,0 1 0,-2-1 0,1 1 0,-1 0 0,-1 1 0,0-1 0,-9-8 0,-93-77 0,63 58 0,-8-5 0,-3 2 0,-102-52 0,96 56 0,-18-17 0,57 34 0,-48-24 0,29 20 0,19 9 0,-1 1 0,-1 1 0,1 1 0,-44-10 0,62 20 0,0 0 0,0 0 0,0 1 0,-1 0 0,1 1 0,0 0 0,0 0 0,0 1 0,0 0 0,0 0 0,0 1 0,1 0 0,-1 0 0,1 1 0,0 0 0,0 0 0,0 1 0,0 0 0,1 0 0,-8 8 0,6-5 0,0 0 0,1 1 0,1 0 0,-1 0 0,2 0 0,-1 1 0,1 0 0,0 0 0,1 0 0,1 1 0,-1-1 0,2 1 0,-1 0 0,-1 18 0,3-10 0,0 0 0,1 0 0,1 0 0,1-1 0,6 30 0,-7-43 0,1 1 0,0-1 0,0 0 0,1 0 0,-1 0 0,1 0 0,0-1 0,0 1 0,1-1 0,-1 1 0,1-1 0,0 0 0,0-1 0,1 1 0,-1-1 0,1 0 0,-1 0 0,1 0 0,0 0 0,0-1 0,0 0 0,11 3 0,17 1 0,1 0 0,-1-3 0,1-1 0,-1-1 0,1-2 0,0-1 0,-1-2 0,1-1 0,33-10 0,68-30-1365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3:54:34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21959 0 24575,'-2'0'0,"1"0"0,0 1 0,0-1 0,-1 0 0,1 1 0,0-1 0,0 1 0,0 0 0,0-1 0,0 1 0,0 0 0,0-1 0,0 1 0,0 0 0,0 0 0,0 0 0,0 0 0,0 0 0,1 0 0,-1 0 0,0 0 0,0 2 0,-13 32 0,10-22 0,-43 102 0,5-12 0,-37 133 0,52-116 0,5 2 0,-9 198 0,26 250 0,7-314 0,-2-250 0,0 0 0,0 0 0,1 0 0,-1 0 0,1 0 0,1 0 0,3 11 0,-5-17 0,0 1 0,1-1 0,-1 1 0,0-1 0,1 1 0,-1-1 0,0 1 0,1-1 0,-1 0 0,0 1 0,1-1 0,-1 0 0,1 1 0,-1-1 0,1 0 0,-1 0 0,1 1 0,-1-1 0,1 0 0,-1 0 0,1 0 0,-1 0 0,1 0 0,-1 1 0,1-1 0,-1 0 0,1 0 0,-1 0 0,1-1 0,-1 1 0,1 0 0,0 0 0,2-1 0,-1-1 0,1 1 0,-1-1 0,0 0 0,0 1 0,0-1 0,0 0 0,0 0 0,0-1 0,3-3 0,10-18 0,-1 1 0,0-2 0,-2 0 0,14-40 0,29-116 0,-44 142 0,5-25 0,-2-1 0,-3 0 0,-3-1 0,-3 0 0,-3-68 0,-6-477 0,4 454 0,2 202 0,14 73 0,-1-4 0,-2 598 0,-16-434 0,3 1492 0,0-1756 0,-1 0 0,0 0 0,0 0 0,-2 0 0,1 0 0,-2-1 0,0 1 0,-1-1 0,0 0 0,-9 17 0,9-22 0,-1 0 0,0-1 0,0 1 0,-1-1 0,1 0 0,-2-1 0,1 1 0,-1-2 0,0 1 0,0-1 0,0 0 0,-1-1 0,1 1 0,-1-2 0,-17 6 0,-23 1 0,0-2 0,0-2 0,-74 0 0,-35 4 0,-476 16 0,45-5 0,-422 40 0,-719-61 0,719-2 0,-151-19-388,173 2 83,-2710 15 826,1920 7-349,-3039-3-172,4719-5 0,-175-31 0,-34-4 0,-443 34 0,399 9 0,-128-3 0,436-3 0,-1-2 0,2-2 0,-1-2 0,-76-27 0,-7-1 0,-661-132 0,778 167 0,-47-8 0,1-2 0,0-3 0,-99-41 0,148 52 0,-1 0 0,1-1 0,-1 0 0,1 0 0,1-1 0,-1 0 0,1 0 0,0 0 0,0-1 0,1 0 0,0 0 0,-5-9 0,4 3 0,0 1 0,1-1 0,1 0 0,0 0 0,1 0 0,0 0 0,-1-17 0,3-5 0,1 0 0,1-1 0,2 1 0,2 0 0,9-40 0,28-92 0,-15 66 0,15-112 0,-35 153 0,4 2 0,22-76 0,-19 79 0,9-70 0,3-15 0,19-89 0,-27 126 0,44-143 0,10-26 0,-41 145 0,-27 112 0,11-55 0,-15 65 0,1 1 0,-1-1 0,0 0 0,0 0 0,0 1 0,-1-1 0,0 0 0,0 1 0,0-1 0,0 0 0,-4-8 0,4 13 0,1-1 0,-1 0 0,1 1 0,-1-1 0,1 0 0,-1 1 0,0-1 0,1 1 0,-1-1 0,0 1 0,0-1 0,1 1 0,-1-1 0,0 1 0,0 0 0,0-1 0,0 1 0,1 0 0,-1 0 0,0 0 0,0 0 0,0 0 0,0 0 0,0 0 0,1 0 0,-1 0 0,0 0 0,0 0 0,0 0 0,0 1 0,0-1 0,1 0 0,-1 1 0,0-1 0,0 1 0,1-1 0,-1 1 0,0-1 0,1 1 0,-1-1 0,0 1 0,1-1 0,-1 1 0,1 0 0,-1 0 0,0 0 0,-27 34 0,9-2 0,1 1 0,2 1 0,-22 68 0,-16 115 0,31-9 0,11-72 0,-8 110 0,15 294 0,8-285 0,0-166 0,5 0 0,3 0 0,42 158 0,-49-236 0,-2-2 0,0 0 0,1-1 0,0 0 0,0 1 0,1-1 0,1-1 0,9 16 0,-13-23 0,-1 0 0,1 0 0,0 0 0,0 0 0,0-1 0,-1 1 0,1 0 0,0-1 0,0 1 0,0-1 0,0 1 0,0-1 0,0 1 0,0-1 0,0 1 0,1-1 0,-1 0 0,0 0 0,0 0 0,0 1 0,0-1 0,0 0 0,0-1 0,3 1 0,-3-1 0,1 0 0,0 0 0,0 0 0,0 0 0,-1 0 0,1 0 0,-1 0 0,1-1 0,-1 1 0,1-1 0,-1 1 0,0-1 0,0 0 0,2-2 0,11-23 0,-2 0 0,-1-1 0,-1 0 0,-1-1 0,9-51 0,-1 3 0,94-404 0,-88 347 0,9-224 0,-40-216 0,1 515 0,-2 0 0,-3 1 0,-3 1 0,-32-81 0,-1-9 0,38 111 0,2 0 0,1-1 0,-3-73 0,9 91 0,2-1 0,0 0 0,1 0 0,1 1 0,0-1 0,2 1 0,0 0 0,1 0 0,10-19 0,-11 29 0,1 0 0,0 1 0,1 0 0,-1 0 0,1 0 0,1 1 0,0 0 0,0 1 0,0 0 0,1 0 0,0 0 0,0 1 0,0 1 0,0-1 0,1 2 0,0-1 0,0 1 0,0 1 0,14-2 0,20-2 0,1 2 0,0 2 0,52 4 0,-46 0 0,1810 3 0,-1019-8 0,-792 7 0,0 1 0,-1 3 0,0 2 0,0 2 0,65 25 0,-69-22 0,-14-6 0,49 6 0,14 4 0,-92-18 0,0-1 0,0 0 0,0 1 0,0 0 0,0-1 0,-1 1 0,1 0 0,0 0 0,0 0 0,-1 0 0,1 0 0,-1 0 0,1 0 0,1 2 0,-3-2 0,0-1 0,0 1 0,-1-1 0,1 1 0,0-1 0,0 1 0,0-1 0,-1 1 0,1-1 0,0 1 0,0-1 0,-1 0 0,1 1 0,0-1 0,-1 0 0,1 1 0,-1-1 0,1 0 0,0 1 0,-1-1 0,1 0 0,-1 0 0,1 1 0,-1-1 0,1 0 0,-1 0 0,1 0 0,-1 0 0,1 0 0,-1 1 0,0-1 0,-59 9 0,-424-8 0,81-3 0,3 35 0,259-10 0,-365 42 0,-109-61 0,54-3 0,490 5 0,-127 30 0,-5 1 0,171-34 0,-1-1 0,1-1 0,-1-1 0,-43-7 0,-1-7 0,20 4 0,-81-6 0,131 16 0,-6 0 0,0-1 0,0 0 0,-17-4 0,29 5 0,-1-1 0,0 1 0,1 0 0,-1-1 0,1 1 0,-1-1 0,0 1 0,1-1 0,-1 0 0,1 1 0,-1-1 0,1 0 0,0 0 0,-1 0 0,1 0 0,0-1 0,0 1 0,0 0 0,0 0 0,0-1 0,0 1 0,0-1 0,0 1 0,0-1 0,1 1 0,-1-1 0,0 1 0,1-1 0,0 1 0,-1-1 0,1 0 0,0 1 0,0-1 0,0-3 0,1 2 0,0 0 0,1-1 0,-1 1 0,1 0 0,0 0 0,0 0 0,0 0 0,1 0 0,-1 1 0,1-1 0,-1 1 0,1-1 0,0 1 0,0 0 0,0 0 0,4-2 0,59-28 0,-58 28 0,83-29 0,2 4 0,158-28 0,-55 15 0,-57 13 0,-68 15 0,82-26 0,-119 30 0,0 2 0,0 0 0,65-4 0,106 9 0,-134 3 0,159-1 0,385 7 0,-502 4 0,132 29 0,-41-4 0,-150-25 0,57 18 0,49 9 0,173 9 0,307 53 0,-497-72 0,0-7 0,273 3 0,2138-26 0,-1331 5 0,-1079 4 0,-1 6 0,249 52 0,-283-44 0,217 9 0,113-31 0,-197-2 0,4544 1 0,-2409 6 0,1254-3 0,-3623 0 0,0 0 0,0 0 0,0 1 0,0 1 0,0-1 0,0 1 0,-1 0 0,10 5 0,-15-6 0,1 0 0,-1 0 0,0 1 0,0-1 0,0 1 0,0-1 0,0 1 0,0 0 0,-1 0 0,1 0 0,0 0 0,-1 0 0,0 0 0,1 1 0,-1-1 0,0 0 0,0 1 0,0-1 0,0 1 0,-1-1 0,1 1 0,-1-1 0,0 1 0,1-1 0,-1 1 0,0 0 0,0-1 0,-1 1 0,0 4 0,-2 7 0,0-1 0,-1 1 0,-1-1 0,0 0 0,-1 0 0,-13 21 0,-55 72 0,20-32 0,25-29 0,2 0 0,2 2 0,1 1 0,3 1 0,3 0 0,1 2 0,-15 76 0,29-111 0,1-1 0,0 1 0,1 0 0,1-1 0,1 1 0,0 0 0,6 30 0,-7-46 0,0 1 0,0 0 0,0-1 0,0 1 0,0-1 0,0 1 0,0 0 0,1-1 0,-1 1 0,0-1 0,0 1 0,1 0 0,-1-1 0,0 1 0,1-1 0,-1 1 0,0-1 0,1 1 0,-1-1 0,1 0 0,-1 1 0,1-1 0,-1 0 0,1 1 0,-1-1 0,1 0 0,-1 1 0,1-1 0,0 0 0,-1 0 0,1 0 0,-1 1 0,1-1 0,0 0 0,-1 0 0,1 0 0,-1 0 0,1 0 0,0 0 0,1-2 0,0 1 0,-1 0 0,1-1 0,-1 1 0,1-1 0,-1 1 0,1-1 0,-1 0 0,0 0 0,0 0 0,1-2 0,22-59 0,-19 41 0,-2 8 0,0 0 0,1 0 0,1 1 0,0 0 0,7-13 0,-11 23 0,0 1 0,1-1 0,0 1 0,-1 0 0,1 0 0,0 0 0,0 0 0,0 0 0,0 0 0,1 0 0,-1 0 0,0 1 0,1-1 0,-1 1 0,1 0 0,-1 0 0,1 0 0,0 0 0,0 0 0,-1 1 0,1-1 0,0 1 0,0 0 0,0-1 0,-1 1 0,1 1 0,0-1 0,0 0 0,0 1 0,-1-1 0,4 2 0,2 2 0,0-1 0,0 2 0,-1-1 0,1 1 0,-1 0 0,0 1 0,-1-1 0,1 1 0,-1 1 0,-1-1 0,1 1 0,7 12 0,-5-1 0,-13-13 0,-24-19 0,-1-11 0,1-1 0,-29-34 0,-27-26 0,-337-264 0,216 198 0,176 137 0,30 15 0,0 1 0,1-1 0,-1 0 0,0 0 0,0 0 0,0 1 0,0-1 0,0 0 0,0 0 0,0 0 0,0 1 0,0-1 0,0 0 0,0 0 0,0 1 0,0-1 0,0 0 0,0 0 0,0 0 0,0 1 0,0-1 0,0 0 0,0 0 0,0 0 0,0 1 0,0-1 0,0 0 0,0 0 0,0 0 0,0 1 0,-1-1 0,1 0 0,0 0 0,0 0 0,0 0 0,0 1 0,-1-1 0,1 0 0,0 0 0,0 0 0,0 0 0,-1 0 0,1 0 0,0 0 0,0 1 0,0-1 0,-1 0 0,1 0 0,0 0 0,0 0 0,0 0 0,-1 0 0,1 0 0,0 0 0,0 0 0,-1 0 0,1 0 0,0 0 0,0-1 0,0 1 0,-1 0 0,1 0 0,0 0 0,0 0 0,0 0 0,-1 0 0,13 19 0,-11-18 0,156 184 0,-45-59 0,42 79 0,-141-185 0,7 6 0,-13-18 0,0 1 0,0 0 0,0 0 0,-2 1 0,1 0 0,-1 0 0,0 0 0,-1 0 0,-1 1 0,1 0 0,2 19 0,-6-29 0,0 1 0,0 0 0,0-1 0,0 1 0,0-1 0,0 1 0,-1-1 0,1 1 0,-1 0 0,1-1 0,-1 1 0,0-1 0,1 0 0,-1 1 0,0-1 0,0 0 0,0 1 0,0-1 0,0 0 0,0 0 0,0 0 0,-1 0 0,1 0 0,0 0 0,0 0 0,-1 0 0,1 0 0,-1-1 0,1 1 0,-1-1 0,1 1 0,-1-1 0,1 1 0,-1-1 0,0 0 0,1 0 0,-1 0 0,1 0 0,-1 0 0,0 0 0,1 0 0,-3-1 0,-8 0 0,-1-1 0,1 0 0,0-1 0,-12-5 0,-31-13 0,-99-53 0,128 61 0,-46-31 0,2-2 0,-101-87 0,-1-2 0,141 114 0,-232-175 0,547 378 0,-55-42 0,-190-116 0,-16-10 0,-1 0 0,0 2 0,-1 0 0,19 20 0,-36-33 0,-1 1 0,1-1 0,-1 1 0,0 0 0,0 1 0,0-1 0,-1 0 0,1 1 0,-1-1 0,0 1 0,0 0 0,-1 0 0,0 0 0,0 0 0,0 0 0,0 0 0,-1 0 0,1 0 0,-1 0 0,-1 0 0,1 0 0,-1 0 0,0 0 0,0 0 0,0 0 0,-4 8 0,2-7 0,-1-1 0,1 0 0,-1 0 0,0 0 0,-1-1 0,1 1 0,-1-1 0,0 0 0,0 0 0,0-1 0,-1 1 0,1-1 0,-1 0 0,0-1 0,0 0 0,0 0 0,0 0 0,0 0 0,-7 0 0,-19 4 0,1-2 0,-48 0 0,62-3 0,-22 1 0,1-1 0,0-1 0,-1-3 0,1-1 0,0-2 0,0-1 0,-69-24 0,59 8 0,1-3 0,1-1 0,2-3 0,0-1 0,-46-45 0,47 40 0,-23-15 0,-2 3 0,-3 3 0,-135-64 0,148 80 0,38 17 0,0 2 0,-30-10 0,49 19 0,0 0 0,0 1 0,-1-1 0,1 1 0,-1-1 0,1 1 0,-1-1 0,1 1 0,-1 0 0,1 0 0,-1 0 0,1 0 0,-1 0 0,1 0 0,0 0 0,-1 0 0,1 1 0,-1-1 0,1 0 0,-1 1 0,1-1 0,0 1 0,-1 0 0,1-1 0,0 1 0,-1 0 0,1 0 0,0 0 0,0 0 0,0 0 0,0 0 0,0 0 0,0 0 0,-1 2 0,1 0 0,1 0 0,-1-1 0,1 1 0,0 0 0,0-1 0,0 1 0,0 0 0,0 0 0,0-1 0,1 1 0,-1 0 0,1-1 0,0 1 0,0-1 0,0 1 0,0-1 0,3 5 0,10 14 0,2-1 0,0 0 0,1-1 0,1-1 0,1-1 0,23 17 0,2 3 0,100 74 0,-25-21 0,-85-61 0,-7-5 0,39 25 0,-58-43 0,1-1 0,-1 0 0,1-1 0,0 0 0,0-1 0,1 0 0,-1 0 0,1-1 0,15 2 0,-20-4 0,1 0 0,-1-1 0,0 0 0,1 0 0,-1 0 0,0-1 0,0 1 0,0-1 0,0-1 0,0 1 0,0-1 0,-1 0 0,1 0 0,-1 0 0,1 0 0,-1-1 0,-1 0 0,1 0 0,0 0 0,3-5 0,9-14 0,0 0 0,21-45 0,-18 32 0,11-16 0,-14 27 0,-1-1 0,-1 0 0,-1-2 0,12-36 0,-25 62 0,1 0 0,-1 0 0,0 0 0,1 0 0,-1 0 0,0 0 0,0 0 0,0 0 0,-1 0 0,1 0 0,0 0 0,-1 0 0,1 0 0,-1 0 0,0 0 0,0 0 0,0 0 0,0 1 0,0-1 0,0 0 0,0 1 0,0-1 0,-1 0 0,1 1 0,-1 0 0,1-1 0,-1 1 0,1 0 0,-1 0 0,0 0 0,0 0 0,1 0 0,-1 0 0,0 0 0,0 1 0,0-1 0,0 0 0,0 1 0,0 0 0,0 0 0,-3-1 0,-10 0 0,-1-1 0,1 2 0,-1 0 0,-17 3 0,33-3 0,-42 5 0,0 3 0,0 2 0,0 1 0,2 2 0,-52 24 0,-190 108 0,253-129 0,-44 29 0,50-29 0,-1-2 0,0 0 0,-45 17 0,2-7 0,22-6 0,-1-2 0,0-3 0,-1-1 0,-93 10 0,-321-21 0,198-5 0,-2585 4 0,2794-2 0,-87-16 0,-23-2 0,-553 16 0,373 7 0,226-1 0,-139-5 0,240 1 0,-1-2 0,1 0 0,0-1 0,0-1 0,-18-8 0,16 5 0,-2 2 0,-40-10 0,-49 4 0,0 5 0,-172 11 0,104 1 0,118-2 0,41 0 0,0-1 0,0 0 0,0-2 0,1 0 0,-1-1 0,-36-10 0,53 12 0,0-1 0,0 0 0,0 0 0,-1 0 0,1 0 0,0 0 0,1 0 0,-1 0 0,0-1 0,0 1 0,0-1 0,1 1 0,-1-1 0,1 0 0,-1 0 0,1 0 0,0 0 0,0 0 0,0 0 0,0 0 0,0 0 0,0 0 0,0 0 0,0-4 0,1 1 0,0 1 0,0-1 0,1 1 0,0 0 0,0-1 0,0 1 0,0 0 0,0-1 0,1 1 0,0 0 0,4-7 0,6-8 0,1 0 0,1 2 0,30-31 0,-31 36 0,0 0 0,1 0 0,0 1 0,1 1 0,0 0 0,1 1 0,0 1 0,0 0 0,29-8 0,-20 10 0,1 0 0,-1 2 0,1 1 0,0 1 0,1 2 0,26 2 0,709 7 0,-477-11 0,-238 0 0,90-17 0,-88 11 0,70-4 0,-10 11 0,-41 2 0,0-4 0,77-11 0,49-26 0,-92 17 0,1 4 0,179-8 0,714 30 0,-428 36 0,-68-2 0,103-28 0,-528-3 0,-1 4 0,139 37 0,-144-29 0,0-3 0,1-2 0,120 5 0,164-6 0,105 15 0,-380-12 0,-60-7 0,-25-2 0,-36 0 0,-8-5 0,-1-3 0,1-2 0,-98-21 0,16 3 0,-348-11 0,-6 35 0,167 2 0,131-2 0,-271 36 0,-544 130 0,904-150 0,-1-5 0,0-4 0,-136-5 0,172-6 0,1-2 0,-1-3 0,-65-16 0,127 22 0,0 1 0,-1 0 0,1-1 0,0 0 0,0 0 0,0 1 0,0-1 0,0 0 0,0-1 0,0 1 0,0 0 0,0-1 0,0 1 0,-1-3 0,2 4 0,1-1 0,0 0 0,0 1 0,0-1 0,-1 0 0,1 1 0,0-1 0,0 0 0,0 0 0,0 1 0,0-1 0,0 0 0,1 1 0,-1-1 0,0 0 0,0 1 0,0-1 0,1 0 0,-1 1 0,0-1 0,0 1 0,1-1 0,-1 1 0,1-1 0,-1 0 0,1 1 0,-1-1 0,1 1 0,0-1 0,6-5 0,1 0 0,0 1 0,1 0 0,-1 0 0,10-3 0,66-33 0,-53 23 0,1 2 0,0 2 0,2 0 0,-1 3 0,1 0 0,59-8 0,-25 14 0,88 5 0,-585 4 0,359-6 0,-133-22 0,88 11 0,0 5 0,-158 10 0,93 0 0,86-1 0,-96 11 0,159-8 0,-1 2 0,1 1 0,1 1 0,-1 2 0,2 1 0,-54 28 0,2 5 0,81-44 0,-1 1 0,1-1 0,-1 0 0,0 0 0,1 0 0,-1 0 0,1 0 0,-1 1 0,1-1 0,-1 0 0,1 0 0,-1 1 0,1-1 0,-1 0 0,1 1 0,0-1 0,-1 1 0,1-1 0,-1 0 0,1 1 0,0-1 0,-1 1 0,1-1 0,0 1 0,0-1 0,-1 1 0,1-1 0,0 1 0,0-1 0,0 1 0,0 0 0,0-1 0,0 1 0,0-1 0,0 1 0,0-1 0,0 1 0,0 0 0,0-1 0,0 1 0,0-1 0,1 1 0,27 14 0,-26-15 0,95 35 0,2-6 0,1-3 0,1-5 0,126 9 0,419-5 0,-538-25 0,-1-5 0,209-37 0,-235 27 0,143-10 0,85 20 0,1567 7 0,-1680 7 0,-1 8 0,289 64 0,-315-44 0,-1 7 0,-3 8 0,163 74 0,8 13 0,434 118 0,-721-244 0,-41-12 0,-10-3 0,-61-23 0,19 8 0,-899-272 0,303 177 0,300 62 0,216 33 0,-146-2 0,-121 20 0,191 1 0,97-1 0,-763-26 0,846 23 0,-63-5 0,0-4 0,-106-28 0,121 18 0,-97-42 0,130 47 0,-1 1 0,0 3 0,0 1 0,-66-12 0,-207-45 0,29 4 0,206 47 0,46 10 0,-53-6 0,60 11 0,0 0 0,1 2 0,-1 0 0,0 2 0,0 0 0,1 1 0,-1 1 0,1 1 0,0 1 0,0 1 0,1 1 0,0 0 0,0 1 0,-28 20 0,-105 71 0,129-82 0,24-17 0,-1-1 0,1 0 0,-1 1 0,0-1 0,1 1 0,-1-1 0,1 0 0,-1 0 0,1 1 0,-1-1 0,1 0 0,-1 0 0,1 0 0,-1 1 0,1-1 0,-1 0 0,1 0 0,-1 0 0,1 0 0,0 0 0,-1 0 0,1 0 0,-1 0 0,1 0 0,-1 0 0,1-1 0,-1 1 0,1 0 0,66-12 0,-55 9 0,83-10 0,0 5 0,160 6 0,-156 3 0,-2 2 0,1 4 0,110 23 0,-173-20-1365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3:54:37.7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4478 5 24575,'0'14'0,"0"0"0,0 1 0,-1-1 0,0 0 0,-5 23 0,4-33 0,1 1 0,-1 0 0,0-1 0,-1 0 0,1 1 0,-1-1 0,0 0 0,0 0 0,0 0 0,0-1 0,0 1 0,-1-1 0,0 0 0,0 0 0,0 0 0,0 0 0,-6 2 0,-5 2 0,0-1 0,-1 0 0,1-2 0,-1 1 0,0-2 0,-1 0 0,-20 0 0,-123-3 0,105-2 0,-26 0 0,-189 0 0,208 5 0,0 3 0,-82 18 0,90-12 0,-56 15 0,-1-6 0,-151 11 0,-245-31 0,223-4 0,-351-39 0,-54 0 0,-87 44 0,1005-1 0,268-3 0,-2-39 0,-470 38 0,23-3 0,-1-2 0,1-2 0,78-29 0,-89 26 0,0 1 0,1 2 0,0 1 0,1 2 0,47-3 0,196 7 0,-182 5 0,1309 1 0,-1387-4 0,-43-6 0,-71-16 0,0 5 0,-184-13 0,-196 24 0,368 8 0,-943 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23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23.8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27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 0 24575,'-2'1'0,"1"-1"0,-1 1 0,1-1 0,0 1 0,-1-1 0,1 1 0,0-1 0,0 1 0,0 0 0,-1 0 0,1 0 0,0 0 0,0 0 0,0 0 0,0 0 0,1 0 0,-1 0 0,0 0 0,0 1 0,1-1 0,-1 0 0,0 0 0,1 1 0,-1-1 0,1 0 0,0 1 0,-1 1 0,-7 43 0,7-42 0,-6 106 0,8 140 0,2-91 0,-3 555 0,0-700-151,0 0-1,1-1 0,1 1 0,1-1 1,0 1-1,0-1 0,1 0 1,10 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30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7143 43 24575,'-21'-1'0,"1"-1"0,0-1 0,-28-8 0,-24-3 0,-64 3 0,-193 10 0,144 4 0,142 0 0,1 1 0,0 2 0,-68 20 0,57-13 0,-76 10 0,88-19 0,0 2 0,1 2 0,0 2 0,0 1 0,-68 30 0,92-33 0,-1-2 0,-1 0 0,1-1 0,-1-1 0,0-1 0,0 0 0,-28 0 0,-299 5 0,269-7 0,-305 0-164,-100-1-655,-6-1-1,-2835 33-3937,3310-31 4826,-99 7 1024,98-5-730,1-1 0,0 2 0,0 0 0,0 0 0,0 1 0,-16 10 0,17-9-171,-1 0 0,0-1 0,0-1 0,-1 0 0,0 0-1,-13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6:46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1437 24575,'27'-1'0,"1"-1"0,0-2 0,0-1 0,-1-1 0,0-1 0,45-18 0,148-84 0,-194 94 0,200-127 0,-147 88 0,117-60 0,-98 64 0,63-29 0,-107 53 0,-2-2 0,62-45 0,-67 43 0,-19 13 0,0-2 0,-2 0 0,0-2 0,-1 0 0,-1-2 0,-1-1 0,-1 0 0,21-33 0,-23 27 0,43-47 0,-37 46 0,25-38 0,-38 53 0,0 0 0,1 0 0,1 2 0,0 0 0,1 0 0,1 1 0,0 2 0,32-19 0,11-7 0,-46 27-455,-1-1 0,21-21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04.6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3366 661 24575,'801'24'0,"-688"-14"0,439 45 0,-264-19 0,455 0 0,207-39 0,-556 4 0,-297-6 0,-87 4 0,0-1 0,-1 1 0,1-2 0,-1 0 0,0 0 0,0 0 0,13-8 0,-21 11 0,0-1 0,0 0 0,1 1 0,-1-1 0,0 1 0,-1-1 0,1 0 0,0 0 0,0 0 0,0 0 0,0 1 0,-1-1 0,1 0 0,0 0 0,-1 0 0,1-1 0,-1 1 0,1 0 0,-1 0 0,1 0 0,-1 0 0,0 0 0,0-1 0,1 1 0,-1 0 0,0 0 0,0 0 0,0-1 0,0 1 0,-1 0 0,1 0 0,0 0 0,0 0 0,-1-1 0,1 1 0,-1 0 0,1 0 0,-1 0 0,1 0 0,-2-2 0,-1-1 0,-1 0 0,1 0 0,-1 1 0,0-1 0,0 1 0,0 0 0,-1 0 0,-8-4 0,-20-8 0,0 3 0,-1 0 0,-1 3 0,1 0 0,-44-3 0,23 2 0,-775-149 0,627 122 0,-160-35 0,-17-4 0,50 10 0,158 27 0,-2 6 0,-295-15 0,-358 49 0,334 3 0,344-5 0,-202 5 0,272 1 0,0 3 0,-111 27 0,139-24 0,-2-2 0,-88 4 0,-107-14 0,117-2 0,-1068 2 0,1194 1 0,1 0 0,-1 1 0,0-1 0,0 1 0,1-1 0,-1 1 0,0 1 0,1-1 0,-1 1 0,1 0 0,-1 0 0,1 0 0,0 0 0,0 1 0,0 0 0,-5 4 0,5-2 0,1-1 0,-1 1 0,1 0 0,0 0 0,0 1 0,0-1 0,1 1 0,0-1 0,0 1 0,0 0 0,1 0 0,-2 11 0,-9 47 0,6-36 0,1 0 0,-1 29 0,5-52 0,2-1 0,-1 0 0,0 0 0,1 0 0,0 0 0,0 0 0,0 0 0,0 0 0,1 0 0,0 0 0,0-1 0,0 1 0,0-1 0,0 1 0,4 4 0,0-3 0,-1 1 0,1-1 0,0 0 0,1-1 0,-1 1 0,1-1 0,12 5 0,9 2 0,2-1 0,-1-1 0,40 5 0,-43-8 0,697 129 0,-686-131 0,-1 0 0,0-3 0,1-1 0,-1-2 0,1-1 0,62-15 0,-22 6 0,100-25 0,-123 24 0,1 1 0,0 3 0,80-2 0,800 13 0,-877 1 0,0 3 0,109 26 0,-104-18 0,121 11 0,-145-23 0,-174-44 0,-157-14 0,-121-30 0,340 67 0,-1 4 0,-135-11 0,138 16 0,-128-35 0,55 10 0,74 20 0,-78-18 0,-2 7 0,-175-8 0,290 33 0,-53-2 0,-115 10 0,192-5 0,0 0 0,1 0 0,0 1 0,-12 5 0,18-7 0,1 1 0,0-1 0,0 0 0,0 1 0,0 0 0,1 0 0,-1-1 0,0 2 0,1-1 0,-1 0 0,1 1 0,0-1 0,0 1 0,0-1 0,-3 6 0,5-7 0,-1 0 0,1 0 0,0 0 0,0 0 0,0-1 0,0 1 0,0 0 0,0 0 0,1 0 0,-1 0 0,0 0 0,0-1 0,1 1 0,-1 0 0,0 0 0,1 0 0,-1-1 0,1 1 0,-1 0 0,1 0 0,-1-1 0,1 1 0,0-1 0,-1 1 0,1 0 0,0-1 0,-1 1 0,1-1 0,1 1 0,14 8 0,0-1 0,1-1 0,0 0 0,0-2 0,29 7 0,-20-5 0,126 28 0,1-7 0,289 17 0,326-42 0,-380-8 0,3100 5 0,-2861-39 0,-190 4 0,-376 33 0,-32 2 0,1-1 0,-1-2 0,0 0 0,0-2 0,40-12 0,-68 17 0,1-1 0,0 0 0,0 1 0,-1-1 0,1 0 0,0 0 0,-1 0 0,1 0 0,-1 0 0,1 0 0,-1 0 0,0 0 0,3-3 0,-4 4 0,0-1 0,0 1 0,0-1 0,0 1 0,0-1 0,0 1 0,0 0 0,0-1 0,0 1 0,0-1 0,0 1 0,0-1 0,0 1 0,-1 0 0,1-1 0,0 1 0,0-1 0,0 1 0,-1 0 0,1-1 0,0 1 0,0-1 0,-1 1 0,1 0 0,0 0 0,-1-1 0,1 1 0,0 0 0,-1-1 0,1 1 0,0 0 0,-1 0 0,0-1 0,-4-1 0,-1-1 0,0 1 0,0 0 0,0 0 0,0 1 0,-8-1 0,-114-10 0,-204 8 0,198 5 0,-961 18 0,-1483 9-759,1698-31 1518,81 3-759,792 0 0,-74-4 0,76 4 0,1-1 0,0 1 0,0-1 0,0 0 0,0 0 0,0 0 0,0-1 0,0 1 0,0-1 0,1 0 0,-1 0 0,1-1 0,-1 1 0,1-1 0,-5-4 0,7 6 0,1 0 0,-1 0 0,1 0 0,0 0 0,-1 0 0,1-1 0,0 1 0,-1 0 0,1 0 0,0 0 0,0-1 0,0 1 0,0 0 0,0 0 0,1-1 0,-1 1 0,0 0 0,0 0 0,1 0 0,-1 0 0,1-1 0,-1 1 0,1 0 0,-1 0 0,1 0 0,0 0 0,0 0 0,-1 0 0,1 0 0,0 1 0,0-1 0,0 0 0,0 0 0,0 1 0,0-1 0,0 0 0,0 1 0,2-1 0,45-22 0,73-15 0,1 5 0,2 6 0,138-13 0,-169 32 0,1 4 0,130 13 0,-219-9 0,1 1 0,-1-1 0,0 1 0,1 1 0,-1-1 0,0 1 0,0 0 0,0 0 0,0 1 0,-1-1 0,1 1 0,-1 0 0,1 0 0,-1 1 0,0-1 0,0 1 0,6 7 0,-6-4 0,1 0 0,-1 0 0,-1 1 0,1 0 0,-1-1 0,0 1 0,-1 0 0,0 1 0,0-1 0,0 13 0,-1 2 0,-1 1 0,-1-1 0,-1 1 0,-1 0 0,-1-1 0,-1 0 0,-10 30 0,10-42 0,0 1 0,-1-1 0,0 0 0,0-1 0,-2 1 0,1-1 0,-1-1 0,0 1 0,-1-1 0,0-1 0,0 0 0,-1 0 0,0-1 0,-1 0 0,0 0 0,0-1 0,0-1 0,0 0 0,-24 6 0,5-3 0,-1-1 0,1-1 0,-2-2 0,1-2 0,0-1 0,-57-4 0,82 2 0,-1 1 0,1-1 0,0 0 0,0-1 0,-1 0 0,1 0 0,0 0 0,1 0 0,-1-1 0,0 0 0,-7-5 0,10 5 0,1 1 0,-1-1 0,1 1 0,0-1 0,0 0 0,0 0 0,0 0 0,0 0 0,1 0 0,-1 0 0,1-1 0,0 1 0,0-1 0,0 1 0,0 0 0,1-1 0,-1 1 0,1-1 0,0 0 0,0 1 0,1-7 0,2-8 0,1 0 0,0 0 0,1 0 0,1 1 0,1 0 0,0 0 0,1 0 0,1 1 0,18-24 0,-2 6 0,2 2 0,1 0 0,36-30 0,-58 56 0,0 0 0,-1 0 0,0-1 0,0 1 0,-1-1 0,0 0 0,0 0 0,0-1 0,-1 1 0,0-1 0,0 0 0,2-13 0,-3 5 0,0 0 0,-1 0 0,0 0 0,-1 0 0,-4-23 0,4 35 0,-1 0 0,1 1 0,-1-1 0,0 0 0,0 0 0,-1 1 0,1-1 0,-1 1 0,1 0 0,-1-1 0,0 1 0,-1 0 0,-2-4 0,4 6 0,-1-1 0,0 1 0,0 0 0,0-1 0,0 1 0,0 0 0,0 0 0,0 0 0,0 0 0,0 0 0,-1 1 0,1-1 0,0 1 0,0-1 0,-1 1 0,-4 0 0,2 1 0,0 0 0,0 0 0,0 0 0,0 1 0,0 0 0,0 0 0,0 0 0,0 0 0,1 1 0,-1 0 0,1 0 0,0 0 0,0 0 0,0 1 0,0 0 0,0-1 0,-5 9 0,1 1 0,1-1 0,0 2 0,1-1 0,0 0 0,1 1 0,1 0 0,0 0 0,1 1 0,-3 25 0,3 3 0,4 84 0,0-125 0,3-8 0,6-20 0,10-34 0,-16 47 0,3-10 0,0 1 0,18-38 0,-24 56 0,1 0 0,0 0 0,0 1 0,0-1 0,1 1 0,-1-1 0,1 1 0,0 0 0,0 0 0,0 0 0,0 0 0,0 0 0,1 1 0,-1 0 0,1-1 0,0 1 0,0 1 0,0-1 0,-1 0 0,2 1 0,-1 0 0,7-1 0,-9 2 0,0 1 0,1-1 0,-1 1 0,0 0 0,0-1 0,0 1 0,0 0 0,1 1 0,-1-1 0,-1 0 0,1 0 0,0 1 0,0-1 0,0 1 0,-1 0 0,1 0 0,-1-1 0,0 1 0,1 0 0,-1 0 0,0 0 0,0 0 0,0 1 0,0-1 0,0 0 0,-1 0 0,1 0 0,-1 1 0,1-1 0,-1 4 0,3 12 0,-1-1 0,0 33 0,-2-41 0,0 14 0,-1 58 0,0-75 0,0 0 0,0 0 0,0-1 0,0 1 0,-1 0 0,0-1 0,-1 1 0,1-1 0,-1 1 0,-5 7 0,7-12 0,1 0 0,-1 0 0,0 0 0,1 0 0,-1 0 0,0 0 0,1-1 0,-1 1 0,0 0 0,0-1 0,0 1 0,0 0 0,1-1 0,-1 1 0,0-1 0,0 1 0,0-1 0,0 0 0,0 1 0,0-1 0,0 0 0,-1 0 0,1 0 0,0 0 0,0 0 0,0 0 0,0 0 0,-1 0 0,0-1 0,1 0 0,-1 0 0,1 0 0,0 0 0,0-1 0,-1 1 0,1 0 0,0-1 0,0 1 0,0 0 0,0-1 0,1 1 0,-1-1 0,0 0 0,0-1 0,-3-9 0,1 1 0,0-1 0,-2-21 0,4 22 0,-8-45 0,9 56 0,0 0 0,0-1-1,0 1 1,0 0 0,0 0-1,0-1 1,0 1-1,0 0 1,0 0 0,0 0-1,0-1 1,0 1 0,0 0-1,0 0 1,0-1 0,0 1-1,0 0 1,0 0 0,0 0-1,0-1 1,-1 1 0,1 0-1,0 0 1,0 0 0,0 0-1,0-1 1,0 1 0,-1 0-1,1 0 1,0 0 0,0 0-1,0 0 1,-1-1-1,1 1 1,0 0 0,0 0-1,-1 0 1,1 0 0,0 0-1,0 0 1,0 0 0,-1 0-1,1 0 1,0 0 0,0 0-1,-1 0 1,1 0 0,0 0-1,0 0 1,0 0 0,-1 0-1,1 0 1,0 1 0,0-1-1,-1 0 1,1 0 0,-7 18 42,0 28-1430,3 12-5438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27:08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EB56-8C53-4D4A-BF50-1376D6B3495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6D41-708B-41B3-8963-02A0E8BF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16D41-708B-41B3-8963-02A0E8BF3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463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217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692388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7026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7413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0073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6275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3491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2818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3501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4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1076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55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6880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939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938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22C8-1C8B-4362-9531-96354A9B309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4D0A7A-0B34-47CD-877B-C0118359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18" Type="http://schemas.openxmlformats.org/officeDocument/2006/relationships/customXml" Target="../ink/ink18.xml"/><Relationship Id="rId3" Type="http://schemas.openxmlformats.org/officeDocument/2006/relationships/customXml" Target="../ink/ink8.xml"/><Relationship Id="rId21" Type="http://schemas.openxmlformats.org/officeDocument/2006/relationships/image" Target="../media/image17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image" Target="../media/image15.png"/><Relationship Id="rId2" Type="http://schemas.openxmlformats.org/officeDocument/2006/relationships/image" Target="../media/image7.jp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customXml" Target="../ink/ink9.xml"/><Relationship Id="rId15" Type="http://schemas.openxmlformats.org/officeDocument/2006/relationships/customXml" Target="../ink/ink16.xml"/><Relationship Id="rId10" Type="http://schemas.openxmlformats.org/officeDocument/2006/relationships/customXml" Target="../ink/ink13.xml"/><Relationship Id="rId19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8D0C-8280-C8B5-3810-56F7A1DD3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1882653"/>
          </a:xfrm>
        </p:spPr>
        <p:txBody>
          <a:bodyPr/>
          <a:lstStyle/>
          <a:p>
            <a:r>
              <a:rPr lang="en-US" sz="6000" b="1" dirty="0"/>
              <a:t>Descriptive S</a:t>
            </a:r>
            <a:r>
              <a:rPr lang="en-US" sz="6600" b="1" dirty="0"/>
              <a:t>tati</a:t>
            </a:r>
            <a:r>
              <a:rPr lang="en-US" sz="6000" b="1" dirty="0"/>
              <a:t>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16647-BB54-31E7-4BC3-55C62143C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03701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B55E-5B1B-E574-C17F-DECE3D5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Good guess (</a:t>
            </a:r>
            <a:r>
              <a:rPr lang="en-US" b="1" dirty="0"/>
              <a:t>point estimate)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0896-2C52-A2C7-CFE2-680E1169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4876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/>
              <a:t>Accurate estimate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Precise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3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35A2-41C1-D4C7-4BFE-672670DE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Accuracy and precision</a:t>
            </a:r>
          </a:p>
        </p:txBody>
      </p:sp>
      <p:pic>
        <p:nvPicPr>
          <p:cNvPr id="6" name="Picture Placeholder 5" descr="Shape, circle&#10;&#10;Description automatically generated">
            <a:extLst>
              <a:ext uri="{FF2B5EF4-FFF2-40B4-BE49-F238E27FC236}">
                <a16:creationId xmlns:a16="http://schemas.microsoft.com/office/drawing/2014/main" id="{B9FD2C53-0F91-E3F5-DE98-51F06E5B2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3" b="5788"/>
          <a:stretch/>
        </p:blipFill>
        <p:spPr>
          <a:xfrm>
            <a:off x="677333" y="363511"/>
            <a:ext cx="8596668" cy="44370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F9DC9-A7A1-6497-1692-D167ED53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b="1" dirty="0"/>
              <a:t>So it’s better to take one large sample rather than many small samples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6375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28BD-C226-95BE-2F42-DEFCF9E8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Bootstrapping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F51A-7C3C-A92C-420E-82DB843E5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Resampling with replacement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5E07BB-6F3D-ECBD-7C72-74153E12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379503"/>
            <a:ext cx="7600573" cy="57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70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" name="Rectangle 4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710C1C-747C-3B55-F12C-B64E7369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F452B-7211-812D-3B2B-42995C65252C}"/>
                  </a:ext>
                </a:extLst>
              </p14:cNvPr>
              <p14:cNvContentPartPr/>
              <p14:nvPr/>
            </p14:nvContentPartPr>
            <p14:xfrm>
              <a:off x="9031275" y="3733942"/>
              <a:ext cx="2230920" cy="23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F452B-7211-812D-3B2B-42995C652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8635" y="3670942"/>
                <a:ext cx="2356560" cy="24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19496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D4AC-7DA3-9FBB-A9E2-1671BCAE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Percentile method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DC42D15-A5EE-C55D-1B18-150A1B95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2778"/>
            <a:ext cx="7295086" cy="4670822"/>
          </a:xfrm>
        </p:spPr>
      </p:pic>
    </p:spTree>
    <p:extLst>
      <p:ext uri="{BB962C8B-B14F-4D97-AF65-F5344CB8AC3E}">
        <p14:creationId xmlns:p14="http://schemas.microsoft.com/office/powerpoint/2010/main" val="25815527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2559847-2976-9D26-9E7A-75F162751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2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7200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519EC4-2A36-1990-AFD0-623BF2BA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Impact of confidence level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0E94C6-DBD1-A4B7-CA51-50CE658D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49" y="784855"/>
            <a:ext cx="8117989" cy="34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02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519EC4-2A36-1990-AFD0-623BF2BA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Impact of sample size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1A6FCB-9E71-3929-E574-CB2A1146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2" y="716710"/>
            <a:ext cx="8596312" cy="3138581"/>
          </a:xfrm>
        </p:spPr>
      </p:pic>
    </p:spTree>
    <p:extLst>
      <p:ext uri="{BB962C8B-B14F-4D97-AF65-F5344CB8AC3E}">
        <p14:creationId xmlns:p14="http://schemas.microsoft.com/office/powerpoint/2010/main" val="14363656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5775-3BAA-85E9-49EF-B8778B0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Hypothesis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F583-EF84-E99A-3828-757B3414C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2045691"/>
            <a:ext cx="4185623" cy="576262"/>
          </a:xfrm>
        </p:spPr>
        <p:txBody>
          <a:bodyPr/>
          <a:lstStyle/>
          <a:p>
            <a:r>
              <a:rPr lang="en-US" sz="2800" b="1" dirty="0"/>
              <a:t>Null hypothesis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F0B0F-193E-48F9-2F58-8BE872542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denoted by h0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sample observations result purely from chance</a:t>
            </a:r>
          </a:p>
          <a:p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68383-0CF3-9B86-E7E8-2DCACD4A4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3367" y="2045691"/>
            <a:ext cx="4185618" cy="576262"/>
          </a:xfrm>
        </p:spPr>
        <p:txBody>
          <a:bodyPr/>
          <a:lstStyle/>
          <a:p>
            <a:r>
              <a:rPr lang="en-US" sz="2800" b="1" dirty="0"/>
              <a:t>Alternative hypothesis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3777B-938B-C9E8-6D92-635992B794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Denoted by h1 or ha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Sample observations are influenced by non-random cause</a:t>
            </a:r>
          </a:p>
        </p:txBody>
      </p:sp>
    </p:spTree>
    <p:extLst>
      <p:ext uri="{BB962C8B-B14F-4D97-AF65-F5344CB8AC3E}">
        <p14:creationId xmlns:p14="http://schemas.microsoft.com/office/powerpoint/2010/main" val="72602269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1EBD005-5853-05FD-44CB-62AF19DE81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9" t="-853" r="-2498" b="-1087"/>
          <a:stretch/>
        </p:blipFill>
        <p:spPr>
          <a:xfrm>
            <a:off x="5228261" y="475826"/>
            <a:ext cx="6639751" cy="5897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506A-9DC5-CC97-ECA4-5289701E98B6}"/>
              </a:ext>
            </a:extLst>
          </p:cNvPr>
          <p:cNvSpPr txBox="1"/>
          <p:nvPr/>
        </p:nvSpPr>
        <p:spPr>
          <a:xfrm>
            <a:off x="722706" y="2386759"/>
            <a:ext cx="50739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21 males were selected from 24 so the proportion is </a:t>
            </a:r>
            <a:r>
              <a:rPr lang="en-US" sz="2000" b="1" dirty="0">
                <a:solidFill>
                  <a:srgbClr val="FF0000"/>
                </a:solidFill>
              </a:rPr>
              <a:t>87.5%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14 females were selected from 24 with a proportion of </a:t>
            </a:r>
            <a:r>
              <a:rPr lang="en-US" sz="2000" b="1" dirty="0">
                <a:solidFill>
                  <a:srgbClr val="FF0000"/>
                </a:solidFill>
              </a:rPr>
              <a:t>58.3%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With these proportions it seems that males are 87.5 – 58.3 = </a:t>
            </a:r>
            <a:r>
              <a:rPr lang="en-US" sz="2000" b="1" dirty="0">
                <a:solidFill>
                  <a:srgbClr val="FF0000"/>
                </a:solidFill>
              </a:rPr>
              <a:t>29.2% </a:t>
            </a:r>
            <a:r>
              <a:rPr lang="en-US" sz="2000" b="1" dirty="0"/>
              <a:t>higher than women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95A07-5EBE-EA1D-A1CD-774846925DC3}"/>
              </a:ext>
            </a:extLst>
          </p:cNvPr>
          <p:cNvSpPr txBox="1"/>
          <p:nvPr/>
        </p:nvSpPr>
        <p:spPr>
          <a:xfrm>
            <a:off x="686425" y="964155"/>
            <a:ext cx="463196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case to understand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6223629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F042-AE35-C876-04AE-97DCC48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Measure of centrality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BB20-9F9B-17F1-37E2-BF1858FD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Median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Mode</a:t>
            </a:r>
          </a:p>
          <a:p>
            <a:endParaRPr lang="en-US" sz="3600" dirty="0"/>
          </a:p>
          <a:p>
            <a:r>
              <a:rPr lang="en-US" sz="3600" dirty="0"/>
              <a:t>Mean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E504A-B7E0-2DD3-7D78-E9FF89B2FAE1}"/>
              </a:ext>
            </a:extLst>
          </p:cNvPr>
          <p:cNvSpPr txBox="1"/>
          <p:nvPr/>
        </p:nvSpPr>
        <p:spPr>
          <a:xfrm>
            <a:off x="2725754" y="2313012"/>
            <a:ext cx="175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b="1" dirty="0"/>
              <a:t>1,3,4,6,8</a:t>
            </a:r>
            <a:r>
              <a:rPr lang="en-US" sz="2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2AACE-80BF-B836-F741-259D46716BF2}"/>
                  </a:ext>
                </a:extLst>
              </p:cNvPr>
              <p:cNvSpPr txBox="1"/>
              <p:nvPr/>
            </p:nvSpPr>
            <p:spPr>
              <a:xfrm>
                <a:off x="5510376" y="2328871"/>
                <a:ext cx="2128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𝒎𝒆𝒅𝒊𝒂𝒏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2AACE-80BF-B836-F741-259D4671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76" y="2328871"/>
                <a:ext cx="212860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BCC712B-94D5-A05B-2CF8-C5768605C0E9}"/>
              </a:ext>
            </a:extLst>
          </p:cNvPr>
          <p:cNvSpPr/>
          <p:nvPr/>
        </p:nvSpPr>
        <p:spPr>
          <a:xfrm>
            <a:off x="4496014" y="23168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00754-FB6E-A7B0-BC42-D8F389F4AD46}"/>
              </a:ext>
            </a:extLst>
          </p:cNvPr>
          <p:cNvSpPr txBox="1"/>
          <p:nvPr/>
        </p:nvSpPr>
        <p:spPr>
          <a:xfrm>
            <a:off x="2725755" y="2924691"/>
            <a:ext cx="224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b="1" dirty="0"/>
              <a:t>2,4,6,7,8,10</a:t>
            </a:r>
            <a:r>
              <a:rPr lang="en-US" sz="2400" dirty="0"/>
              <a:t>]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21428C-472D-F24C-2AE0-C39F5F3D1080}"/>
              </a:ext>
            </a:extLst>
          </p:cNvPr>
          <p:cNvSpPr/>
          <p:nvPr/>
        </p:nvSpPr>
        <p:spPr>
          <a:xfrm>
            <a:off x="4975668" y="29132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88DE4-6FA6-A02F-F6BA-126820E1AC8A}"/>
                  </a:ext>
                </a:extLst>
              </p:cNvPr>
              <p:cNvSpPr txBox="1"/>
              <p:nvPr/>
            </p:nvSpPr>
            <p:spPr>
              <a:xfrm>
                <a:off x="5909020" y="2763621"/>
                <a:ext cx="380587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𝒎𝒆𝒅𝒊𝒂𝒏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88DE4-6FA6-A02F-F6BA-126820E1A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20" y="2763621"/>
                <a:ext cx="380587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5D40C3-404C-3912-5B9A-5E8E872C06A7}"/>
              </a:ext>
            </a:extLst>
          </p:cNvPr>
          <p:cNvSpPr txBox="1"/>
          <p:nvPr/>
        </p:nvSpPr>
        <p:spPr>
          <a:xfrm>
            <a:off x="2725754" y="3594233"/>
            <a:ext cx="297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[1,2,2,3,3,3,3,4,5]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9644AE-528A-FAA6-A5CA-F31D392562FC}"/>
              </a:ext>
            </a:extLst>
          </p:cNvPr>
          <p:cNvSpPr/>
          <p:nvPr/>
        </p:nvSpPr>
        <p:spPr>
          <a:xfrm>
            <a:off x="5696886" y="35827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AEC19E-CC13-68F0-FAE5-C54F57584013}"/>
                  </a:ext>
                </a:extLst>
              </p:cNvPr>
              <p:cNvSpPr txBox="1"/>
              <p:nvPr/>
            </p:nvSpPr>
            <p:spPr>
              <a:xfrm>
                <a:off x="6111830" y="3582749"/>
                <a:ext cx="297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𝒎𝒐𝒅𝒆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AEC19E-CC13-68F0-FAE5-C54F5758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30" y="3582749"/>
                <a:ext cx="29743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9CE5C8D-C81F-1BD2-B933-DFB6840BC765}"/>
              </a:ext>
            </a:extLst>
          </p:cNvPr>
          <p:cNvSpPr txBox="1"/>
          <p:nvPr/>
        </p:nvSpPr>
        <p:spPr>
          <a:xfrm>
            <a:off x="2725754" y="5024416"/>
            <a:ext cx="397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[1,5,9,13]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2F6CE6-E879-D21F-9117-75420B0F8EF2}"/>
              </a:ext>
            </a:extLst>
          </p:cNvPr>
          <p:cNvSpPr/>
          <p:nvPr/>
        </p:nvSpPr>
        <p:spPr>
          <a:xfrm>
            <a:off x="4444611" y="50129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A43CAA-40EE-D44B-2F4B-77FE12E75049}"/>
                  </a:ext>
                </a:extLst>
              </p:cNvPr>
              <p:cNvSpPr txBox="1"/>
              <p:nvPr/>
            </p:nvSpPr>
            <p:spPr>
              <a:xfrm>
                <a:off x="5410267" y="4859594"/>
                <a:ext cx="4298333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𝒎𝒆𝒂𝒏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A43CAA-40EE-D44B-2F4B-77FE12E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67" y="4859594"/>
                <a:ext cx="4298333" cy="79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602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973E87C-2189-C129-1DEC-EE9E36B9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" t="2914" r="6747" b="3841"/>
          <a:stretch/>
        </p:blipFill>
        <p:spPr>
          <a:xfrm>
            <a:off x="717675" y="2158958"/>
            <a:ext cx="10515043" cy="4036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B46F9-3065-53F0-C19F-F8EE450E3623}"/>
              </a:ext>
            </a:extLst>
          </p:cNvPr>
          <p:cNvSpPr txBox="1"/>
          <p:nvPr/>
        </p:nvSpPr>
        <p:spPr>
          <a:xfrm>
            <a:off x="1439056" y="662172"/>
            <a:ext cx="932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statistics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71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0BAB-863E-1DFF-D7EF-1EA82762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831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900" b="1" i="1" dirty="0">
                <a:ea typeface="Verdana" panose="020B0604030504040204" pitchFamily="34" charset="0"/>
              </a:rPr>
              <a:t>Statistical significance (</a:t>
            </a:r>
            <a:r>
              <a:rPr lang="el-GR" sz="4900" b="1" i="1" dirty="0">
                <a:ea typeface="Verdana" panose="020B0604030504040204" pitchFamily="34" charset="0"/>
                <a:cs typeface="Sabon Next LT" panose="02000500000000000000" pitchFamily="2" charset="0"/>
              </a:rPr>
              <a:t>α</a:t>
            </a:r>
            <a:r>
              <a:rPr lang="en-US" sz="4900" b="1" i="1" dirty="0">
                <a:ea typeface="Verdana" panose="020B0604030504040204" pitchFamily="34" charset="0"/>
                <a:cs typeface="Sabon Next LT" panose="02000500000000000000" pitchFamily="2" charset="0"/>
              </a:rPr>
              <a:t>) </a:t>
            </a:r>
            <a:r>
              <a:rPr lang="en-US" sz="4900" b="1" i="1" dirty="0">
                <a:ea typeface="Verdana" panose="020B0604030504040204" pitchFamily="34" charset="0"/>
              </a:rPr>
              <a:t> 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995F-E5AA-E7A2-FF4F-39E9B49D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Statistical significance helps quantify whether a result is likely due to chance or to some factor of interest</a:t>
            </a:r>
            <a:endParaRPr lang="en-US" sz="3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481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46D7-AD8F-0C49-FFEC-0E58F81E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P-value</a:t>
            </a:r>
            <a:br>
              <a:rPr lang="en-US" sz="4400" b="1" dirty="0"/>
            </a:br>
            <a:endParaRPr lang="en-US" sz="4400" b="1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A122DAC-3F09-673C-4BD9-DABA3EA1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1702"/>
            <a:ext cx="8397999" cy="3927423"/>
          </a:xfrm>
        </p:spPr>
      </p:pic>
    </p:spTree>
    <p:extLst>
      <p:ext uri="{BB962C8B-B14F-4D97-AF65-F5344CB8AC3E}">
        <p14:creationId xmlns:p14="http://schemas.microsoft.com/office/powerpoint/2010/main" val="11782249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B0D2D-B94D-D751-1FE4-2E194CDC9B1C}"/>
              </a:ext>
            </a:extLst>
          </p:cNvPr>
          <p:cNvSpPr txBox="1"/>
          <p:nvPr/>
        </p:nvSpPr>
        <p:spPr>
          <a:xfrm>
            <a:off x="1693889" y="164892"/>
            <a:ext cx="611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0C226"/>
                </a:solidFill>
              </a:rPr>
              <a:t>Types of hypothesis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AB356-DF72-53D5-A82C-C1DDB9944DF3}"/>
              </a:ext>
            </a:extLst>
          </p:cNvPr>
          <p:cNvSpPr txBox="1"/>
          <p:nvPr/>
        </p:nvSpPr>
        <p:spPr>
          <a:xfrm>
            <a:off x="6805534" y="2413415"/>
            <a:ext cx="232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T-test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06158-6B6B-7E2F-AEFD-1041FC4410F5}"/>
              </a:ext>
            </a:extLst>
          </p:cNvPr>
          <p:cNvSpPr txBox="1"/>
          <p:nvPr/>
        </p:nvSpPr>
        <p:spPr>
          <a:xfrm>
            <a:off x="3732550" y="4152198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ANOVA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CFD37-B306-4A81-4716-CACD453F573A}"/>
              </a:ext>
            </a:extLst>
          </p:cNvPr>
          <p:cNvSpPr txBox="1"/>
          <p:nvPr/>
        </p:nvSpPr>
        <p:spPr>
          <a:xfrm>
            <a:off x="569626" y="2413415"/>
            <a:ext cx="295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Chi square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4859AB-E7A1-603D-A4E8-85F1FF443888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046158" y="811223"/>
            <a:ext cx="2705724" cy="1602192"/>
          </a:xfrm>
          <a:prstGeom prst="straightConnector1">
            <a:avLst/>
          </a:prstGeom>
          <a:ln w="41275" cap="rnd" cmpd="sng" algn="ctr">
            <a:solidFill>
              <a:srgbClr val="54A02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FE401-5E8F-179E-BD4E-43F4986DACE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751882" y="811222"/>
            <a:ext cx="0" cy="3291840"/>
          </a:xfrm>
          <a:prstGeom prst="straightConnector1">
            <a:avLst/>
          </a:prstGeom>
          <a:ln w="41275">
            <a:solidFill>
              <a:srgbClr val="54A02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60D17A-343B-1F8E-D4E6-67229F810E8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4751882" y="811223"/>
            <a:ext cx="3215390" cy="1602192"/>
          </a:xfrm>
          <a:prstGeom prst="straightConnector1">
            <a:avLst/>
          </a:prstGeom>
          <a:ln w="41275">
            <a:solidFill>
              <a:srgbClr val="54A02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743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210-40F4-B365-146B-0BBE280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1F5B-99E7-DDA4-C972-AA706050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Compare the average of </a:t>
            </a:r>
            <a:r>
              <a:rPr lang="en-US" sz="2800" b="1" dirty="0">
                <a:solidFill>
                  <a:schemeClr val="accent5"/>
                </a:solidFill>
              </a:rPr>
              <a:t>two</a:t>
            </a:r>
            <a:r>
              <a:rPr lang="en-US" sz="2800" dirty="0"/>
              <a:t> datasets and determine if they came from the same population or not</a:t>
            </a:r>
          </a:p>
        </p:txBody>
      </p:sp>
    </p:spTree>
    <p:extLst>
      <p:ext uri="{BB962C8B-B14F-4D97-AF65-F5344CB8AC3E}">
        <p14:creationId xmlns:p14="http://schemas.microsoft.com/office/powerpoint/2010/main" val="6269818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A9B3-36AD-F2B5-9F38-E0CA930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i="1" dirty="0"/>
              <a:t>Types of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57E0-7598-B810-46AA-32F29C60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953"/>
            <a:ext cx="5648515" cy="388077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Verdana" panose="020B0604030504040204" pitchFamily="34" charset="0"/>
                <a:ea typeface="Verdana" panose="020B0604030504040204" pitchFamily="34" charset="0"/>
              </a:rPr>
              <a:t>Correlated (paired) T-test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3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3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Verdana" panose="020B0604030504040204" pitchFamily="34" charset="0"/>
                <a:ea typeface="Verdana" panose="020B0604030504040204" pitchFamily="34" charset="0"/>
              </a:rPr>
              <a:t>Equal variance (pooled) T-test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3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3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Verdana" panose="020B0604030504040204" pitchFamily="34" charset="0"/>
                <a:ea typeface="Verdana" panose="020B0604030504040204" pitchFamily="34" charset="0"/>
              </a:rPr>
              <a:t>Unequal T-test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52BC1AF-DAF6-8A72-7624-29D4780D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9" y="5304810"/>
            <a:ext cx="3895725" cy="11620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6EB9C86-86D0-4E1B-E5AF-D9ED7827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1" y="3701909"/>
            <a:ext cx="6113575" cy="124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BE90-19A9-242C-4407-C6E933C797FA}"/>
                  </a:ext>
                </a:extLst>
              </p:cNvPr>
              <p:cNvSpPr txBox="1"/>
              <p:nvPr/>
            </p:nvSpPr>
            <p:spPr>
              <a:xfrm>
                <a:off x="813531" y="2057266"/>
                <a:ext cx="4213303" cy="12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BE90-19A9-242C-4407-C6E933C7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31" y="2057266"/>
                <a:ext cx="4213303" cy="1245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86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45F8-2A41-FD63-D3D2-0735D46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E5B8-5590-F90F-B1E7-04186B1B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One-way ANOVA: 1 independent variable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Two-way ANOVA: 2 independent variables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N-way ANOVA: N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99663224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2D4B9E-3227-BAF8-2B2E-07D0D158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494504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 of 1-way ANOVA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5D280F46-2261-9AD2-F4DD-6CAB8DCE66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1" t="-1306" b="897"/>
          <a:stretch/>
        </p:blipFill>
        <p:spPr>
          <a:xfrm>
            <a:off x="781713" y="782178"/>
            <a:ext cx="8369513" cy="38461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D6D3-3FB5-0967-80B7-7B9FD19E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9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6D48DA-9822-CC71-8C77-1789FCE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953706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 of 2-way ANOVA 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CA394FE2-090D-27C6-DD88-DFF61295EF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r="60"/>
          <a:stretch/>
        </p:blipFill>
        <p:spPr>
          <a:xfrm>
            <a:off x="961689" y="1130849"/>
            <a:ext cx="8219786" cy="34044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E04F1-2BF5-5F33-EB7D-8895DA6F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72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39DA-1E0D-CCA1-1A5D-BA3F93A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71B-09D0-B8E3-68E7-0587793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It test the relationships between </a:t>
            </a:r>
            <a:r>
              <a:rPr lang="en-US" sz="2800" dirty="0">
                <a:solidFill>
                  <a:schemeClr val="accent5"/>
                </a:solidFill>
              </a:rPr>
              <a:t>categorical</a:t>
            </a:r>
            <a:r>
              <a:rPr lang="en-US" sz="2800" dirty="0"/>
              <a:t> variables not numerical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Where the </a:t>
            </a:r>
            <a:r>
              <a:rPr lang="en-US" sz="2800" dirty="0">
                <a:solidFill>
                  <a:schemeClr val="accent5"/>
                </a:solidFill>
              </a:rPr>
              <a:t>null hypothesis </a:t>
            </a:r>
            <a:r>
              <a:rPr lang="en-US" sz="2800" dirty="0"/>
              <a:t>mean that there is no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8995481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69D2-9214-AEA2-EB26-0719CC8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170B8-9C44-044A-28A3-4B71893EA1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6582" y="2160588"/>
                <a:ext cx="4014787" cy="3880773"/>
              </a:xfrm>
            </p:spPr>
            <p:txBody>
              <a:bodyPr/>
              <a:lstStyle/>
              <a:p>
                <a:r>
                  <a:rPr lang="en-US" sz="2400" dirty="0"/>
                  <a:t>Variance :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:r>
                  <a:rPr lang="en-US" sz="2400" dirty="0">
                    <a:latin typeface="Sabon Next LT" panose="020B0502040204020203" pitchFamily="2" charset="0"/>
                    <a:cs typeface="Sabon Next LT" panose="020B0502040204020203" pitchFamily="2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bon Next LT" panose="020B0502040204020203" pitchFamily="2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Sabon Next LT" panose="020B0502040204020203" pitchFamily="2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Sabon Next LT" panose="020B0502040204020203" pitchFamily="2" charset="0"/>
                    <a:cs typeface="Sabon Next LT" panose="020B0502040204020203" pitchFamily="2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Sabon Next LT" panose="020B0502040204020203" pitchFamily="2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abon Next LT" panose="020B0502040204020203" pitchFamily="2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abon Next LT" panose="020B0502040204020203" pitchFamily="2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abon Next LT" panose="020B0502040204020203" pitchFamily="2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abon Next LT" panose="020B0502040204020203" pitchFamily="2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170B8-9C44-044A-28A3-4B71893E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6582" y="2160588"/>
                <a:ext cx="4014787" cy="3880773"/>
              </a:xfrm>
              <a:blipFill>
                <a:blip r:embed="rId2"/>
                <a:stretch>
                  <a:fillRect l="-1216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F9D803-45B7-6076-13D4-2F979B241E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/>
                  <a:t>Standard deviation</a:t>
                </a:r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r>
                  <a:rPr lang="en-US" sz="2400" b="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F9D803-45B7-6076-13D4-2F979B24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66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0CE74F-4308-3160-BF81-69CE71DFB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3" y="3429000"/>
            <a:ext cx="4014787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4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E11E-5F7A-D8B4-D7E1-2A37E3C3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/>
              <a:t>        Types of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F466-18A4-FE86-9D37-5ECB68D50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Type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713FD-F4EE-2F89-1C00-B16D0BE30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 refers to rejecting the null hypothesis when you shouldn’t reject it</a:t>
            </a:r>
          </a:p>
          <a:p>
            <a:r>
              <a:rPr lang="en-US" sz="2000" b="1" dirty="0"/>
              <a:t>False positive</a:t>
            </a:r>
          </a:p>
          <a:p>
            <a:r>
              <a:rPr lang="en-US" sz="2000" b="1" dirty="0"/>
              <a:t>It can be avoided by reviewing </a:t>
            </a:r>
            <a:r>
              <a:rPr lang="el-GR" sz="2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α</a:t>
            </a:r>
            <a:r>
              <a:rPr lang="en-US" sz="2800" b="1" dirty="0"/>
              <a:t> </a:t>
            </a:r>
            <a:endParaRPr lang="en-US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C893C-890C-FC43-ED51-B1DB64C5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Type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66C87-97D2-303B-4E56-C459CDFF8A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 refers to not rejecting the null hypothesis when you should.</a:t>
            </a:r>
          </a:p>
          <a:p>
            <a:r>
              <a:rPr lang="en-US" sz="2000" b="1" dirty="0"/>
              <a:t>False negative</a:t>
            </a:r>
          </a:p>
          <a:p>
            <a:r>
              <a:rPr lang="en-US" sz="2000" b="1" dirty="0"/>
              <a:t>It can be solved by increasing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39395035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C7FB-895B-127F-9772-E99D265A6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/>
              <a:t>Any 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1182-67B3-747B-E245-ECE16FC64F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1FA4D-0E3A-7766-C003-C90CA46D4443}"/>
                  </a:ext>
                </a:extLst>
              </p14:cNvPr>
              <p14:cNvContentPartPr/>
              <p14:nvPr/>
            </p14:nvContentPartPr>
            <p14:xfrm>
              <a:off x="1359024" y="3882228"/>
              <a:ext cx="7906320" cy="136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1FA4D-0E3A-7766-C003-C90CA46D44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384" y="3819228"/>
                <a:ext cx="8031960" cy="14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05C3EC-9908-83CE-EE17-95045870F1E4}"/>
                  </a:ext>
                </a:extLst>
              </p14:cNvPr>
              <p14:cNvContentPartPr/>
              <p14:nvPr/>
            </p14:nvContentPartPr>
            <p14:xfrm>
              <a:off x="6692424" y="5169948"/>
              <a:ext cx="1612440" cy="12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05C3EC-9908-83CE-EE17-95045870F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9784" y="5107308"/>
                <a:ext cx="173808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3659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84C-A67E-FE63-A6EF-2AE29D3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Normal distribution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6A90FAB-16F0-1C50-2858-4DD7E1E268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" b="83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5FEF-84EE-B819-58C6-12F398D7CA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half" idx="2"/>
          </p:nvPr>
        </p:nvSpPr>
        <p:spPr>
          <a:xfrm>
            <a:off x="677333" y="5574376"/>
            <a:ext cx="8596667" cy="67402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B8E03A-2F67-B81B-D431-003B535B3F39}"/>
                  </a:ext>
                </a:extLst>
              </p14:cNvPr>
              <p14:cNvContentPartPr/>
              <p14:nvPr/>
            </p14:nvContentPartPr>
            <p14:xfrm>
              <a:off x="682222" y="5484622"/>
              <a:ext cx="6047640" cy="86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B8E03A-2F67-B81B-D431-003B535B3F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82" y="5421982"/>
                <a:ext cx="6173280" cy="9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C5A1D5E-01EE-7068-3EA0-C25BF8888373}"/>
              </a:ext>
            </a:extLst>
          </p:cNvPr>
          <p:cNvGrpSpPr/>
          <p:nvPr/>
        </p:nvGrpSpPr>
        <p:grpSpPr>
          <a:xfrm>
            <a:off x="4686142" y="5500102"/>
            <a:ext cx="4615200" cy="856800"/>
            <a:chOff x="4686142" y="5500102"/>
            <a:chExt cx="461520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54032B-15EF-E9F4-DDFB-2AAB98236C02}"/>
                    </a:ext>
                  </a:extLst>
                </p14:cNvPr>
                <p14:cNvContentPartPr/>
                <p14:nvPr/>
              </p14:nvContentPartPr>
              <p14:xfrm>
                <a:off x="4686142" y="5543302"/>
                <a:ext cx="4555800" cy="8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54032B-15EF-E9F4-DDFB-2AAB98236C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3142" y="5480662"/>
                  <a:ext cx="4681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FDD3B-4C61-6ADF-542B-5911D7704F79}"/>
                    </a:ext>
                  </a:extLst>
                </p14:cNvPr>
                <p14:cNvContentPartPr/>
                <p14:nvPr/>
              </p14:nvContentPartPr>
              <p14:xfrm>
                <a:off x="9229702" y="550010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FDD3B-4C61-6ADF-542B-5911D7704F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7062" y="54374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135505-9404-F0B3-2869-C7A927294958}"/>
                    </a:ext>
                  </a:extLst>
                </p14:cNvPr>
                <p14:cNvContentPartPr/>
                <p14:nvPr/>
              </p14:nvContentPartPr>
              <p14:xfrm>
                <a:off x="9300982" y="550010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135505-9404-F0B3-2869-C7A9272949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38342" y="54374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BFAD8B-F146-C1BA-B1FE-ADEF73700348}"/>
                    </a:ext>
                  </a:extLst>
                </p14:cNvPr>
                <p14:cNvContentPartPr/>
                <p14:nvPr/>
              </p14:nvContentPartPr>
              <p14:xfrm>
                <a:off x="9285502" y="5700622"/>
                <a:ext cx="15840" cy="52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BFAD8B-F146-C1BA-B1FE-ADEF737003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22862" y="5637622"/>
                  <a:ext cx="14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516137-5C06-C632-AA73-83D94ACBA48A}"/>
                    </a:ext>
                  </a:extLst>
                </p14:cNvPr>
                <p14:cNvContentPartPr/>
                <p14:nvPr/>
              </p14:nvContentPartPr>
              <p14:xfrm>
                <a:off x="6643822" y="6242422"/>
                <a:ext cx="257184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516137-5C06-C632-AA73-83D94ACBA4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80822" y="6179422"/>
                  <a:ext cx="2697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D8CC71-E799-BE59-CCF8-D0B7106B8AD2}"/>
                    </a:ext>
                  </a:extLst>
                </p14:cNvPr>
                <p14:cNvContentPartPr/>
                <p14:nvPr/>
              </p14:nvContentPartPr>
              <p14:xfrm>
                <a:off x="8358142" y="5740582"/>
                <a:ext cx="794160" cy="51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D8CC71-E799-BE59-CCF8-D0B7106B8A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5502" y="5677942"/>
                  <a:ext cx="919800" cy="64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05011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A172-0FB3-F647-215E-C8DB4198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65CFA94F-72E4-0379-BD7A-CAB03A1974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2" t="8682" r="-1480" b="-2760"/>
          <a:stretch/>
        </p:blipFill>
        <p:spPr>
          <a:xfrm>
            <a:off x="372889" y="870502"/>
            <a:ext cx="8901112" cy="40443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13BF-4D6B-67D1-271A-C22477DA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634836-C3E8-1938-B48E-8607A3ACC221}"/>
                  </a:ext>
                </a:extLst>
              </p14:cNvPr>
              <p14:cNvContentPartPr/>
              <p14:nvPr/>
            </p14:nvContentPartPr>
            <p14:xfrm>
              <a:off x="4017150" y="519142"/>
              <a:ext cx="2718000" cy="29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634836-C3E8-1938-B48E-8607A3ACC2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4150" y="456142"/>
                <a:ext cx="2843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4F713F-468B-D576-4B1C-11B463FD8A7C}"/>
                  </a:ext>
                </a:extLst>
              </p14:cNvPr>
              <p14:cNvContentPartPr/>
              <p14:nvPr/>
            </p14:nvContentPartPr>
            <p14:xfrm>
              <a:off x="2199870" y="555734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4F713F-468B-D576-4B1C-11B463FD8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7230" y="54947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63D354-A157-5840-36E5-AD4EF5F77C37}"/>
                  </a:ext>
                </a:extLst>
              </p14:cNvPr>
              <p14:cNvContentPartPr/>
              <p14:nvPr/>
            </p14:nvContentPartPr>
            <p14:xfrm>
              <a:off x="642510" y="531506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63D354-A157-5840-36E5-AD4EF5F77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870" y="52520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B142BF-EB74-F007-54F5-F701E202213B}"/>
                  </a:ext>
                </a:extLst>
              </p14:cNvPr>
              <p14:cNvContentPartPr/>
              <p14:nvPr/>
            </p14:nvContentPartPr>
            <p14:xfrm>
              <a:off x="1557270" y="574310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B142BF-EB74-F007-54F5-F701E20221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4630" y="56804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230064-011B-76A9-A3CB-CDD838B1BC39}"/>
                  </a:ext>
                </a:extLst>
              </p14:cNvPr>
              <p14:cNvContentPartPr/>
              <p14:nvPr/>
            </p14:nvContentPartPr>
            <p14:xfrm>
              <a:off x="2342835" y="575786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230064-011B-76A9-A3CB-CDD838B1BC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0195" y="56948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F34FD2-5EC4-D75C-CD0C-61BEF29B66E9}"/>
                  </a:ext>
                </a:extLst>
              </p14:cNvPr>
              <p14:cNvContentPartPr/>
              <p14:nvPr/>
            </p14:nvContentPartPr>
            <p14:xfrm>
              <a:off x="609795" y="5196982"/>
              <a:ext cx="8821080" cy="1134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F34FD2-5EC4-D75C-CD0C-61BEF29B66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155" y="5133982"/>
                <a:ext cx="894672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006EFB-BDC6-480B-1C98-F1D8E8318C79}"/>
                  </a:ext>
                </a:extLst>
              </p14:cNvPr>
              <p14:cNvContentPartPr/>
              <p14:nvPr/>
            </p14:nvContentPartPr>
            <p14:xfrm>
              <a:off x="2180475" y="5998702"/>
              <a:ext cx="5963760" cy="20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006EFB-BDC6-480B-1C98-F1D8E8318C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835" y="5935702"/>
                <a:ext cx="608940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A72D165-5DBB-35A1-F9E1-3D62A00F0AB2}"/>
              </a:ext>
            </a:extLst>
          </p:cNvPr>
          <p:cNvGrpSpPr/>
          <p:nvPr/>
        </p:nvGrpSpPr>
        <p:grpSpPr>
          <a:xfrm>
            <a:off x="838035" y="5472022"/>
            <a:ext cx="976680" cy="171720"/>
            <a:chOff x="838035" y="5472022"/>
            <a:chExt cx="97668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2167C1-D601-D201-BBB9-A625F13EEF6B}"/>
                    </a:ext>
                  </a:extLst>
                </p14:cNvPr>
                <p14:cNvContentPartPr/>
                <p14:nvPr/>
              </p14:nvContentPartPr>
              <p14:xfrm>
                <a:off x="1728315" y="5643382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2167C1-D601-D201-BBB9-A625F13EEF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5675" y="55803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65932C-DB97-13D8-43F0-7838C889183D}"/>
                    </a:ext>
                  </a:extLst>
                </p14:cNvPr>
                <p14:cNvContentPartPr/>
                <p14:nvPr/>
              </p14:nvContentPartPr>
              <p14:xfrm>
                <a:off x="1814355" y="5472022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65932C-DB97-13D8-43F0-7838C88918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1355" y="54093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883FE8-5D47-D57C-85D6-B7E0E9DDC716}"/>
                    </a:ext>
                  </a:extLst>
                </p14:cNvPr>
                <p14:cNvContentPartPr/>
                <p14:nvPr/>
              </p14:nvContentPartPr>
              <p14:xfrm>
                <a:off x="838035" y="5472022"/>
                <a:ext cx="676440" cy="11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883FE8-5D47-D57C-85D6-B7E0E9DDC7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395" y="5409382"/>
                  <a:ext cx="8020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BB7E87-B278-A4DE-2302-B47FABD342FF}"/>
                  </a:ext>
                </a:extLst>
              </p14:cNvPr>
              <p14:cNvContentPartPr/>
              <p14:nvPr/>
            </p14:nvContentPartPr>
            <p14:xfrm>
              <a:off x="1513755" y="5343142"/>
              <a:ext cx="7659000" cy="73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BB7E87-B278-A4DE-2302-B47FABD342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51115" y="5280142"/>
                <a:ext cx="7784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32F2F9-2EDC-3A13-F1DE-1348E2145E71}"/>
                  </a:ext>
                </a:extLst>
              </p14:cNvPr>
              <p14:cNvContentPartPr/>
              <p14:nvPr/>
            </p14:nvContentPartPr>
            <p14:xfrm>
              <a:off x="7600995" y="5649142"/>
              <a:ext cx="1634400" cy="1067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32F2F9-2EDC-3A13-F1DE-1348E2145E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38355" y="5586142"/>
                <a:ext cx="1760040" cy="11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1389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184-5D54-90C0-A6AD-6DCE7B9C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B21C-BE9D-F097-7733-0E1F35ED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Samples are drawn randomly</a:t>
            </a:r>
          </a:p>
          <a:p>
            <a:r>
              <a:rPr lang="en-US" sz="2800" i="1" dirty="0"/>
              <a:t>The concept of sample variation</a:t>
            </a:r>
          </a:p>
          <a:p>
            <a:r>
              <a:rPr lang="en-US" sz="2800" i="1" dirty="0"/>
              <a:t>Sample representativity and generalizability</a:t>
            </a:r>
          </a:p>
          <a:p>
            <a:r>
              <a:rPr lang="en-US" sz="2800" i="1" dirty="0"/>
              <a:t>Point estimate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01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A77F-8553-ADB9-0E8C-21F69FC2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Estimation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BED4A47-0FB5-C17C-89FA-23C33F2D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9" y="1675778"/>
            <a:ext cx="7306836" cy="4572622"/>
          </a:xfrm>
        </p:spPr>
      </p:pic>
    </p:spTree>
    <p:extLst>
      <p:ext uri="{BB962C8B-B14F-4D97-AF65-F5344CB8AC3E}">
        <p14:creationId xmlns:p14="http://schemas.microsoft.com/office/powerpoint/2010/main" val="15262524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BF7-1FF6-9433-5B24-56AFA5B5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3435"/>
            <a:ext cx="8596668" cy="1320800"/>
          </a:xfrm>
        </p:spPr>
        <p:txBody>
          <a:bodyPr/>
          <a:lstStyle/>
          <a:p>
            <a:r>
              <a:rPr lang="en-US" sz="4400" b="1" dirty="0"/>
              <a:t>Sampling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4D17-36A3-433B-7C3C-B668E94C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798" y="2164553"/>
            <a:ext cx="4185623" cy="576262"/>
          </a:xfrm>
        </p:spPr>
        <p:txBody>
          <a:bodyPr/>
          <a:lstStyle/>
          <a:p>
            <a:r>
              <a:rPr lang="en-US" dirty="0"/>
              <a:t>Biased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FA92A6-CB4B-C0EF-8CAD-0E5106B52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086" y="2967828"/>
            <a:ext cx="3057525" cy="26955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FE768-1103-C680-1511-06CD5661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7021" y="2164553"/>
            <a:ext cx="4185618" cy="576262"/>
          </a:xfrm>
        </p:spPr>
        <p:txBody>
          <a:bodyPr/>
          <a:lstStyle/>
          <a:p>
            <a:r>
              <a:rPr lang="en-US" dirty="0"/>
              <a:t>Non-biased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EB8D6EC-64EB-B2FB-C186-DE365661A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383" y="3091653"/>
            <a:ext cx="3086100" cy="2571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B31DD4-1803-D0AE-70E1-A62880BFF175}"/>
                  </a:ext>
                </a:extLst>
              </p14:cNvPr>
              <p14:cNvContentPartPr/>
              <p14:nvPr/>
            </p14:nvContentPartPr>
            <p14:xfrm>
              <a:off x="8574502" y="4871542"/>
              <a:ext cx="269280" cy="261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B31DD4-1803-D0AE-70E1-A62880BFF1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1862" y="4808902"/>
                <a:ext cx="39492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3557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7A04-6D1B-E507-821C-BA360A7E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Paradigm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7C84-90C1-E1D5-F5B6-B919F87E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/>
              <a:t>Random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Non-biased and representative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Generalized to the population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The point estimate is good guess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3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408</Words>
  <Application>Microsoft Office PowerPoint</Application>
  <PresentationFormat>Widescreen</PresentationFormat>
  <Paragraphs>99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Sabon Next LT</vt:lpstr>
      <vt:lpstr>Trebuchet MS</vt:lpstr>
      <vt:lpstr>Verdana</vt:lpstr>
      <vt:lpstr>Wingdings</vt:lpstr>
      <vt:lpstr>Wingdings 3</vt:lpstr>
      <vt:lpstr>Facet</vt:lpstr>
      <vt:lpstr>Descriptive Statistics</vt:lpstr>
      <vt:lpstr>Measure of centrality </vt:lpstr>
      <vt:lpstr>Variance and Standard deviation  </vt:lpstr>
      <vt:lpstr>Normal distribution</vt:lpstr>
      <vt:lpstr>Population and Sample</vt:lpstr>
      <vt:lpstr>Sampling</vt:lpstr>
      <vt:lpstr>Point Estimation</vt:lpstr>
      <vt:lpstr>Sampling</vt:lpstr>
      <vt:lpstr>Paradigm of sampling</vt:lpstr>
      <vt:lpstr>Good guess (point estimate)</vt:lpstr>
      <vt:lpstr>Accuracy and precision</vt:lpstr>
      <vt:lpstr>Bootstrapping </vt:lpstr>
      <vt:lpstr>PowerPoint Presentation</vt:lpstr>
      <vt:lpstr>Percentile method</vt:lpstr>
      <vt:lpstr>PowerPoint Presentation</vt:lpstr>
      <vt:lpstr>Impact of confidence level</vt:lpstr>
      <vt:lpstr>Impact of sample size</vt:lpstr>
      <vt:lpstr>Hypothesis tests</vt:lpstr>
      <vt:lpstr>PowerPoint Presentation</vt:lpstr>
      <vt:lpstr>PowerPoint Presentation</vt:lpstr>
      <vt:lpstr>Statistical significance (α)   </vt:lpstr>
      <vt:lpstr>P-value </vt:lpstr>
      <vt:lpstr>PowerPoint Presentation</vt:lpstr>
      <vt:lpstr>T-Test</vt:lpstr>
      <vt:lpstr>Types of T-test</vt:lpstr>
      <vt:lpstr>Analysis of variance (ANOVA)</vt:lpstr>
      <vt:lpstr>Example of 1-way ANOVA</vt:lpstr>
      <vt:lpstr>Example of 2-way ANOVA </vt:lpstr>
      <vt:lpstr>Chi square test</vt:lpstr>
      <vt:lpstr>        Types of error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hady zaher</dc:creator>
  <cp:lastModifiedBy>hady zaher</cp:lastModifiedBy>
  <cp:revision>15</cp:revision>
  <dcterms:created xsi:type="dcterms:W3CDTF">2022-10-26T14:20:10Z</dcterms:created>
  <dcterms:modified xsi:type="dcterms:W3CDTF">2022-11-02T03:54:40Z</dcterms:modified>
</cp:coreProperties>
</file>