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631304-A222-4878-90BF-2F12B5BEB9E7}">
  <a:tblStyle styleId="{54631304-A222-4878-90BF-2F12B5BEB9E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GillSans-bold.fntdata"/><Relationship Id="rId12" Type="http://schemas.openxmlformats.org/officeDocument/2006/relationships/slide" Target="slides/slide6.xml"/><Relationship Id="rId34" Type="http://schemas.openxmlformats.org/officeDocument/2006/relationships/font" Target="fonts/GillSans-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538ac50e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4538ac50e9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24538ac50e9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4538ac50e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4538ac50e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24538ac50e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4538ac50e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4538ac50e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24538ac50e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4538ac50e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4538ac50e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24538ac50e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4538ac50e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4538ac50e9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24538ac50e9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538ac50e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4538ac50e9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24538ac50e9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4538ac50e9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4538ac50e9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24538ac50e9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15" name="Shape 15"/>
        <p:cNvGrpSpPr/>
        <p:nvPr/>
      </p:nvGrpSpPr>
      <p:grpSpPr>
        <a:xfrm>
          <a:off x="0" y="0"/>
          <a:ext cx="0" cy="0"/>
          <a:chOff x="0" y="0"/>
          <a:chExt cx="0" cy="0"/>
        </a:xfrm>
      </p:grpSpPr>
      <p:sp>
        <p:nvSpPr>
          <p:cNvPr id="16" name="Google Shape;16;p2"/>
          <p:cNvSpPr/>
          <p:nvPr>
            <p:ph idx="2" type="pic"/>
          </p:nvPr>
        </p:nvSpPr>
        <p:spPr>
          <a:xfrm>
            <a:off x="1289143" y="440217"/>
            <a:ext cx="9613711" cy="2327086"/>
          </a:xfrm>
          <a:prstGeom prst="rect">
            <a:avLst/>
          </a:prstGeom>
          <a:noFill/>
          <a:ln cap="flat" cmpd="sng" w="15875">
            <a:solidFill>
              <a:schemeClr val="accent1"/>
            </a:solidFill>
            <a:prstDash val="solid"/>
            <a:round/>
            <a:headEnd len="sm" w="sm" type="none"/>
            <a:tailEnd len="sm" w="sm" type="none"/>
          </a:ln>
        </p:spPr>
      </p:sp>
      <p:sp>
        <p:nvSpPr>
          <p:cNvPr id="17" name="Google Shape;17;p2"/>
          <p:cNvSpPr txBox="1"/>
          <p:nvPr>
            <p:ph type="ctrTitle"/>
          </p:nvPr>
        </p:nvSpPr>
        <p:spPr>
          <a:xfrm>
            <a:off x="1143000" y="3236976"/>
            <a:ext cx="6867144" cy="2386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600"/>
              <a:buFont typeface="Arial"/>
              <a:buNone/>
              <a:defRPr sz="6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327648" y="5971032"/>
            <a:ext cx="3776472" cy="53035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accent1"/>
              </a:buClr>
              <a:buSzPts val="2000"/>
              <a:buNone/>
              <a:defRPr sz="2000">
                <a:solidFill>
                  <a:schemeClr val="accent1"/>
                </a:solidFill>
                <a:latin typeface="Gill Sans"/>
                <a:ea typeface="Gill Sans"/>
                <a:cs typeface="Gill Sans"/>
                <a:sym typeface="Gill Sa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9" name="Google Shape;19;p2"/>
          <p:cNvCxnSpPr/>
          <p:nvPr/>
        </p:nvCxnSpPr>
        <p:spPr>
          <a:xfrm rot="10800000">
            <a:off x="398367" y="0"/>
            <a:ext cx="0" cy="6858000"/>
          </a:xfrm>
          <a:prstGeom prst="straightConnector1">
            <a:avLst/>
          </a:prstGeom>
          <a:noFill/>
          <a:ln cap="flat" cmpd="sng" w="15875">
            <a:solidFill>
              <a:schemeClr val="accent1"/>
            </a:solidFill>
            <a:prstDash val="solid"/>
            <a:miter lim="800000"/>
            <a:headEnd len="sm" w="sm" type="none"/>
            <a:tailEnd len="sm" w="sm" type="none"/>
          </a:ln>
        </p:spPr>
      </p:cxnSp>
      <p:cxnSp>
        <p:nvCxnSpPr>
          <p:cNvPr id="20" name="Google Shape;20;p2"/>
          <p:cNvCxnSpPr/>
          <p:nvPr/>
        </p:nvCxnSpPr>
        <p:spPr>
          <a:xfrm rot="10800000">
            <a:off x="11793633" y="0"/>
            <a:ext cx="0" cy="6858000"/>
          </a:xfrm>
          <a:prstGeom prst="straightConnector1">
            <a:avLst/>
          </a:prstGeom>
          <a:noFill/>
          <a:ln cap="flat" cmpd="sng" w="15875">
            <a:solidFill>
              <a:schemeClr val="accent1"/>
            </a:solidFill>
            <a:prstDash val="solid"/>
            <a:miter lim="800000"/>
            <a:headEnd len="sm" w="sm" type="none"/>
            <a:tailEnd len="sm" w="sm" type="none"/>
          </a:ln>
        </p:spPr>
      </p:cxnSp>
      <p:cxnSp>
        <p:nvCxnSpPr>
          <p:cNvPr id="21" name="Google Shape;21;p2"/>
          <p:cNvCxnSpPr/>
          <p:nvPr/>
        </p:nvCxnSpPr>
        <p:spPr>
          <a:xfrm>
            <a:off x="398366" y="3226467"/>
            <a:ext cx="11395267" cy="443"/>
          </a:xfrm>
          <a:prstGeom prst="straightConnector1">
            <a:avLst/>
          </a:prstGeom>
          <a:noFill/>
          <a:ln cap="flat" cmpd="sng" w="15875">
            <a:solidFill>
              <a:schemeClr val="accent1"/>
            </a:solidFill>
            <a:prstDash val="solid"/>
            <a:miter lim="800000"/>
            <a:headEnd len="sm" w="sm" type="none"/>
            <a:tailEnd len="sm" w="sm" type="none"/>
          </a:ln>
        </p:spPr>
      </p:cxnSp>
      <p:cxnSp>
        <p:nvCxnSpPr>
          <p:cNvPr id="22" name="Google Shape;22;p2"/>
          <p:cNvCxnSpPr/>
          <p:nvPr/>
        </p:nvCxnSpPr>
        <p:spPr>
          <a:xfrm>
            <a:off x="-11430" y="6165891"/>
            <a:ext cx="6339792" cy="0"/>
          </a:xfrm>
          <a:prstGeom prst="straightConnector1">
            <a:avLst/>
          </a:prstGeom>
          <a:noFill/>
          <a:ln cap="flat" cmpd="sng" w="15875">
            <a:solidFill>
              <a:schemeClr val="accent1"/>
            </a:solidFill>
            <a:prstDash val="solid"/>
            <a:miter lim="800000"/>
            <a:headEnd len="sm" w="sm" type="none"/>
            <a:tailEnd len="sm" w="sm" type="none"/>
          </a:ln>
        </p:spPr>
      </p:cxnSp>
      <p:cxnSp>
        <p:nvCxnSpPr>
          <p:cNvPr id="23" name="Google Shape;23;p2"/>
          <p:cNvCxnSpPr/>
          <p:nvPr/>
        </p:nvCxnSpPr>
        <p:spPr>
          <a:xfrm>
            <a:off x="10103564" y="6165891"/>
            <a:ext cx="2088436"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bg>
      <p:bgPr>
        <a:solidFill>
          <a:schemeClr val="accent3"/>
        </a:solidFill>
      </p:bgPr>
    </p:bg>
    <p:spTree>
      <p:nvGrpSpPr>
        <p:cNvPr id="155" name="Shape 155"/>
        <p:cNvGrpSpPr/>
        <p:nvPr/>
      </p:nvGrpSpPr>
      <p:grpSpPr>
        <a:xfrm>
          <a:off x="0" y="0"/>
          <a:ext cx="0" cy="0"/>
          <a:chOff x="0" y="0"/>
          <a:chExt cx="0" cy="0"/>
        </a:xfrm>
      </p:grpSpPr>
      <p:sp>
        <p:nvSpPr>
          <p:cNvPr id="156" name="Google Shape;156;p11"/>
          <p:cNvSpPr txBox="1"/>
          <p:nvPr>
            <p:ph type="title"/>
          </p:nvPr>
        </p:nvSpPr>
        <p:spPr>
          <a:xfrm>
            <a:off x="941832" y="1005840"/>
            <a:ext cx="7187184" cy="42519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1"/>
          <p:cNvSpPr txBox="1"/>
          <p:nvPr>
            <p:ph idx="1" type="subTitle"/>
          </p:nvPr>
        </p:nvSpPr>
        <p:spPr>
          <a:xfrm>
            <a:off x="941832" y="5312664"/>
            <a:ext cx="2889504" cy="365760"/>
          </a:xfrm>
          <a:prstGeom prst="rect">
            <a:avLst/>
          </a:prstGeom>
          <a:solidFill>
            <a:schemeClr val="accent3"/>
          </a:solid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1800"/>
              <a:buNone/>
              <a:defRPr sz="1800">
                <a:solidFill>
                  <a:schemeClr val="dk1"/>
                </a:solidFill>
                <a:latin typeface="Gill Sans"/>
                <a:ea typeface="Gill Sans"/>
                <a:cs typeface="Gill Sans"/>
                <a:sym typeface="Gill Sa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8" name="Google Shape;158;p11"/>
          <p:cNvSpPr/>
          <p:nvPr>
            <p:ph idx="2" type="pic"/>
          </p:nvPr>
        </p:nvSpPr>
        <p:spPr>
          <a:xfrm>
            <a:off x="8937714" y="1028362"/>
            <a:ext cx="2451100" cy="4800597"/>
          </a:xfrm>
          <a:prstGeom prst="rect">
            <a:avLst/>
          </a:prstGeom>
          <a:noFill/>
          <a:ln cap="flat" cmpd="sng" w="15875">
            <a:solidFill>
              <a:schemeClr val="dk1"/>
            </a:solidFill>
            <a:prstDash val="solid"/>
            <a:round/>
            <a:headEnd len="sm" w="sm" type="none"/>
            <a:tailEnd len="sm" w="sm" type="none"/>
          </a:ln>
        </p:spPr>
      </p:sp>
      <p:sp>
        <p:nvSpPr>
          <p:cNvPr id="159" name="Google Shape;159;p11"/>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1"/>
                </a:solidFill>
                <a:latin typeface="Gill Sans"/>
                <a:ea typeface="Gill Sans"/>
                <a:cs typeface="Gill Sans"/>
                <a:sym typeface="Gill Sans"/>
              </a:defRPr>
            </a:lvl1pPr>
            <a:lvl2pPr indent="0" lvl="1" marL="0" algn="l">
              <a:spcBef>
                <a:spcPts val="0"/>
              </a:spcBef>
              <a:buNone/>
              <a:defRPr sz="1200">
                <a:solidFill>
                  <a:schemeClr val="dk1"/>
                </a:solidFill>
                <a:latin typeface="Gill Sans"/>
                <a:ea typeface="Gill Sans"/>
                <a:cs typeface="Gill Sans"/>
                <a:sym typeface="Gill Sans"/>
              </a:defRPr>
            </a:lvl2pPr>
            <a:lvl3pPr indent="0" lvl="2" marL="0" algn="l">
              <a:spcBef>
                <a:spcPts val="0"/>
              </a:spcBef>
              <a:buNone/>
              <a:defRPr sz="1200">
                <a:solidFill>
                  <a:schemeClr val="dk1"/>
                </a:solidFill>
                <a:latin typeface="Gill Sans"/>
                <a:ea typeface="Gill Sans"/>
                <a:cs typeface="Gill Sans"/>
                <a:sym typeface="Gill Sans"/>
              </a:defRPr>
            </a:lvl3pPr>
            <a:lvl4pPr indent="0" lvl="3" marL="0" algn="l">
              <a:spcBef>
                <a:spcPts val="0"/>
              </a:spcBef>
              <a:buNone/>
              <a:defRPr sz="1200">
                <a:solidFill>
                  <a:schemeClr val="dk1"/>
                </a:solidFill>
                <a:latin typeface="Gill Sans"/>
                <a:ea typeface="Gill Sans"/>
                <a:cs typeface="Gill Sans"/>
                <a:sym typeface="Gill Sans"/>
              </a:defRPr>
            </a:lvl4pPr>
            <a:lvl5pPr indent="0" lvl="4" marL="0" algn="l">
              <a:spcBef>
                <a:spcPts val="0"/>
              </a:spcBef>
              <a:buNone/>
              <a:defRPr sz="1200">
                <a:solidFill>
                  <a:schemeClr val="dk1"/>
                </a:solidFill>
                <a:latin typeface="Gill Sans"/>
                <a:ea typeface="Gill Sans"/>
                <a:cs typeface="Gill Sans"/>
                <a:sym typeface="Gill Sans"/>
              </a:defRPr>
            </a:lvl5pPr>
            <a:lvl6pPr indent="0" lvl="5" marL="0" algn="l">
              <a:spcBef>
                <a:spcPts val="0"/>
              </a:spcBef>
              <a:buNone/>
              <a:defRPr sz="1200">
                <a:solidFill>
                  <a:schemeClr val="dk1"/>
                </a:solidFill>
                <a:latin typeface="Gill Sans"/>
                <a:ea typeface="Gill Sans"/>
                <a:cs typeface="Gill Sans"/>
                <a:sym typeface="Gill Sans"/>
              </a:defRPr>
            </a:lvl6pPr>
            <a:lvl7pPr indent="0" lvl="6" marL="0" algn="l">
              <a:spcBef>
                <a:spcPts val="0"/>
              </a:spcBef>
              <a:buNone/>
              <a:defRPr sz="1200">
                <a:solidFill>
                  <a:schemeClr val="dk1"/>
                </a:solidFill>
                <a:latin typeface="Gill Sans"/>
                <a:ea typeface="Gill Sans"/>
                <a:cs typeface="Gill Sans"/>
                <a:sym typeface="Gill Sans"/>
              </a:defRPr>
            </a:lvl7pPr>
            <a:lvl8pPr indent="0" lvl="7" marL="0" algn="l">
              <a:spcBef>
                <a:spcPts val="0"/>
              </a:spcBef>
              <a:buNone/>
              <a:defRPr sz="1200">
                <a:solidFill>
                  <a:schemeClr val="dk1"/>
                </a:solidFill>
                <a:latin typeface="Gill Sans"/>
                <a:ea typeface="Gill Sans"/>
                <a:cs typeface="Gill Sans"/>
                <a:sym typeface="Gill Sans"/>
              </a:defRPr>
            </a:lvl8pPr>
            <a:lvl9pPr indent="0" lvl="8" marL="0" algn="l">
              <a:spcBef>
                <a:spcPts val="0"/>
              </a:spcBef>
              <a:buNone/>
              <a:defRPr sz="1200">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60" name="Google Shape;160;p11"/>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1"/>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2" name="Google Shape;162;p11"/>
          <p:cNvCxnSpPr/>
          <p:nvPr/>
        </p:nvCxnSpPr>
        <p:spPr>
          <a:xfrm>
            <a:off x="0" y="395159"/>
            <a:ext cx="12192000" cy="0"/>
          </a:xfrm>
          <a:prstGeom prst="straightConnector1">
            <a:avLst/>
          </a:prstGeom>
          <a:noFill/>
          <a:ln cap="flat" cmpd="sng" w="15875">
            <a:solidFill>
              <a:schemeClr val="dk1"/>
            </a:solidFill>
            <a:prstDash val="solid"/>
            <a:miter lim="800000"/>
            <a:headEnd len="sm" w="sm" type="none"/>
            <a:tailEnd len="sm" w="sm" type="none"/>
          </a:ln>
        </p:spPr>
      </p:cxnSp>
      <p:cxnSp>
        <p:nvCxnSpPr>
          <p:cNvPr id="163" name="Google Shape;163;p11"/>
          <p:cNvCxnSpPr/>
          <p:nvPr/>
        </p:nvCxnSpPr>
        <p:spPr>
          <a:xfrm>
            <a:off x="0" y="6439485"/>
            <a:ext cx="12192000" cy="0"/>
          </a:xfrm>
          <a:prstGeom prst="straightConnector1">
            <a:avLst/>
          </a:prstGeom>
          <a:noFill/>
          <a:ln cap="flat" cmpd="sng" w="15875">
            <a:solidFill>
              <a:schemeClr val="dk1"/>
            </a:solidFill>
            <a:prstDash val="solid"/>
            <a:miter lim="800000"/>
            <a:headEnd len="sm" w="sm" type="none"/>
            <a:tailEnd len="sm" w="sm" type="none"/>
          </a:ln>
        </p:spPr>
      </p:cxnSp>
      <p:cxnSp>
        <p:nvCxnSpPr>
          <p:cNvPr id="164" name="Google Shape;164;p11"/>
          <p:cNvCxnSpPr/>
          <p:nvPr/>
        </p:nvCxnSpPr>
        <p:spPr>
          <a:xfrm rot="10800000">
            <a:off x="398367"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165" name="Google Shape;165;p11"/>
          <p:cNvCxnSpPr/>
          <p:nvPr/>
        </p:nvCxnSpPr>
        <p:spPr>
          <a:xfrm rot="10800000">
            <a:off x="11793633"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166" name="Google Shape;166;p11"/>
          <p:cNvCxnSpPr/>
          <p:nvPr/>
        </p:nvCxnSpPr>
        <p:spPr>
          <a:xfrm>
            <a:off x="0" y="5516519"/>
            <a:ext cx="914400" cy="0"/>
          </a:xfrm>
          <a:prstGeom prst="straightConnector1">
            <a:avLst/>
          </a:prstGeom>
          <a:noFill/>
          <a:ln cap="flat" cmpd="sng" w="15875">
            <a:solidFill>
              <a:schemeClr val="dk1"/>
            </a:solidFill>
            <a:prstDash val="solid"/>
            <a:miter lim="800000"/>
            <a:headEnd len="sm" w="sm" type="none"/>
            <a:tailEnd len="sm" w="sm" type="none"/>
          </a:ln>
        </p:spPr>
      </p:cxnSp>
      <p:cxnSp>
        <p:nvCxnSpPr>
          <p:cNvPr id="167" name="Google Shape;167;p11"/>
          <p:cNvCxnSpPr>
            <a:stCxn id="157" idx="3"/>
          </p:cNvCxnSpPr>
          <p:nvPr/>
        </p:nvCxnSpPr>
        <p:spPr>
          <a:xfrm>
            <a:off x="3831336" y="5495544"/>
            <a:ext cx="8360700" cy="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625241"/>
        </a:solidFill>
      </p:bgPr>
    </p:bg>
    <p:spTree>
      <p:nvGrpSpPr>
        <p:cNvPr id="168" name="Shape 168"/>
        <p:cNvGrpSpPr/>
        <p:nvPr/>
      </p:nvGrpSpPr>
      <p:grpSpPr>
        <a:xfrm>
          <a:off x="0" y="0"/>
          <a:ext cx="0" cy="0"/>
          <a:chOff x="0" y="0"/>
          <a:chExt cx="0" cy="0"/>
        </a:xfrm>
      </p:grpSpPr>
      <p:sp>
        <p:nvSpPr>
          <p:cNvPr id="169" name="Google Shape;169;p12"/>
          <p:cNvSpPr txBox="1"/>
          <p:nvPr>
            <p:ph type="title"/>
          </p:nvPr>
        </p:nvSpPr>
        <p:spPr>
          <a:xfrm>
            <a:off x="5833872" y="4389120"/>
            <a:ext cx="4709160" cy="164592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7200"/>
              <a:buFont typeface="Arial"/>
              <a:buNone/>
              <a:defRPr sz="7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12"/>
          <p:cNvSpPr txBox="1"/>
          <p:nvPr>
            <p:ph idx="1" type="body"/>
          </p:nvPr>
        </p:nvSpPr>
        <p:spPr>
          <a:xfrm>
            <a:off x="2011680" y="2130552"/>
            <a:ext cx="8165592" cy="175564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1"/>
              </a:buClr>
              <a:buSzPts val="1800"/>
              <a:buNone/>
              <a:defRPr sz="1800">
                <a:solidFill>
                  <a:schemeClr val="accent1"/>
                </a:solidFill>
              </a:defRPr>
            </a:lvl1pPr>
            <a:lvl2pPr indent="-330200" lvl="1" marL="914400" algn="l">
              <a:lnSpc>
                <a:spcPct val="100000"/>
              </a:lnSpc>
              <a:spcBef>
                <a:spcPts val="500"/>
              </a:spcBef>
              <a:spcAft>
                <a:spcPts val="0"/>
              </a:spcAft>
              <a:buClr>
                <a:schemeClr val="accent1"/>
              </a:buClr>
              <a:buSzPts val="1600"/>
              <a:buFont typeface="Noto Sans Symbols"/>
              <a:buChar char="▪"/>
              <a:defRPr sz="1600">
                <a:solidFill>
                  <a:schemeClr val="accent1"/>
                </a:solidFill>
              </a:defRPr>
            </a:lvl2pPr>
            <a:lvl3pPr indent="-317500" lvl="2" marL="1371600" algn="l">
              <a:lnSpc>
                <a:spcPct val="100000"/>
              </a:lnSpc>
              <a:spcBef>
                <a:spcPts val="500"/>
              </a:spcBef>
              <a:spcAft>
                <a:spcPts val="0"/>
              </a:spcAft>
              <a:buClr>
                <a:schemeClr val="accent1"/>
              </a:buClr>
              <a:buSzPts val="1400"/>
              <a:buFont typeface="Noto Sans Symbols"/>
              <a:buChar char="▪"/>
              <a:defRPr sz="1400">
                <a:solidFill>
                  <a:schemeClr val="accent1"/>
                </a:solidFill>
              </a:defRPr>
            </a:lvl3pPr>
            <a:lvl4pPr indent="-304800" lvl="3" marL="1828800" algn="l">
              <a:lnSpc>
                <a:spcPct val="100000"/>
              </a:lnSpc>
              <a:spcBef>
                <a:spcPts val="500"/>
              </a:spcBef>
              <a:spcAft>
                <a:spcPts val="0"/>
              </a:spcAft>
              <a:buClr>
                <a:schemeClr val="accent1"/>
              </a:buClr>
              <a:buSzPts val="1200"/>
              <a:buFont typeface="Noto Sans Symbols"/>
              <a:buChar char="▪"/>
              <a:defRPr sz="1200">
                <a:solidFill>
                  <a:schemeClr val="accent1"/>
                </a:solidFill>
              </a:defRPr>
            </a:lvl4pPr>
            <a:lvl5pPr indent="-304800" lvl="4" marL="2286000" algn="l">
              <a:lnSpc>
                <a:spcPct val="100000"/>
              </a:lnSpc>
              <a:spcBef>
                <a:spcPts val="500"/>
              </a:spcBef>
              <a:spcAft>
                <a:spcPts val="0"/>
              </a:spcAft>
              <a:buClr>
                <a:schemeClr val="accent1"/>
              </a:buClr>
              <a:buSzPts val="1200"/>
              <a:buFont typeface="Noto Sans Symbols"/>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2"/>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accent1"/>
                </a:solidFill>
                <a:latin typeface="Gill Sans"/>
                <a:ea typeface="Gill Sans"/>
                <a:cs typeface="Gill Sans"/>
                <a:sym typeface="Gill Sans"/>
              </a:defRPr>
            </a:lvl1pPr>
            <a:lvl2pPr indent="0" lvl="1" marL="0" algn="l">
              <a:spcBef>
                <a:spcPts val="0"/>
              </a:spcBef>
              <a:buNone/>
              <a:defRPr sz="1200">
                <a:solidFill>
                  <a:schemeClr val="accent1"/>
                </a:solidFill>
                <a:latin typeface="Gill Sans"/>
                <a:ea typeface="Gill Sans"/>
                <a:cs typeface="Gill Sans"/>
                <a:sym typeface="Gill Sans"/>
              </a:defRPr>
            </a:lvl2pPr>
            <a:lvl3pPr indent="0" lvl="2" marL="0" algn="l">
              <a:spcBef>
                <a:spcPts val="0"/>
              </a:spcBef>
              <a:buNone/>
              <a:defRPr sz="1200">
                <a:solidFill>
                  <a:schemeClr val="accent1"/>
                </a:solidFill>
                <a:latin typeface="Gill Sans"/>
                <a:ea typeface="Gill Sans"/>
                <a:cs typeface="Gill Sans"/>
                <a:sym typeface="Gill Sans"/>
              </a:defRPr>
            </a:lvl3pPr>
            <a:lvl4pPr indent="0" lvl="3" marL="0" algn="l">
              <a:spcBef>
                <a:spcPts val="0"/>
              </a:spcBef>
              <a:buNone/>
              <a:defRPr sz="1200">
                <a:solidFill>
                  <a:schemeClr val="accent1"/>
                </a:solidFill>
                <a:latin typeface="Gill Sans"/>
                <a:ea typeface="Gill Sans"/>
                <a:cs typeface="Gill Sans"/>
                <a:sym typeface="Gill Sans"/>
              </a:defRPr>
            </a:lvl4pPr>
            <a:lvl5pPr indent="0" lvl="4" marL="0" algn="l">
              <a:spcBef>
                <a:spcPts val="0"/>
              </a:spcBef>
              <a:buNone/>
              <a:defRPr sz="1200">
                <a:solidFill>
                  <a:schemeClr val="accent1"/>
                </a:solidFill>
                <a:latin typeface="Gill Sans"/>
                <a:ea typeface="Gill Sans"/>
                <a:cs typeface="Gill Sans"/>
                <a:sym typeface="Gill Sans"/>
              </a:defRPr>
            </a:lvl5pPr>
            <a:lvl6pPr indent="0" lvl="5" marL="0" algn="l">
              <a:spcBef>
                <a:spcPts val="0"/>
              </a:spcBef>
              <a:buNone/>
              <a:defRPr sz="1200">
                <a:solidFill>
                  <a:schemeClr val="accent1"/>
                </a:solidFill>
                <a:latin typeface="Gill Sans"/>
                <a:ea typeface="Gill Sans"/>
                <a:cs typeface="Gill Sans"/>
                <a:sym typeface="Gill Sans"/>
              </a:defRPr>
            </a:lvl6pPr>
            <a:lvl7pPr indent="0" lvl="6" marL="0" algn="l">
              <a:spcBef>
                <a:spcPts val="0"/>
              </a:spcBef>
              <a:buNone/>
              <a:defRPr sz="1200">
                <a:solidFill>
                  <a:schemeClr val="accent1"/>
                </a:solidFill>
                <a:latin typeface="Gill Sans"/>
                <a:ea typeface="Gill Sans"/>
                <a:cs typeface="Gill Sans"/>
                <a:sym typeface="Gill Sans"/>
              </a:defRPr>
            </a:lvl7pPr>
            <a:lvl8pPr indent="0" lvl="7" marL="0" algn="l">
              <a:spcBef>
                <a:spcPts val="0"/>
              </a:spcBef>
              <a:buNone/>
              <a:defRPr sz="1200">
                <a:solidFill>
                  <a:schemeClr val="accent1"/>
                </a:solidFill>
                <a:latin typeface="Gill Sans"/>
                <a:ea typeface="Gill Sans"/>
                <a:cs typeface="Gill Sans"/>
                <a:sym typeface="Gill Sans"/>
              </a:defRPr>
            </a:lvl8pPr>
            <a:lvl9pPr indent="0" lvl="8" marL="0" algn="l">
              <a:spcBef>
                <a:spcPts val="0"/>
              </a:spcBef>
              <a:buNone/>
              <a:defRPr sz="1200">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72" name="Google Shape;172;p12"/>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2"/>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4" name="Google Shape;174;p12"/>
          <p:cNvCxnSpPr/>
          <p:nvPr/>
        </p:nvCxnSpPr>
        <p:spPr>
          <a:xfrm>
            <a:off x="0" y="6439485"/>
            <a:ext cx="12192000" cy="0"/>
          </a:xfrm>
          <a:prstGeom prst="straightConnector1">
            <a:avLst/>
          </a:prstGeom>
          <a:noFill/>
          <a:ln cap="flat" cmpd="sng" w="15875">
            <a:solidFill>
              <a:schemeClr val="accent1"/>
            </a:solidFill>
            <a:prstDash val="solid"/>
            <a:miter lim="800000"/>
            <a:headEnd len="sm" w="sm" type="none"/>
            <a:tailEnd len="sm" w="sm" type="none"/>
          </a:ln>
        </p:spPr>
      </p:cxnSp>
      <p:sp>
        <p:nvSpPr>
          <p:cNvPr id="175" name="Google Shape;175;p12"/>
          <p:cNvSpPr/>
          <p:nvPr/>
        </p:nvSpPr>
        <p:spPr>
          <a:xfrm>
            <a:off x="1509823" y="1188365"/>
            <a:ext cx="9172353" cy="4481269"/>
          </a:xfrm>
          <a:prstGeom prst="rect">
            <a:avLst/>
          </a:prstGeom>
          <a:noFill/>
          <a:ln cap="flat" cmpd="sng" w="158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176" name="Google Shape;176;p12"/>
          <p:cNvCxnSpPr/>
          <p:nvPr/>
        </p:nvCxnSpPr>
        <p:spPr>
          <a:xfrm>
            <a:off x="0" y="5208047"/>
            <a:ext cx="5837756" cy="0"/>
          </a:xfrm>
          <a:prstGeom prst="straightConnector1">
            <a:avLst/>
          </a:prstGeom>
          <a:noFill/>
          <a:ln cap="flat" cmpd="sng" w="15875">
            <a:solidFill>
              <a:schemeClr val="accent1"/>
            </a:solidFill>
            <a:prstDash val="solid"/>
            <a:miter lim="800000"/>
            <a:headEnd len="sm" w="sm" type="none"/>
            <a:tailEnd len="sm" w="sm" type="none"/>
          </a:ln>
        </p:spPr>
      </p:cxnSp>
      <p:cxnSp>
        <p:nvCxnSpPr>
          <p:cNvPr id="177" name="Google Shape;177;p12"/>
          <p:cNvCxnSpPr/>
          <p:nvPr/>
        </p:nvCxnSpPr>
        <p:spPr>
          <a:xfrm>
            <a:off x="10546079" y="5220132"/>
            <a:ext cx="1645921"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accent1"/>
        </a:solidFill>
      </p:bgPr>
    </p:bg>
    <p:spTree>
      <p:nvGrpSpPr>
        <p:cNvPr id="178" name="Shape 178"/>
        <p:cNvGrpSpPr/>
        <p:nvPr/>
      </p:nvGrpSpPr>
      <p:grpSpPr>
        <a:xfrm>
          <a:off x="0" y="0"/>
          <a:ext cx="0" cy="0"/>
          <a:chOff x="0" y="0"/>
          <a:chExt cx="0" cy="0"/>
        </a:xfrm>
      </p:grpSpPr>
      <p:sp>
        <p:nvSpPr>
          <p:cNvPr id="179" name="Google Shape;179;p13"/>
          <p:cNvSpPr txBox="1"/>
          <p:nvPr>
            <p:ph type="title"/>
          </p:nvPr>
        </p:nvSpPr>
        <p:spPr>
          <a:xfrm>
            <a:off x="2039112" y="54864"/>
            <a:ext cx="8165592" cy="96926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987552" y="1444752"/>
            <a:ext cx="10287000" cy="456285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3"/>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2" name="Google Shape;182;p13"/>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84" name="Google Shape;184;p13"/>
          <p:cNvCxnSpPr/>
          <p:nvPr/>
        </p:nvCxnSpPr>
        <p:spPr>
          <a:xfrm>
            <a:off x="398366" y="1031955"/>
            <a:ext cx="11395267" cy="0"/>
          </a:xfrm>
          <a:prstGeom prst="straightConnector1">
            <a:avLst/>
          </a:prstGeom>
          <a:noFill/>
          <a:ln cap="flat" cmpd="sng" w="15875">
            <a:solidFill>
              <a:schemeClr val="dk1"/>
            </a:solidFill>
            <a:prstDash val="solid"/>
            <a:miter lim="800000"/>
            <a:headEnd len="sm" w="sm" type="none"/>
            <a:tailEnd len="sm" w="sm" type="none"/>
          </a:ln>
        </p:spPr>
      </p:cxnSp>
      <p:cxnSp>
        <p:nvCxnSpPr>
          <p:cNvPr id="185" name="Google Shape;185;p13"/>
          <p:cNvCxnSpPr/>
          <p:nvPr/>
        </p:nvCxnSpPr>
        <p:spPr>
          <a:xfrm>
            <a:off x="0" y="6439485"/>
            <a:ext cx="12192000" cy="0"/>
          </a:xfrm>
          <a:prstGeom prst="straightConnector1">
            <a:avLst/>
          </a:prstGeom>
          <a:noFill/>
          <a:ln cap="flat" cmpd="sng" w="15875">
            <a:solidFill>
              <a:schemeClr val="dk1"/>
            </a:solidFill>
            <a:prstDash val="solid"/>
            <a:miter lim="800000"/>
            <a:headEnd len="sm" w="sm" type="none"/>
            <a:tailEnd len="sm" w="sm" type="none"/>
          </a:ln>
        </p:spPr>
      </p:cxnSp>
      <p:cxnSp>
        <p:nvCxnSpPr>
          <p:cNvPr id="186" name="Google Shape;186;p13"/>
          <p:cNvCxnSpPr/>
          <p:nvPr/>
        </p:nvCxnSpPr>
        <p:spPr>
          <a:xfrm rot="10800000">
            <a:off x="398367"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187" name="Google Shape;187;p13"/>
          <p:cNvCxnSpPr/>
          <p:nvPr/>
        </p:nvCxnSpPr>
        <p:spPr>
          <a:xfrm rot="10800000">
            <a:off x="11793633" y="0"/>
            <a:ext cx="0" cy="685800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bg>
      <p:bgPr>
        <a:solidFill>
          <a:schemeClr val="dk2"/>
        </a:solidFill>
      </p:bgPr>
    </p:bg>
    <p:spTree>
      <p:nvGrpSpPr>
        <p:cNvPr id="188" name="Shape 188"/>
        <p:cNvGrpSpPr/>
        <p:nvPr/>
      </p:nvGrpSpPr>
      <p:grpSpPr>
        <a:xfrm>
          <a:off x="0" y="0"/>
          <a:ext cx="0" cy="0"/>
          <a:chOff x="0" y="0"/>
          <a:chExt cx="0" cy="0"/>
        </a:xfrm>
      </p:grpSpPr>
      <p:sp>
        <p:nvSpPr>
          <p:cNvPr id="189" name="Google Shape;189;p14"/>
          <p:cNvSpPr txBox="1"/>
          <p:nvPr>
            <p:ph type="title"/>
          </p:nvPr>
        </p:nvSpPr>
        <p:spPr>
          <a:xfrm>
            <a:off x="640080" y="466344"/>
            <a:ext cx="3236976" cy="99669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14"/>
          <p:cNvSpPr txBox="1"/>
          <p:nvPr>
            <p:ph idx="1" type="body"/>
          </p:nvPr>
        </p:nvSpPr>
        <p:spPr>
          <a:xfrm>
            <a:off x="630936" y="1618488"/>
            <a:ext cx="18196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1" name="Google Shape;191;p14"/>
          <p:cNvSpPr txBox="1"/>
          <p:nvPr>
            <p:ph idx="2" type="body"/>
          </p:nvPr>
        </p:nvSpPr>
        <p:spPr>
          <a:xfrm>
            <a:off x="3584448" y="1618488"/>
            <a:ext cx="18196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2" name="Google Shape;192;p14"/>
          <p:cNvSpPr txBox="1"/>
          <p:nvPr>
            <p:ph idx="3" type="body"/>
          </p:nvPr>
        </p:nvSpPr>
        <p:spPr>
          <a:xfrm>
            <a:off x="6483096" y="1618488"/>
            <a:ext cx="18196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3" name="Google Shape;193;p14"/>
          <p:cNvSpPr txBox="1"/>
          <p:nvPr>
            <p:ph idx="4" type="body"/>
          </p:nvPr>
        </p:nvSpPr>
        <p:spPr>
          <a:xfrm>
            <a:off x="9528048" y="1618488"/>
            <a:ext cx="18196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4" name="Google Shape;194;p14"/>
          <p:cNvSpPr txBox="1"/>
          <p:nvPr>
            <p:ph idx="5" type="body"/>
          </p:nvPr>
        </p:nvSpPr>
        <p:spPr>
          <a:xfrm>
            <a:off x="630936" y="2414016"/>
            <a:ext cx="2167128" cy="31089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5" name="Google Shape;195;p14"/>
          <p:cNvSpPr txBox="1"/>
          <p:nvPr>
            <p:ph idx="6" type="body"/>
          </p:nvPr>
        </p:nvSpPr>
        <p:spPr>
          <a:xfrm>
            <a:off x="3584448" y="2414016"/>
            <a:ext cx="2167128" cy="31089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6" name="Google Shape;196;p14"/>
          <p:cNvSpPr txBox="1"/>
          <p:nvPr>
            <p:ph idx="7" type="body"/>
          </p:nvPr>
        </p:nvSpPr>
        <p:spPr>
          <a:xfrm>
            <a:off x="6483096" y="2414016"/>
            <a:ext cx="2167128" cy="31089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7" name="Google Shape;197;p14"/>
          <p:cNvSpPr txBox="1"/>
          <p:nvPr>
            <p:ph idx="8" type="body"/>
          </p:nvPr>
        </p:nvSpPr>
        <p:spPr>
          <a:xfrm>
            <a:off x="9528048" y="2414016"/>
            <a:ext cx="2167128" cy="31089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400"/>
              <a:buNone/>
              <a:defRPr b="0" sz="14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8" name="Google Shape;198;p14"/>
          <p:cNvSpPr/>
          <p:nvPr>
            <p:ph idx="9" type="pic"/>
          </p:nvPr>
        </p:nvSpPr>
        <p:spPr>
          <a:xfrm>
            <a:off x="740664" y="2852928"/>
            <a:ext cx="1892808" cy="2715768"/>
          </a:xfrm>
          <a:prstGeom prst="rect">
            <a:avLst/>
          </a:prstGeom>
          <a:solidFill>
            <a:srgbClr val="B5A764"/>
          </a:solidFill>
          <a:ln cap="flat" cmpd="sng" w="15875">
            <a:solidFill>
              <a:schemeClr val="accent1"/>
            </a:solidFill>
            <a:prstDash val="solid"/>
            <a:round/>
            <a:headEnd len="sm" w="sm" type="none"/>
            <a:tailEnd len="sm" w="sm" type="none"/>
          </a:ln>
        </p:spPr>
      </p:sp>
      <p:sp>
        <p:nvSpPr>
          <p:cNvPr id="199" name="Google Shape;199;p14"/>
          <p:cNvSpPr/>
          <p:nvPr>
            <p:ph idx="13" type="pic"/>
          </p:nvPr>
        </p:nvSpPr>
        <p:spPr>
          <a:xfrm>
            <a:off x="3685032" y="2852928"/>
            <a:ext cx="1892808" cy="2715768"/>
          </a:xfrm>
          <a:prstGeom prst="rect">
            <a:avLst/>
          </a:prstGeom>
          <a:solidFill>
            <a:srgbClr val="B5A764"/>
          </a:solidFill>
          <a:ln cap="flat" cmpd="sng" w="15875">
            <a:solidFill>
              <a:schemeClr val="accent1"/>
            </a:solidFill>
            <a:prstDash val="solid"/>
            <a:round/>
            <a:headEnd len="sm" w="sm" type="none"/>
            <a:tailEnd len="sm" w="sm" type="none"/>
          </a:ln>
        </p:spPr>
      </p:sp>
      <p:sp>
        <p:nvSpPr>
          <p:cNvPr id="200" name="Google Shape;200;p14"/>
          <p:cNvSpPr/>
          <p:nvPr>
            <p:ph idx="14" type="pic"/>
          </p:nvPr>
        </p:nvSpPr>
        <p:spPr>
          <a:xfrm>
            <a:off x="6601968" y="2852928"/>
            <a:ext cx="1892808" cy="2715768"/>
          </a:xfrm>
          <a:prstGeom prst="rect">
            <a:avLst/>
          </a:prstGeom>
          <a:solidFill>
            <a:srgbClr val="B5A764"/>
          </a:solidFill>
          <a:ln cap="flat" cmpd="sng" w="15875">
            <a:solidFill>
              <a:schemeClr val="accent1"/>
            </a:solidFill>
            <a:prstDash val="solid"/>
            <a:round/>
            <a:headEnd len="sm" w="sm" type="none"/>
            <a:tailEnd len="sm" w="sm" type="none"/>
          </a:ln>
        </p:spPr>
      </p:sp>
      <p:sp>
        <p:nvSpPr>
          <p:cNvPr id="201" name="Google Shape;201;p14"/>
          <p:cNvSpPr/>
          <p:nvPr>
            <p:ph idx="15" type="pic"/>
          </p:nvPr>
        </p:nvSpPr>
        <p:spPr>
          <a:xfrm>
            <a:off x="9546336" y="2852928"/>
            <a:ext cx="1892808" cy="2715768"/>
          </a:xfrm>
          <a:prstGeom prst="rect">
            <a:avLst/>
          </a:prstGeom>
          <a:solidFill>
            <a:srgbClr val="B5A764"/>
          </a:solidFill>
          <a:ln cap="flat" cmpd="sng" w="15875">
            <a:solidFill>
              <a:schemeClr val="accent1"/>
            </a:solidFill>
            <a:prstDash val="solid"/>
            <a:round/>
            <a:headEnd len="sm" w="sm" type="none"/>
            <a:tailEnd len="sm" w="sm" type="none"/>
          </a:ln>
        </p:spPr>
      </p:sp>
      <p:cxnSp>
        <p:nvCxnSpPr>
          <p:cNvPr id="202" name="Google Shape;202;p14"/>
          <p:cNvCxnSpPr/>
          <p:nvPr/>
        </p:nvCxnSpPr>
        <p:spPr>
          <a:xfrm>
            <a:off x="6585357" y="2355475"/>
            <a:ext cx="1925203" cy="0"/>
          </a:xfrm>
          <a:prstGeom prst="straightConnector1">
            <a:avLst/>
          </a:prstGeom>
          <a:noFill/>
          <a:ln cap="flat" cmpd="sng" w="15875">
            <a:solidFill>
              <a:schemeClr val="accent1"/>
            </a:solidFill>
            <a:prstDash val="solid"/>
            <a:miter lim="800000"/>
            <a:headEnd len="sm" w="sm" type="none"/>
            <a:tailEnd len="sm" w="sm" type="none"/>
          </a:ln>
        </p:spPr>
      </p:cxnSp>
      <p:cxnSp>
        <p:nvCxnSpPr>
          <p:cNvPr id="203" name="Google Shape;203;p14"/>
          <p:cNvCxnSpPr/>
          <p:nvPr/>
        </p:nvCxnSpPr>
        <p:spPr>
          <a:xfrm>
            <a:off x="9628632" y="2361693"/>
            <a:ext cx="1929384" cy="0"/>
          </a:xfrm>
          <a:prstGeom prst="straightConnector1">
            <a:avLst/>
          </a:prstGeom>
          <a:noFill/>
          <a:ln cap="flat" cmpd="sng" w="15875">
            <a:solidFill>
              <a:schemeClr val="accent1"/>
            </a:solidFill>
            <a:prstDash val="solid"/>
            <a:miter lim="800000"/>
            <a:headEnd len="sm" w="sm" type="none"/>
            <a:tailEnd len="sm" w="sm" type="none"/>
          </a:ln>
        </p:spPr>
      </p:cxnSp>
      <p:cxnSp>
        <p:nvCxnSpPr>
          <p:cNvPr id="204" name="Google Shape;204;p14"/>
          <p:cNvCxnSpPr/>
          <p:nvPr/>
        </p:nvCxnSpPr>
        <p:spPr>
          <a:xfrm>
            <a:off x="729735" y="2354726"/>
            <a:ext cx="1929384" cy="0"/>
          </a:xfrm>
          <a:prstGeom prst="straightConnector1">
            <a:avLst/>
          </a:prstGeom>
          <a:noFill/>
          <a:ln cap="flat" cmpd="sng" w="15875">
            <a:solidFill>
              <a:schemeClr val="accent1"/>
            </a:solidFill>
            <a:prstDash val="solid"/>
            <a:miter lim="800000"/>
            <a:headEnd len="sm" w="sm" type="none"/>
            <a:tailEnd len="sm" w="sm" type="none"/>
          </a:ln>
        </p:spPr>
      </p:cxnSp>
      <p:cxnSp>
        <p:nvCxnSpPr>
          <p:cNvPr id="205" name="Google Shape;205;p14"/>
          <p:cNvCxnSpPr/>
          <p:nvPr/>
        </p:nvCxnSpPr>
        <p:spPr>
          <a:xfrm>
            <a:off x="3672459" y="2349116"/>
            <a:ext cx="1929384" cy="0"/>
          </a:xfrm>
          <a:prstGeom prst="straightConnector1">
            <a:avLst/>
          </a:prstGeom>
          <a:noFill/>
          <a:ln cap="flat" cmpd="sng" w="15875">
            <a:solidFill>
              <a:schemeClr val="accent1"/>
            </a:solidFill>
            <a:prstDash val="solid"/>
            <a:miter lim="800000"/>
            <a:headEnd len="sm" w="sm" type="none"/>
            <a:tailEnd len="sm" w="sm" type="none"/>
          </a:ln>
        </p:spPr>
      </p:cxnSp>
      <p:sp>
        <p:nvSpPr>
          <p:cNvPr id="206" name="Google Shape;206;p14"/>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accent1"/>
                </a:solidFill>
                <a:latin typeface="Gill Sans"/>
                <a:ea typeface="Gill Sans"/>
                <a:cs typeface="Gill Sans"/>
                <a:sym typeface="Gill Sans"/>
              </a:defRPr>
            </a:lvl1pPr>
            <a:lvl2pPr indent="0" lvl="1" marL="0" algn="l">
              <a:spcBef>
                <a:spcPts val="0"/>
              </a:spcBef>
              <a:buNone/>
              <a:defRPr sz="1200">
                <a:solidFill>
                  <a:schemeClr val="accent1"/>
                </a:solidFill>
                <a:latin typeface="Gill Sans"/>
                <a:ea typeface="Gill Sans"/>
                <a:cs typeface="Gill Sans"/>
                <a:sym typeface="Gill Sans"/>
              </a:defRPr>
            </a:lvl2pPr>
            <a:lvl3pPr indent="0" lvl="2" marL="0" algn="l">
              <a:spcBef>
                <a:spcPts val="0"/>
              </a:spcBef>
              <a:buNone/>
              <a:defRPr sz="1200">
                <a:solidFill>
                  <a:schemeClr val="accent1"/>
                </a:solidFill>
                <a:latin typeface="Gill Sans"/>
                <a:ea typeface="Gill Sans"/>
                <a:cs typeface="Gill Sans"/>
                <a:sym typeface="Gill Sans"/>
              </a:defRPr>
            </a:lvl3pPr>
            <a:lvl4pPr indent="0" lvl="3" marL="0" algn="l">
              <a:spcBef>
                <a:spcPts val="0"/>
              </a:spcBef>
              <a:buNone/>
              <a:defRPr sz="1200">
                <a:solidFill>
                  <a:schemeClr val="accent1"/>
                </a:solidFill>
                <a:latin typeface="Gill Sans"/>
                <a:ea typeface="Gill Sans"/>
                <a:cs typeface="Gill Sans"/>
                <a:sym typeface="Gill Sans"/>
              </a:defRPr>
            </a:lvl4pPr>
            <a:lvl5pPr indent="0" lvl="4" marL="0" algn="l">
              <a:spcBef>
                <a:spcPts val="0"/>
              </a:spcBef>
              <a:buNone/>
              <a:defRPr sz="1200">
                <a:solidFill>
                  <a:schemeClr val="accent1"/>
                </a:solidFill>
                <a:latin typeface="Gill Sans"/>
                <a:ea typeface="Gill Sans"/>
                <a:cs typeface="Gill Sans"/>
                <a:sym typeface="Gill Sans"/>
              </a:defRPr>
            </a:lvl5pPr>
            <a:lvl6pPr indent="0" lvl="5" marL="0" algn="l">
              <a:spcBef>
                <a:spcPts val="0"/>
              </a:spcBef>
              <a:buNone/>
              <a:defRPr sz="1200">
                <a:solidFill>
                  <a:schemeClr val="accent1"/>
                </a:solidFill>
                <a:latin typeface="Gill Sans"/>
                <a:ea typeface="Gill Sans"/>
                <a:cs typeface="Gill Sans"/>
                <a:sym typeface="Gill Sans"/>
              </a:defRPr>
            </a:lvl6pPr>
            <a:lvl7pPr indent="0" lvl="6" marL="0" algn="l">
              <a:spcBef>
                <a:spcPts val="0"/>
              </a:spcBef>
              <a:buNone/>
              <a:defRPr sz="1200">
                <a:solidFill>
                  <a:schemeClr val="accent1"/>
                </a:solidFill>
                <a:latin typeface="Gill Sans"/>
                <a:ea typeface="Gill Sans"/>
                <a:cs typeface="Gill Sans"/>
                <a:sym typeface="Gill Sans"/>
              </a:defRPr>
            </a:lvl7pPr>
            <a:lvl8pPr indent="0" lvl="7" marL="0" algn="l">
              <a:spcBef>
                <a:spcPts val="0"/>
              </a:spcBef>
              <a:buNone/>
              <a:defRPr sz="1200">
                <a:solidFill>
                  <a:schemeClr val="accent1"/>
                </a:solidFill>
                <a:latin typeface="Gill Sans"/>
                <a:ea typeface="Gill Sans"/>
                <a:cs typeface="Gill Sans"/>
                <a:sym typeface="Gill Sans"/>
              </a:defRPr>
            </a:lvl8pPr>
            <a:lvl9pPr indent="0" lvl="8" marL="0" algn="l">
              <a:spcBef>
                <a:spcPts val="0"/>
              </a:spcBef>
              <a:buNone/>
              <a:defRPr sz="1200">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07" name="Google Shape;207;p14"/>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4"/>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9" name="Google Shape;209;p14"/>
          <p:cNvCxnSpPr/>
          <p:nvPr/>
        </p:nvCxnSpPr>
        <p:spPr>
          <a:xfrm>
            <a:off x="3866404" y="929468"/>
            <a:ext cx="8325596" cy="0"/>
          </a:xfrm>
          <a:prstGeom prst="straightConnector1">
            <a:avLst/>
          </a:prstGeom>
          <a:noFill/>
          <a:ln cap="flat" cmpd="sng" w="15875">
            <a:solidFill>
              <a:schemeClr val="accent1"/>
            </a:solidFill>
            <a:prstDash val="solid"/>
            <a:miter lim="800000"/>
            <a:headEnd len="sm" w="sm" type="none"/>
            <a:tailEnd len="sm" w="sm" type="none"/>
          </a:ln>
        </p:spPr>
      </p:cxnSp>
      <p:cxnSp>
        <p:nvCxnSpPr>
          <p:cNvPr id="210" name="Google Shape;210;p14"/>
          <p:cNvCxnSpPr/>
          <p:nvPr/>
        </p:nvCxnSpPr>
        <p:spPr>
          <a:xfrm>
            <a:off x="0" y="397080"/>
            <a:ext cx="12192000" cy="0"/>
          </a:xfrm>
          <a:prstGeom prst="straightConnector1">
            <a:avLst/>
          </a:prstGeom>
          <a:noFill/>
          <a:ln cap="flat" cmpd="sng" w="15875">
            <a:solidFill>
              <a:schemeClr val="accent1"/>
            </a:solidFill>
            <a:prstDash val="solid"/>
            <a:miter lim="800000"/>
            <a:headEnd len="sm" w="sm" type="none"/>
            <a:tailEnd len="sm" w="sm" type="none"/>
          </a:ln>
        </p:spPr>
      </p:cxnSp>
      <p:cxnSp>
        <p:nvCxnSpPr>
          <p:cNvPr id="211" name="Google Shape;211;p14"/>
          <p:cNvCxnSpPr/>
          <p:nvPr/>
        </p:nvCxnSpPr>
        <p:spPr>
          <a:xfrm>
            <a:off x="0" y="6439485"/>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212" name="Shape 212"/>
        <p:cNvGrpSpPr/>
        <p:nvPr/>
      </p:nvGrpSpPr>
      <p:grpSpPr>
        <a:xfrm>
          <a:off x="0" y="0"/>
          <a:ext cx="0" cy="0"/>
          <a:chOff x="0" y="0"/>
          <a:chExt cx="0" cy="0"/>
        </a:xfrm>
      </p:grpSpPr>
      <p:sp>
        <p:nvSpPr>
          <p:cNvPr id="213" name="Google Shape;213;p15"/>
          <p:cNvSpPr txBox="1"/>
          <p:nvPr>
            <p:ph type="title"/>
          </p:nvPr>
        </p:nvSpPr>
        <p:spPr>
          <a:xfrm>
            <a:off x="466344" y="36576"/>
            <a:ext cx="5294376" cy="9692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15"/>
          <p:cNvSpPr/>
          <p:nvPr>
            <p:ph idx="2" type="pic"/>
          </p:nvPr>
        </p:nvSpPr>
        <p:spPr>
          <a:xfrm>
            <a:off x="444501" y="1592221"/>
            <a:ext cx="5207000" cy="4292599"/>
          </a:xfrm>
          <a:prstGeom prst="rect">
            <a:avLst/>
          </a:prstGeom>
          <a:noFill/>
          <a:ln cap="flat" cmpd="sng" w="15875">
            <a:solidFill>
              <a:schemeClr val="accent1"/>
            </a:solidFill>
            <a:prstDash val="solid"/>
            <a:round/>
            <a:headEnd len="sm" w="sm" type="none"/>
            <a:tailEnd len="sm" w="sm" type="none"/>
          </a:ln>
        </p:spPr>
      </p:sp>
      <p:sp>
        <p:nvSpPr>
          <p:cNvPr id="215" name="Google Shape;215;p15"/>
          <p:cNvSpPr txBox="1"/>
          <p:nvPr>
            <p:ph idx="1" type="body"/>
          </p:nvPr>
        </p:nvSpPr>
        <p:spPr>
          <a:xfrm>
            <a:off x="6565392" y="740664"/>
            <a:ext cx="5157787" cy="46634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400"/>
              <a:buNone/>
              <a:defRPr b="0" sz="2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6" name="Google Shape;216;p15"/>
          <p:cNvSpPr txBox="1"/>
          <p:nvPr>
            <p:ph idx="3" type="body"/>
          </p:nvPr>
        </p:nvSpPr>
        <p:spPr>
          <a:xfrm>
            <a:off x="6565392" y="1417320"/>
            <a:ext cx="5157787" cy="202996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800"/>
              </a:spcBef>
              <a:spcAft>
                <a:spcPts val="0"/>
              </a:spcAft>
              <a:buClr>
                <a:schemeClr val="accent1"/>
              </a:buClr>
              <a:buSzPts val="1800"/>
              <a:buChar char="▪"/>
              <a:defRPr sz="1800">
                <a:solidFill>
                  <a:schemeClr val="accent1"/>
                </a:solidFill>
              </a:defRPr>
            </a:lvl1pPr>
            <a:lvl2pPr indent="-330200" lvl="1" marL="914400" algn="l">
              <a:lnSpc>
                <a:spcPct val="100000"/>
              </a:lnSpc>
              <a:spcBef>
                <a:spcPts val="600"/>
              </a:spcBef>
              <a:spcAft>
                <a:spcPts val="0"/>
              </a:spcAft>
              <a:buClr>
                <a:schemeClr val="accent1"/>
              </a:buClr>
              <a:buSzPts val="1600"/>
              <a:buChar char="▪"/>
              <a:defRPr sz="1600">
                <a:solidFill>
                  <a:schemeClr val="accent1"/>
                </a:solidFill>
              </a:defRPr>
            </a:lvl2pPr>
            <a:lvl3pPr indent="-317500" lvl="2" marL="1371600" algn="l">
              <a:lnSpc>
                <a:spcPct val="100000"/>
              </a:lnSpc>
              <a:spcBef>
                <a:spcPts val="600"/>
              </a:spcBef>
              <a:spcAft>
                <a:spcPts val="0"/>
              </a:spcAft>
              <a:buClr>
                <a:schemeClr val="accent1"/>
              </a:buClr>
              <a:buSzPts val="1400"/>
              <a:buChar char="▪"/>
              <a:defRPr sz="1400">
                <a:solidFill>
                  <a:schemeClr val="accent1"/>
                </a:solidFill>
              </a:defRPr>
            </a:lvl3pPr>
            <a:lvl4pPr indent="-304800" lvl="3" marL="1828800" algn="l">
              <a:lnSpc>
                <a:spcPct val="100000"/>
              </a:lnSpc>
              <a:spcBef>
                <a:spcPts val="600"/>
              </a:spcBef>
              <a:spcAft>
                <a:spcPts val="0"/>
              </a:spcAft>
              <a:buClr>
                <a:schemeClr val="accent1"/>
              </a:buClr>
              <a:buSzPts val="1200"/>
              <a:buChar char="▪"/>
              <a:defRPr sz="1200">
                <a:solidFill>
                  <a:schemeClr val="accent1"/>
                </a:solidFill>
              </a:defRPr>
            </a:lvl4pPr>
            <a:lvl5pPr indent="-304800" lvl="4" marL="2286000" algn="l">
              <a:lnSpc>
                <a:spcPct val="100000"/>
              </a:lnSpc>
              <a:spcBef>
                <a:spcPts val="60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5"/>
          <p:cNvSpPr txBox="1"/>
          <p:nvPr>
            <p:ph idx="4" type="body"/>
          </p:nvPr>
        </p:nvSpPr>
        <p:spPr>
          <a:xfrm>
            <a:off x="6565392" y="3941064"/>
            <a:ext cx="5183188" cy="46634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400"/>
              <a:buNone/>
              <a:defRPr b="0" sz="2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8" name="Google Shape;218;p15"/>
          <p:cNvSpPr txBox="1"/>
          <p:nvPr>
            <p:ph idx="5" type="body"/>
          </p:nvPr>
        </p:nvSpPr>
        <p:spPr>
          <a:xfrm>
            <a:off x="6565392" y="4485555"/>
            <a:ext cx="5183188" cy="119786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800"/>
              </a:spcBef>
              <a:spcAft>
                <a:spcPts val="0"/>
              </a:spcAft>
              <a:buClr>
                <a:schemeClr val="accent1"/>
              </a:buClr>
              <a:buSzPts val="1800"/>
              <a:buChar char="▪"/>
              <a:defRPr sz="1800">
                <a:solidFill>
                  <a:schemeClr val="accent1"/>
                </a:solidFill>
              </a:defRPr>
            </a:lvl1pPr>
            <a:lvl2pPr indent="-330200" lvl="1" marL="914400" algn="l">
              <a:lnSpc>
                <a:spcPct val="100000"/>
              </a:lnSpc>
              <a:spcBef>
                <a:spcPts val="600"/>
              </a:spcBef>
              <a:spcAft>
                <a:spcPts val="0"/>
              </a:spcAft>
              <a:buClr>
                <a:schemeClr val="accent1"/>
              </a:buClr>
              <a:buSzPts val="1600"/>
              <a:buChar char="▪"/>
              <a:defRPr sz="1600">
                <a:solidFill>
                  <a:schemeClr val="accent1"/>
                </a:solidFill>
              </a:defRPr>
            </a:lvl2pPr>
            <a:lvl3pPr indent="-317500" lvl="2" marL="1371600" algn="l">
              <a:lnSpc>
                <a:spcPct val="100000"/>
              </a:lnSpc>
              <a:spcBef>
                <a:spcPts val="600"/>
              </a:spcBef>
              <a:spcAft>
                <a:spcPts val="0"/>
              </a:spcAft>
              <a:buClr>
                <a:schemeClr val="accent1"/>
              </a:buClr>
              <a:buSzPts val="1400"/>
              <a:buChar char="▪"/>
              <a:defRPr sz="1400">
                <a:solidFill>
                  <a:schemeClr val="accent1"/>
                </a:solidFill>
              </a:defRPr>
            </a:lvl3pPr>
            <a:lvl4pPr indent="-304800" lvl="3" marL="1828800" algn="l">
              <a:lnSpc>
                <a:spcPct val="100000"/>
              </a:lnSpc>
              <a:spcBef>
                <a:spcPts val="600"/>
              </a:spcBef>
              <a:spcAft>
                <a:spcPts val="0"/>
              </a:spcAft>
              <a:buClr>
                <a:schemeClr val="accent1"/>
              </a:buClr>
              <a:buSzPts val="1200"/>
              <a:buChar char="▪"/>
              <a:defRPr sz="1200">
                <a:solidFill>
                  <a:schemeClr val="accent1"/>
                </a:solidFill>
              </a:defRPr>
            </a:lvl4pPr>
            <a:lvl5pPr indent="-304800" lvl="4" marL="2286000" algn="l">
              <a:lnSpc>
                <a:spcPct val="100000"/>
              </a:lnSpc>
              <a:spcBef>
                <a:spcPts val="60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15"/>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accent1"/>
                </a:solidFill>
                <a:latin typeface="Gill Sans"/>
                <a:ea typeface="Gill Sans"/>
                <a:cs typeface="Gill Sans"/>
                <a:sym typeface="Gill Sans"/>
              </a:defRPr>
            </a:lvl1pPr>
            <a:lvl2pPr indent="0" lvl="1" marL="0" algn="l">
              <a:spcBef>
                <a:spcPts val="0"/>
              </a:spcBef>
              <a:buNone/>
              <a:defRPr sz="1200">
                <a:solidFill>
                  <a:schemeClr val="accent1"/>
                </a:solidFill>
                <a:latin typeface="Gill Sans"/>
                <a:ea typeface="Gill Sans"/>
                <a:cs typeface="Gill Sans"/>
                <a:sym typeface="Gill Sans"/>
              </a:defRPr>
            </a:lvl2pPr>
            <a:lvl3pPr indent="0" lvl="2" marL="0" algn="l">
              <a:spcBef>
                <a:spcPts val="0"/>
              </a:spcBef>
              <a:buNone/>
              <a:defRPr sz="1200">
                <a:solidFill>
                  <a:schemeClr val="accent1"/>
                </a:solidFill>
                <a:latin typeface="Gill Sans"/>
                <a:ea typeface="Gill Sans"/>
                <a:cs typeface="Gill Sans"/>
                <a:sym typeface="Gill Sans"/>
              </a:defRPr>
            </a:lvl3pPr>
            <a:lvl4pPr indent="0" lvl="3" marL="0" algn="l">
              <a:spcBef>
                <a:spcPts val="0"/>
              </a:spcBef>
              <a:buNone/>
              <a:defRPr sz="1200">
                <a:solidFill>
                  <a:schemeClr val="accent1"/>
                </a:solidFill>
                <a:latin typeface="Gill Sans"/>
                <a:ea typeface="Gill Sans"/>
                <a:cs typeface="Gill Sans"/>
                <a:sym typeface="Gill Sans"/>
              </a:defRPr>
            </a:lvl4pPr>
            <a:lvl5pPr indent="0" lvl="4" marL="0" algn="l">
              <a:spcBef>
                <a:spcPts val="0"/>
              </a:spcBef>
              <a:buNone/>
              <a:defRPr sz="1200">
                <a:solidFill>
                  <a:schemeClr val="accent1"/>
                </a:solidFill>
                <a:latin typeface="Gill Sans"/>
                <a:ea typeface="Gill Sans"/>
                <a:cs typeface="Gill Sans"/>
                <a:sym typeface="Gill Sans"/>
              </a:defRPr>
            </a:lvl5pPr>
            <a:lvl6pPr indent="0" lvl="5" marL="0" algn="l">
              <a:spcBef>
                <a:spcPts val="0"/>
              </a:spcBef>
              <a:buNone/>
              <a:defRPr sz="1200">
                <a:solidFill>
                  <a:schemeClr val="accent1"/>
                </a:solidFill>
                <a:latin typeface="Gill Sans"/>
                <a:ea typeface="Gill Sans"/>
                <a:cs typeface="Gill Sans"/>
                <a:sym typeface="Gill Sans"/>
              </a:defRPr>
            </a:lvl6pPr>
            <a:lvl7pPr indent="0" lvl="6" marL="0" algn="l">
              <a:spcBef>
                <a:spcPts val="0"/>
              </a:spcBef>
              <a:buNone/>
              <a:defRPr sz="1200">
                <a:solidFill>
                  <a:schemeClr val="accent1"/>
                </a:solidFill>
                <a:latin typeface="Gill Sans"/>
                <a:ea typeface="Gill Sans"/>
                <a:cs typeface="Gill Sans"/>
                <a:sym typeface="Gill Sans"/>
              </a:defRPr>
            </a:lvl7pPr>
            <a:lvl8pPr indent="0" lvl="7" marL="0" algn="l">
              <a:spcBef>
                <a:spcPts val="0"/>
              </a:spcBef>
              <a:buNone/>
              <a:defRPr sz="1200">
                <a:solidFill>
                  <a:schemeClr val="accent1"/>
                </a:solidFill>
                <a:latin typeface="Gill Sans"/>
                <a:ea typeface="Gill Sans"/>
                <a:cs typeface="Gill Sans"/>
                <a:sym typeface="Gill Sans"/>
              </a:defRPr>
            </a:lvl8pPr>
            <a:lvl9pPr indent="0" lvl="8" marL="0" algn="l">
              <a:spcBef>
                <a:spcPts val="0"/>
              </a:spcBef>
              <a:buNone/>
              <a:defRPr sz="1200">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20" name="Google Shape;220;p15"/>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5"/>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22" name="Google Shape;222;p15"/>
          <p:cNvCxnSpPr/>
          <p:nvPr/>
        </p:nvCxnSpPr>
        <p:spPr>
          <a:xfrm>
            <a:off x="0" y="1037557"/>
            <a:ext cx="6096000" cy="0"/>
          </a:xfrm>
          <a:prstGeom prst="straightConnector1">
            <a:avLst/>
          </a:prstGeom>
          <a:noFill/>
          <a:ln cap="flat" cmpd="sng" w="15875">
            <a:solidFill>
              <a:schemeClr val="accent1"/>
            </a:solidFill>
            <a:prstDash val="solid"/>
            <a:miter lim="800000"/>
            <a:headEnd len="sm" w="sm" type="none"/>
            <a:tailEnd len="sm" w="sm" type="none"/>
          </a:ln>
        </p:spPr>
      </p:cxnSp>
      <p:cxnSp>
        <p:nvCxnSpPr>
          <p:cNvPr id="223" name="Google Shape;223;p15"/>
          <p:cNvCxnSpPr/>
          <p:nvPr/>
        </p:nvCxnSpPr>
        <p:spPr>
          <a:xfrm rot="10800000">
            <a:off x="6096000" y="0"/>
            <a:ext cx="0" cy="6439485"/>
          </a:xfrm>
          <a:prstGeom prst="straightConnector1">
            <a:avLst/>
          </a:prstGeom>
          <a:noFill/>
          <a:ln cap="flat" cmpd="sng" w="15875">
            <a:solidFill>
              <a:schemeClr val="accent1"/>
            </a:solidFill>
            <a:prstDash val="solid"/>
            <a:miter lim="800000"/>
            <a:headEnd len="sm" w="sm" type="none"/>
            <a:tailEnd len="sm" w="sm" type="none"/>
          </a:ln>
        </p:spPr>
      </p:cxnSp>
      <p:cxnSp>
        <p:nvCxnSpPr>
          <p:cNvPr id="224" name="Google Shape;224;p15"/>
          <p:cNvCxnSpPr/>
          <p:nvPr/>
        </p:nvCxnSpPr>
        <p:spPr>
          <a:xfrm>
            <a:off x="0" y="6439485"/>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1"/>
        </a:solidFill>
      </p:bgPr>
    </p:bg>
    <p:spTree>
      <p:nvGrpSpPr>
        <p:cNvPr id="225" name="Shape 225"/>
        <p:cNvGrpSpPr/>
        <p:nvPr/>
      </p:nvGrpSpPr>
      <p:grpSpPr>
        <a:xfrm>
          <a:off x="0" y="0"/>
          <a:ext cx="0" cy="0"/>
          <a:chOff x="0" y="0"/>
          <a:chExt cx="0" cy="0"/>
        </a:xfrm>
      </p:grpSpPr>
      <p:sp>
        <p:nvSpPr>
          <p:cNvPr id="226" name="Google Shape;226;p16"/>
          <p:cNvSpPr/>
          <p:nvPr/>
        </p:nvSpPr>
        <p:spPr>
          <a:xfrm>
            <a:off x="3886830" y="1031243"/>
            <a:ext cx="7906804" cy="5406242"/>
          </a:xfrm>
          <a:prstGeom prst="rect">
            <a:avLst/>
          </a:prstGeom>
          <a:solidFill>
            <a:srgbClr val="F4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0ECE8"/>
              </a:solidFill>
              <a:latin typeface="Avenir"/>
              <a:ea typeface="Avenir"/>
              <a:cs typeface="Avenir"/>
              <a:sym typeface="Avenir"/>
            </a:endParaRPr>
          </a:p>
        </p:txBody>
      </p:sp>
      <p:sp>
        <p:nvSpPr>
          <p:cNvPr id="227" name="Google Shape;227;p16"/>
          <p:cNvSpPr/>
          <p:nvPr/>
        </p:nvSpPr>
        <p:spPr>
          <a:xfrm>
            <a:off x="409046" y="1042071"/>
            <a:ext cx="3455590" cy="5395417"/>
          </a:xfrm>
          <a:prstGeom prst="rect">
            <a:avLst/>
          </a:prstGeom>
          <a:solidFill>
            <a:srgbClr val="EAE7DB"/>
          </a:solidFill>
          <a:ln cap="flat" cmpd="sng" w="12700">
            <a:solidFill>
              <a:srgbClr val="DEDBD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8" name="Google Shape;228;p16"/>
          <p:cNvSpPr txBox="1"/>
          <p:nvPr>
            <p:ph type="title"/>
          </p:nvPr>
        </p:nvSpPr>
        <p:spPr>
          <a:xfrm>
            <a:off x="2039112" y="64008"/>
            <a:ext cx="8165592" cy="96926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16"/>
          <p:cNvSpPr txBox="1"/>
          <p:nvPr>
            <p:ph idx="1" type="body"/>
          </p:nvPr>
        </p:nvSpPr>
        <p:spPr>
          <a:xfrm>
            <a:off x="667512" y="2155720"/>
            <a:ext cx="2907792"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b="0"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0" name="Google Shape;230;p16"/>
          <p:cNvSpPr txBox="1"/>
          <p:nvPr>
            <p:ph idx="2" type="body"/>
          </p:nvPr>
        </p:nvSpPr>
        <p:spPr>
          <a:xfrm>
            <a:off x="4114800" y="1283336"/>
            <a:ext cx="7598664" cy="2211112"/>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Clr>
                <a:schemeClr val="dk1"/>
              </a:buClr>
              <a:buSzPts val="1800"/>
              <a:buChar char="▪"/>
              <a:defRPr sz="1800"/>
            </a:lvl1pPr>
            <a:lvl2pPr indent="-330200" lvl="1" marL="914400" algn="l">
              <a:lnSpc>
                <a:spcPct val="100000"/>
              </a:lnSpc>
              <a:spcBef>
                <a:spcPts val="0"/>
              </a:spcBef>
              <a:spcAft>
                <a:spcPts val="0"/>
              </a:spcAft>
              <a:buClr>
                <a:schemeClr val="dk1"/>
              </a:buClr>
              <a:buSzPts val="1600"/>
              <a:buChar char="▪"/>
              <a:defRPr sz="1600"/>
            </a:lvl2pPr>
            <a:lvl3pPr indent="-317500" lvl="2" marL="1371600" algn="l">
              <a:lnSpc>
                <a:spcPct val="100000"/>
              </a:lnSpc>
              <a:spcBef>
                <a:spcPts val="0"/>
              </a:spcBef>
              <a:spcAft>
                <a:spcPts val="0"/>
              </a:spcAft>
              <a:buClr>
                <a:schemeClr val="dk1"/>
              </a:buClr>
              <a:buSzPts val="1400"/>
              <a:buChar char="▪"/>
              <a:defRPr sz="1400"/>
            </a:lvl3pPr>
            <a:lvl4pPr indent="-304800" lvl="3" marL="1828800" algn="l">
              <a:lnSpc>
                <a:spcPct val="100000"/>
              </a:lnSpc>
              <a:spcBef>
                <a:spcPts val="0"/>
              </a:spcBef>
              <a:spcAft>
                <a:spcPts val="0"/>
              </a:spcAft>
              <a:buClr>
                <a:schemeClr val="dk1"/>
              </a:buClr>
              <a:buSzPts val="1200"/>
              <a:buChar char="▪"/>
              <a:defRPr sz="1200"/>
            </a:lvl4pPr>
            <a:lvl5pPr indent="-304800" lvl="4" marL="2286000" algn="l">
              <a:lnSpc>
                <a:spcPct val="100000"/>
              </a:lnSpc>
              <a:spcBef>
                <a:spcPts val="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16"/>
          <p:cNvSpPr txBox="1"/>
          <p:nvPr>
            <p:ph idx="3" type="body"/>
          </p:nvPr>
        </p:nvSpPr>
        <p:spPr>
          <a:xfrm>
            <a:off x="667512" y="4856116"/>
            <a:ext cx="2907792"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b="0"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2" name="Google Shape;232;p16"/>
          <p:cNvSpPr txBox="1"/>
          <p:nvPr>
            <p:ph idx="4" type="body"/>
          </p:nvPr>
        </p:nvSpPr>
        <p:spPr>
          <a:xfrm>
            <a:off x="4114800" y="3983732"/>
            <a:ext cx="7598664" cy="2211112"/>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Clr>
                <a:schemeClr val="dk1"/>
              </a:buClr>
              <a:buSzPts val="1800"/>
              <a:buChar char="▪"/>
              <a:defRPr sz="1800"/>
            </a:lvl1pPr>
            <a:lvl2pPr indent="-330200" lvl="1" marL="914400" algn="l">
              <a:lnSpc>
                <a:spcPct val="100000"/>
              </a:lnSpc>
              <a:spcBef>
                <a:spcPts val="0"/>
              </a:spcBef>
              <a:spcAft>
                <a:spcPts val="0"/>
              </a:spcAft>
              <a:buClr>
                <a:schemeClr val="dk1"/>
              </a:buClr>
              <a:buSzPts val="1600"/>
              <a:buChar char="▪"/>
              <a:defRPr sz="1600"/>
            </a:lvl2pPr>
            <a:lvl3pPr indent="-317500" lvl="2" marL="1371600" algn="l">
              <a:lnSpc>
                <a:spcPct val="100000"/>
              </a:lnSpc>
              <a:spcBef>
                <a:spcPts val="0"/>
              </a:spcBef>
              <a:spcAft>
                <a:spcPts val="0"/>
              </a:spcAft>
              <a:buClr>
                <a:schemeClr val="dk1"/>
              </a:buClr>
              <a:buSzPts val="1400"/>
              <a:buChar char="▪"/>
              <a:defRPr sz="1400"/>
            </a:lvl3pPr>
            <a:lvl4pPr indent="-304800" lvl="3" marL="1828800" algn="l">
              <a:lnSpc>
                <a:spcPct val="100000"/>
              </a:lnSpc>
              <a:spcBef>
                <a:spcPts val="0"/>
              </a:spcBef>
              <a:spcAft>
                <a:spcPts val="0"/>
              </a:spcAft>
              <a:buClr>
                <a:schemeClr val="dk1"/>
              </a:buClr>
              <a:buSzPts val="1200"/>
              <a:buChar char="▪"/>
              <a:defRPr sz="1200"/>
            </a:lvl4pPr>
            <a:lvl5pPr indent="-304800" lvl="4" marL="2286000" algn="l">
              <a:lnSpc>
                <a:spcPct val="100000"/>
              </a:lnSpc>
              <a:spcBef>
                <a:spcPts val="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16"/>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4" name="Google Shape;234;p16"/>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16"/>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36" name="Google Shape;236;p16"/>
          <p:cNvCxnSpPr/>
          <p:nvPr/>
        </p:nvCxnSpPr>
        <p:spPr>
          <a:xfrm>
            <a:off x="398366" y="1038695"/>
            <a:ext cx="11395267" cy="0"/>
          </a:xfrm>
          <a:prstGeom prst="straightConnector1">
            <a:avLst/>
          </a:prstGeom>
          <a:noFill/>
          <a:ln cap="flat" cmpd="sng" w="15875">
            <a:solidFill>
              <a:schemeClr val="dk1"/>
            </a:solidFill>
            <a:prstDash val="solid"/>
            <a:miter lim="800000"/>
            <a:headEnd len="sm" w="sm" type="none"/>
            <a:tailEnd len="sm" w="sm" type="none"/>
          </a:ln>
        </p:spPr>
      </p:cxnSp>
      <p:cxnSp>
        <p:nvCxnSpPr>
          <p:cNvPr id="237" name="Google Shape;237;p16"/>
          <p:cNvCxnSpPr/>
          <p:nvPr/>
        </p:nvCxnSpPr>
        <p:spPr>
          <a:xfrm>
            <a:off x="0" y="6439485"/>
            <a:ext cx="12192000" cy="0"/>
          </a:xfrm>
          <a:prstGeom prst="straightConnector1">
            <a:avLst/>
          </a:prstGeom>
          <a:noFill/>
          <a:ln cap="flat" cmpd="sng" w="15875">
            <a:solidFill>
              <a:schemeClr val="dk1"/>
            </a:solidFill>
            <a:prstDash val="solid"/>
            <a:miter lim="800000"/>
            <a:headEnd len="sm" w="sm" type="none"/>
            <a:tailEnd len="sm" w="sm" type="none"/>
          </a:ln>
        </p:spPr>
      </p:cxnSp>
      <p:cxnSp>
        <p:nvCxnSpPr>
          <p:cNvPr id="238" name="Google Shape;238;p16"/>
          <p:cNvCxnSpPr/>
          <p:nvPr/>
        </p:nvCxnSpPr>
        <p:spPr>
          <a:xfrm rot="10800000">
            <a:off x="398367"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239" name="Google Shape;239;p16"/>
          <p:cNvCxnSpPr/>
          <p:nvPr/>
        </p:nvCxnSpPr>
        <p:spPr>
          <a:xfrm rot="10800000">
            <a:off x="11793633"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240" name="Google Shape;240;p16"/>
          <p:cNvCxnSpPr/>
          <p:nvPr/>
        </p:nvCxnSpPr>
        <p:spPr>
          <a:xfrm>
            <a:off x="398366" y="3739090"/>
            <a:ext cx="11395267" cy="0"/>
          </a:xfrm>
          <a:prstGeom prst="straightConnector1">
            <a:avLst/>
          </a:prstGeom>
          <a:noFill/>
          <a:ln cap="flat" cmpd="sng" w="15875">
            <a:solidFill>
              <a:schemeClr val="dk1"/>
            </a:solidFill>
            <a:prstDash val="solid"/>
            <a:miter lim="800000"/>
            <a:headEnd len="sm" w="sm" type="none"/>
            <a:tailEnd len="sm" w="sm" type="none"/>
          </a:ln>
        </p:spPr>
      </p:cxnSp>
      <p:cxnSp>
        <p:nvCxnSpPr>
          <p:cNvPr id="241" name="Google Shape;241;p16"/>
          <p:cNvCxnSpPr/>
          <p:nvPr/>
        </p:nvCxnSpPr>
        <p:spPr>
          <a:xfrm rot="10800000">
            <a:off x="3864636" y="1031243"/>
            <a:ext cx="0" cy="5407244"/>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accent3"/>
        </a:solidFill>
      </p:bgPr>
    </p:bg>
    <p:spTree>
      <p:nvGrpSpPr>
        <p:cNvPr id="242" name="Shape 242"/>
        <p:cNvGrpSpPr/>
        <p:nvPr/>
      </p:nvGrpSpPr>
      <p:grpSpPr>
        <a:xfrm>
          <a:off x="0" y="0"/>
          <a:ext cx="0" cy="0"/>
          <a:chOff x="0" y="0"/>
          <a:chExt cx="0" cy="0"/>
        </a:xfrm>
      </p:grpSpPr>
      <p:sp>
        <p:nvSpPr>
          <p:cNvPr id="243" name="Google Shape;243;p17"/>
          <p:cNvSpPr txBox="1"/>
          <p:nvPr>
            <p:ph type="title"/>
          </p:nvPr>
        </p:nvSpPr>
        <p:spPr>
          <a:xfrm>
            <a:off x="5495544" y="731520"/>
            <a:ext cx="5952744" cy="16459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17"/>
          <p:cNvSpPr/>
          <p:nvPr>
            <p:ph idx="2" type="pic"/>
          </p:nvPr>
        </p:nvSpPr>
        <p:spPr>
          <a:xfrm>
            <a:off x="0" y="0"/>
            <a:ext cx="4872540" cy="6858000"/>
          </a:xfrm>
          <a:prstGeom prst="rect">
            <a:avLst/>
          </a:prstGeom>
          <a:noFill/>
          <a:ln cap="flat" cmpd="sng" w="15875">
            <a:solidFill>
              <a:schemeClr val="dk1"/>
            </a:solidFill>
            <a:prstDash val="solid"/>
            <a:round/>
            <a:headEnd len="sm" w="sm" type="none"/>
            <a:tailEnd len="sm" w="sm" type="none"/>
          </a:ln>
        </p:spPr>
      </p:sp>
      <p:cxnSp>
        <p:nvCxnSpPr>
          <p:cNvPr id="245" name="Google Shape;245;p17"/>
          <p:cNvCxnSpPr/>
          <p:nvPr/>
        </p:nvCxnSpPr>
        <p:spPr>
          <a:xfrm>
            <a:off x="4863079" y="4150757"/>
            <a:ext cx="7328921" cy="0"/>
          </a:xfrm>
          <a:prstGeom prst="straightConnector1">
            <a:avLst/>
          </a:prstGeom>
          <a:noFill/>
          <a:ln cap="flat" cmpd="sng" w="15875">
            <a:solidFill>
              <a:schemeClr val="dk1"/>
            </a:solidFill>
            <a:prstDash val="solid"/>
            <a:miter lim="800000"/>
            <a:headEnd len="sm" w="sm" type="none"/>
            <a:tailEnd len="sm" w="sm" type="none"/>
          </a:ln>
        </p:spPr>
      </p:cxnSp>
      <p:cxnSp>
        <p:nvCxnSpPr>
          <p:cNvPr id="246" name="Google Shape;246;p17"/>
          <p:cNvCxnSpPr/>
          <p:nvPr/>
        </p:nvCxnSpPr>
        <p:spPr>
          <a:xfrm>
            <a:off x="4872540" y="5515589"/>
            <a:ext cx="7328921" cy="0"/>
          </a:xfrm>
          <a:prstGeom prst="straightConnector1">
            <a:avLst/>
          </a:prstGeom>
          <a:noFill/>
          <a:ln cap="flat" cmpd="sng" w="15875">
            <a:solidFill>
              <a:schemeClr val="dk1"/>
            </a:solidFill>
            <a:prstDash val="solid"/>
            <a:miter lim="800000"/>
            <a:headEnd len="sm" w="sm" type="none"/>
            <a:tailEnd len="sm" w="sm" type="none"/>
          </a:ln>
        </p:spPr>
      </p:cxnSp>
      <p:cxnSp>
        <p:nvCxnSpPr>
          <p:cNvPr id="247" name="Google Shape;247;p17"/>
          <p:cNvCxnSpPr/>
          <p:nvPr/>
        </p:nvCxnSpPr>
        <p:spPr>
          <a:xfrm>
            <a:off x="4872540" y="2766534"/>
            <a:ext cx="7328921" cy="0"/>
          </a:xfrm>
          <a:prstGeom prst="straightConnector1">
            <a:avLst/>
          </a:prstGeom>
          <a:noFill/>
          <a:ln cap="flat" cmpd="sng" w="15875">
            <a:solidFill>
              <a:schemeClr val="dk1"/>
            </a:solidFill>
            <a:prstDash val="solid"/>
            <a:miter lim="800000"/>
            <a:headEnd len="sm" w="sm" type="none"/>
            <a:tailEnd len="sm" w="sm" type="none"/>
          </a:ln>
        </p:spPr>
      </p:cxnSp>
      <p:sp>
        <p:nvSpPr>
          <p:cNvPr id="248" name="Google Shape;248;p17"/>
          <p:cNvSpPr txBox="1"/>
          <p:nvPr>
            <p:ph idx="1" type="body"/>
          </p:nvPr>
        </p:nvSpPr>
        <p:spPr>
          <a:xfrm>
            <a:off x="5495545" y="3191256"/>
            <a:ext cx="5953506" cy="73152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17"/>
          <p:cNvSpPr txBox="1"/>
          <p:nvPr>
            <p:ph idx="3" type="body"/>
          </p:nvPr>
        </p:nvSpPr>
        <p:spPr>
          <a:xfrm>
            <a:off x="5494782" y="4498848"/>
            <a:ext cx="5953506" cy="73152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17"/>
          <p:cNvSpPr txBox="1"/>
          <p:nvPr>
            <p:ph idx="4" type="body"/>
          </p:nvPr>
        </p:nvSpPr>
        <p:spPr>
          <a:xfrm>
            <a:off x="5494782" y="5797296"/>
            <a:ext cx="5953506" cy="73152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1"/>
        </a:solidFill>
      </p:bgPr>
    </p:bg>
    <p:spTree>
      <p:nvGrpSpPr>
        <p:cNvPr id="251" name="Shape 251"/>
        <p:cNvGrpSpPr/>
        <p:nvPr/>
      </p:nvGrpSpPr>
      <p:grpSpPr>
        <a:xfrm>
          <a:off x="0" y="0"/>
          <a:ext cx="0" cy="0"/>
          <a:chOff x="0" y="0"/>
          <a:chExt cx="0" cy="0"/>
        </a:xfrm>
      </p:grpSpPr>
      <p:sp>
        <p:nvSpPr>
          <p:cNvPr id="252" name="Google Shape;252;p18"/>
          <p:cNvSpPr txBox="1"/>
          <p:nvPr>
            <p:ph type="title"/>
          </p:nvPr>
        </p:nvSpPr>
        <p:spPr>
          <a:xfrm>
            <a:off x="2039112" y="54864"/>
            <a:ext cx="8165592" cy="96926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18"/>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54" name="Google Shape;254;p18"/>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18"/>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56" name="Google Shape;256;p18"/>
          <p:cNvCxnSpPr/>
          <p:nvPr/>
        </p:nvCxnSpPr>
        <p:spPr>
          <a:xfrm>
            <a:off x="398366" y="1031955"/>
            <a:ext cx="11395267" cy="0"/>
          </a:xfrm>
          <a:prstGeom prst="straightConnector1">
            <a:avLst/>
          </a:prstGeom>
          <a:noFill/>
          <a:ln cap="flat" cmpd="sng" w="15875">
            <a:solidFill>
              <a:schemeClr val="dk1"/>
            </a:solidFill>
            <a:prstDash val="solid"/>
            <a:miter lim="800000"/>
            <a:headEnd len="sm" w="sm" type="none"/>
            <a:tailEnd len="sm" w="sm" type="none"/>
          </a:ln>
        </p:spPr>
      </p:cxnSp>
      <p:cxnSp>
        <p:nvCxnSpPr>
          <p:cNvPr id="257" name="Google Shape;257;p18"/>
          <p:cNvCxnSpPr/>
          <p:nvPr/>
        </p:nvCxnSpPr>
        <p:spPr>
          <a:xfrm>
            <a:off x="0" y="6439485"/>
            <a:ext cx="12192000" cy="0"/>
          </a:xfrm>
          <a:prstGeom prst="straightConnector1">
            <a:avLst/>
          </a:prstGeom>
          <a:noFill/>
          <a:ln cap="flat" cmpd="sng" w="15875">
            <a:solidFill>
              <a:schemeClr val="dk1"/>
            </a:solidFill>
            <a:prstDash val="solid"/>
            <a:miter lim="800000"/>
            <a:headEnd len="sm" w="sm" type="none"/>
            <a:tailEnd len="sm" w="sm" type="none"/>
          </a:ln>
        </p:spPr>
      </p:cxnSp>
      <p:cxnSp>
        <p:nvCxnSpPr>
          <p:cNvPr id="258" name="Google Shape;258;p18"/>
          <p:cNvCxnSpPr/>
          <p:nvPr/>
        </p:nvCxnSpPr>
        <p:spPr>
          <a:xfrm rot="10800000">
            <a:off x="398367"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259" name="Google Shape;259;p18"/>
          <p:cNvCxnSpPr/>
          <p:nvPr/>
        </p:nvCxnSpPr>
        <p:spPr>
          <a:xfrm rot="10800000">
            <a:off x="11793633" y="0"/>
            <a:ext cx="0" cy="685800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3"/>
        </a:solidFill>
      </p:bgPr>
    </p:bg>
    <p:spTree>
      <p:nvGrpSpPr>
        <p:cNvPr id="24" name="Shape 24"/>
        <p:cNvGrpSpPr/>
        <p:nvPr/>
      </p:nvGrpSpPr>
      <p:grpSpPr>
        <a:xfrm>
          <a:off x="0" y="0"/>
          <a:ext cx="0" cy="0"/>
          <a:chOff x="0" y="0"/>
          <a:chExt cx="0" cy="0"/>
        </a:xfrm>
      </p:grpSpPr>
      <p:sp>
        <p:nvSpPr>
          <p:cNvPr id="25" name="Google Shape;25;p3"/>
          <p:cNvSpPr txBox="1"/>
          <p:nvPr>
            <p:ph type="title"/>
          </p:nvPr>
        </p:nvSpPr>
        <p:spPr>
          <a:xfrm>
            <a:off x="5495544" y="0"/>
            <a:ext cx="4370832" cy="21945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p:nvPr>
            <p:ph idx="2" type="pic"/>
          </p:nvPr>
        </p:nvSpPr>
        <p:spPr>
          <a:xfrm>
            <a:off x="1" y="3810"/>
            <a:ext cx="4856184" cy="6850379"/>
          </a:xfrm>
          <a:prstGeom prst="rect">
            <a:avLst/>
          </a:prstGeom>
          <a:noFill/>
          <a:ln cap="flat" cmpd="sng" w="15875">
            <a:solidFill>
              <a:schemeClr val="dk1"/>
            </a:solidFill>
            <a:prstDash val="solid"/>
            <a:round/>
            <a:headEnd len="sm" w="sm" type="none"/>
            <a:tailEnd len="sm" w="sm" type="none"/>
          </a:ln>
        </p:spPr>
      </p:sp>
      <p:sp>
        <p:nvSpPr>
          <p:cNvPr id="27" name="Google Shape;27;p3"/>
          <p:cNvSpPr txBox="1"/>
          <p:nvPr>
            <p:ph idx="1" type="body"/>
          </p:nvPr>
        </p:nvSpPr>
        <p:spPr>
          <a:xfrm>
            <a:off x="4856185" y="2212849"/>
            <a:ext cx="7335814" cy="464515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8" name="Shape 28"/>
        <p:cNvGrpSpPr/>
        <p:nvPr/>
      </p:nvGrpSpPr>
      <p:grpSpPr>
        <a:xfrm>
          <a:off x="0" y="0"/>
          <a:ext cx="0" cy="0"/>
          <a:chOff x="0" y="0"/>
          <a:chExt cx="0" cy="0"/>
        </a:xfrm>
      </p:grpSpPr>
      <p:sp>
        <p:nvSpPr>
          <p:cNvPr id="29" name="Google Shape;29;p4"/>
          <p:cNvSpPr/>
          <p:nvPr>
            <p:ph idx="2" type="pic"/>
          </p:nvPr>
        </p:nvSpPr>
        <p:spPr>
          <a:xfrm>
            <a:off x="0" y="0"/>
            <a:ext cx="12192000" cy="6858000"/>
          </a:xfrm>
          <a:prstGeom prst="rect">
            <a:avLst/>
          </a:prstGeom>
          <a:solidFill>
            <a:srgbClr val="BDB7A4"/>
          </a:solidFill>
          <a:ln>
            <a:noFill/>
          </a:ln>
        </p:spPr>
      </p:sp>
      <p:sp>
        <p:nvSpPr>
          <p:cNvPr id="30" name="Google Shape;30;p4"/>
          <p:cNvSpPr txBox="1"/>
          <p:nvPr>
            <p:ph type="title"/>
          </p:nvPr>
        </p:nvSpPr>
        <p:spPr>
          <a:xfrm>
            <a:off x="1508760" y="1188720"/>
            <a:ext cx="9171432" cy="4480560"/>
          </a:xfrm>
          <a:prstGeom prst="rect">
            <a:avLst/>
          </a:prstGeom>
          <a:noFill/>
          <a:ln cap="flat" cmpd="sng" w="15875">
            <a:solidFill>
              <a:schemeClr val="accent1"/>
            </a:solidFill>
            <a:prstDash val="solid"/>
            <a:round/>
            <a:headEnd len="sm" w="sm" type="none"/>
            <a:tailEnd len="sm" w="sm" type="none"/>
          </a:ln>
        </p:spPr>
        <p:txBody>
          <a:bodyPr anchorCtr="0" anchor="ctr" bIns="640075" lIns="365750" spcFirstLastPara="1" rIns="91425" wrap="square" tIns="45700">
            <a:noAutofit/>
          </a:bodyPr>
          <a:lstStyle>
            <a:lvl1pPr lvl="0" algn="l">
              <a:lnSpc>
                <a:spcPct val="90000"/>
              </a:lnSpc>
              <a:spcBef>
                <a:spcPts val="0"/>
              </a:spcBef>
              <a:spcAft>
                <a:spcPts val="0"/>
              </a:spcAft>
              <a:buClr>
                <a:schemeClr val="accent1"/>
              </a:buClr>
              <a:buSzPts val="7200"/>
              <a:buFont typeface="Arial"/>
              <a:buNone/>
              <a:defRPr sz="7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665976" y="5102352"/>
            <a:ext cx="2889504" cy="36576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1800"/>
              <a:buNone/>
              <a:defRPr sz="1800">
                <a:solidFill>
                  <a:schemeClr val="accen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2" name="Shape 32"/>
        <p:cNvGrpSpPr/>
        <p:nvPr/>
      </p:nvGrpSpPr>
      <p:grpSpPr>
        <a:xfrm>
          <a:off x="0" y="0"/>
          <a:ext cx="0" cy="0"/>
          <a:chOff x="0" y="0"/>
          <a:chExt cx="0" cy="0"/>
        </a:xfrm>
      </p:grpSpPr>
      <p:sp>
        <p:nvSpPr>
          <p:cNvPr id="33" name="Google Shape;33;p5"/>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6" name="Google Shape;36;p5"/>
          <p:cNvCxnSpPr/>
          <p:nvPr/>
        </p:nvCxnSpPr>
        <p:spPr>
          <a:xfrm>
            <a:off x="0" y="6439485"/>
            <a:ext cx="12192000" cy="0"/>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picture">
  <p:cSld name="Title and Content with picture">
    <p:bg>
      <p:bgPr>
        <a:solidFill>
          <a:srgbClr val="625241"/>
        </a:solidFill>
      </p:bgPr>
    </p:bg>
    <p:spTree>
      <p:nvGrpSpPr>
        <p:cNvPr id="37" name="Shape 37"/>
        <p:cNvGrpSpPr/>
        <p:nvPr/>
      </p:nvGrpSpPr>
      <p:grpSpPr>
        <a:xfrm>
          <a:off x="0" y="0"/>
          <a:ext cx="0" cy="0"/>
          <a:chOff x="0" y="0"/>
          <a:chExt cx="0" cy="0"/>
        </a:xfrm>
      </p:grpSpPr>
      <p:sp>
        <p:nvSpPr>
          <p:cNvPr id="38" name="Google Shape;38;p6"/>
          <p:cNvSpPr/>
          <p:nvPr>
            <p:ph idx="2" type="pic"/>
          </p:nvPr>
        </p:nvSpPr>
        <p:spPr>
          <a:xfrm>
            <a:off x="1636301" y="928122"/>
            <a:ext cx="3251199" cy="5001754"/>
          </a:xfrm>
          <a:prstGeom prst="rect">
            <a:avLst/>
          </a:prstGeom>
          <a:noFill/>
          <a:ln cap="flat" cmpd="sng" w="15875">
            <a:solidFill>
              <a:schemeClr val="accent1"/>
            </a:solidFill>
            <a:prstDash val="solid"/>
            <a:round/>
            <a:headEnd len="sm" w="sm" type="none"/>
            <a:tailEnd len="sm" w="sm" type="none"/>
          </a:ln>
        </p:spPr>
      </p:sp>
      <p:sp>
        <p:nvSpPr>
          <p:cNvPr id="39" name="Google Shape;39;p6"/>
          <p:cNvSpPr txBox="1"/>
          <p:nvPr>
            <p:ph type="title"/>
          </p:nvPr>
        </p:nvSpPr>
        <p:spPr>
          <a:xfrm>
            <a:off x="6400800" y="1225296"/>
            <a:ext cx="4718304" cy="16459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400800" y="2898648"/>
            <a:ext cx="4370832" cy="202996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1"/>
              </a:buClr>
              <a:buSzPts val="1800"/>
              <a:buNone/>
              <a:defRPr sz="1800">
                <a:solidFill>
                  <a:schemeClr val="accent1"/>
                </a:solidFill>
              </a:defRPr>
            </a:lvl1pPr>
            <a:lvl2pPr indent="-330200" lvl="1" marL="914400" algn="l">
              <a:lnSpc>
                <a:spcPct val="100000"/>
              </a:lnSpc>
              <a:spcBef>
                <a:spcPts val="500"/>
              </a:spcBef>
              <a:spcAft>
                <a:spcPts val="0"/>
              </a:spcAft>
              <a:buClr>
                <a:schemeClr val="accent1"/>
              </a:buClr>
              <a:buSzPts val="1600"/>
              <a:buFont typeface="Noto Sans Symbols"/>
              <a:buChar char="▪"/>
              <a:defRPr sz="1600">
                <a:solidFill>
                  <a:schemeClr val="accent1"/>
                </a:solidFill>
              </a:defRPr>
            </a:lvl2pPr>
            <a:lvl3pPr indent="-317500" lvl="2" marL="1371600" algn="l">
              <a:lnSpc>
                <a:spcPct val="100000"/>
              </a:lnSpc>
              <a:spcBef>
                <a:spcPts val="500"/>
              </a:spcBef>
              <a:spcAft>
                <a:spcPts val="0"/>
              </a:spcAft>
              <a:buClr>
                <a:schemeClr val="accent1"/>
              </a:buClr>
              <a:buSzPts val="1400"/>
              <a:buFont typeface="Noto Sans Symbols"/>
              <a:buChar char="▪"/>
              <a:defRPr sz="1400">
                <a:solidFill>
                  <a:schemeClr val="accent1"/>
                </a:solidFill>
              </a:defRPr>
            </a:lvl3pPr>
            <a:lvl4pPr indent="-304800" lvl="3" marL="1828800" algn="l">
              <a:lnSpc>
                <a:spcPct val="100000"/>
              </a:lnSpc>
              <a:spcBef>
                <a:spcPts val="500"/>
              </a:spcBef>
              <a:spcAft>
                <a:spcPts val="0"/>
              </a:spcAft>
              <a:buClr>
                <a:schemeClr val="accent1"/>
              </a:buClr>
              <a:buSzPts val="1200"/>
              <a:buFont typeface="Noto Sans Symbols"/>
              <a:buChar char="▪"/>
              <a:defRPr sz="1200">
                <a:solidFill>
                  <a:schemeClr val="accent1"/>
                </a:solidFill>
              </a:defRPr>
            </a:lvl4pPr>
            <a:lvl5pPr indent="-304800" lvl="4" marL="2286000" algn="l">
              <a:lnSpc>
                <a:spcPct val="100000"/>
              </a:lnSpc>
              <a:spcBef>
                <a:spcPts val="500"/>
              </a:spcBef>
              <a:spcAft>
                <a:spcPts val="0"/>
              </a:spcAft>
              <a:buClr>
                <a:schemeClr val="accent1"/>
              </a:buClr>
              <a:buSzPts val="1200"/>
              <a:buFont typeface="Noto Sans Symbols"/>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accent1"/>
                </a:solidFill>
                <a:latin typeface="Gill Sans"/>
                <a:ea typeface="Gill Sans"/>
                <a:cs typeface="Gill Sans"/>
                <a:sym typeface="Gill Sans"/>
              </a:defRPr>
            </a:lvl1pPr>
            <a:lvl2pPr indent="0" lvl="1" marL="0" algn="l">
              <a:spcBef>
                <a:spcPts val="0"/>
              </a:spcBef>
              <a:buNone/>
              <a:defRPr sz="1200">
                <a:solidFill>
                  <a:schemeClr val="accent1"/>
                </a:solidFill>
                <a:latin typeface="Gill Sans"/>
                <a:ea typeface="Gill Sans"/>
                <a:cs typeface="Gill Sans"/>
                <a:sym typeface="Gill Sans"/>
              </a:defRPr>
            </a:lvl2pPr>
            <a:lvl3pPr indent="0" lvl="2" marL="0" algn="l">
              <a:spcBef>
                <a:spcPts val="0"/>
              </a:spcBef>
              <a:buNone/>
              <a:defRPr sz="1200">
                <a:solidFill>
                  <a:schemeClr val="accent1"/>
                </a:solidFill>
                <a:latin typeface="Gill Sans"/>
                <a:ea typeface="Gill Sans"/>
                <a:cs typeface="Gill Sans"/>
                <a:sym typeface="Gill Sans"/>
              </a:defRPr>
            </a:lvl3pPr>
            <a:lvl4pPr indent="0" lvl="3" marL="0" algn="l">
              <a:spcBef>
                <a:spcPts val="0"/>
              </a:spcBef>
              <a:buNone/>
              <a:defRPr sz="1200">
                <a:solidFill>
                  <a:schemeClr val="accent1"/>
                </a:solidFill>
                <a:latin typeface="Gill Sans"/>
                <a:ea typeface="Gill Sans"/>
                <a:cs typeface="Gill Sans"/>
                <a:sym typeface="Gill Sans"/>
              </a:defRPr>
            </a:lvl4pPr>
            <a:lvl5pPr indent="0" lvl="4" marL="0" algn="l">
              <a:spcBef>
                <a:spcPts val="0"/>
              </a:spcBef>
              <a:buNone/>
              <a:defRPr sz="1200">
                <a:solidFill>
                  <a:schemeClr val="accent1"/>
                </a:solidFill>
                <a:latin typeface="Gill Sans"/>
                <a:ea typeface="Gill Sans"/>
                <a:cs typeface="Gill Sans"/>
                <a:sym typeface="Gill Sans"/>
              </a:defRPr>
            </a:lvl5pPr>
            <a:lvl6pPr indent="0" lvl="5" marL="0" algn="l">
              <a:spcBef>
                <a:spcPts val="0"/>
              </a:spcBef>
              <a:buNone/>
              <a:defRPr sz="1200">
                <a:solidFill>
                  <a:schemeClr val="accent1"/>
                </a:solidFill>
                <a:latin typeface="Gill Sans"/>
                <a:ea typeface="Gill Sans"/>
                <a:cs typeface="Gill Sans"/>
                <a:sym typeface="Gill Sans"/>
              </a:defRPr>
            </a:lvl6pPr>
            <a:lvl7pPr indent="0" lvl="6" marL="0" algn="l">
              <a:spcBef>
                <a:spcPts val="0"/>
              </a:spcBef>
              <a:buNone/>
              <a:defRPr sz="1200">
                <a:solidFill>
                  <a:schemeClr val="accent1"/>
                </a:solidFill>
                <a:latin typeface="Gill Sans"/>
                <a:ea typeface="Gill Sans"/>
                <a:cs typeface="Gill Sans"/>
                <a:sym typeface="Gill Sans"/>
              </a:defRPr>
            </a:lvl7pPr>
            <a:lvl8pPr indent="0" lvl="7" marL="0" algn="l">
              <a:spcBef>
                <a:spcPts val="0"/>
              </a:spcBef>
              <a:buNone/>
              <a:defRPr sz="1200">
                <a:solidFill>
                  <a:schemeClr val="accent1"/>
                </a:solidFill>
                <a:latin typeface="Gill Sans"/>
                <a:ea typeface="Gill Sans"/>
                <a:cs typeface="Gill Sans"/>
                <a:sym typeface="Gill Sans"/>
              </a:defRPr>
            </a:lvl8pPr>
            <a:lvl9pPr indent="0" lvl="8" marL="0" algn="l">
              <a:spcBef>
                <a:spcPts val="0"/>
              </a:spcBef>
              <a:buNone/>
              <a:defRPr sz="1200">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2" name="Google Shape;42;p6"/>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44" name="Google Shape;44;p6"/>
          <p:cNvCxnSpPr/>
          <p:nvPr/>
        </p:nvCxnSpPr>
        <p:spPr>
          <a:xfrm>
            <a:off x="0" y="395159"/>
            <a:ext cx="12192000" cy="0"/>
          </a:xfrm>
          <a:prstGeom prst="straightConnector1">
            <a:avLst/>
          </a:prstGeom>
          <a:noFill/>
          <a:ln cap="flat" cmpd="sng" w="15875">
            <a:solidFill>
              <a:schemeClr val="accent1"/>
            </a:solidFill>
            <a:prstDash val="solid"/>
            <a:miter lim="800000"/>
            <a:headEnd len="sm" w="sm" type="none"/>
            <a:tailEnd len="sm" w="sm" type="none"/>
          </a:ln>
        </p:spPr>
      </p:cxnSp>
      <p:cxnSp>
        <p:nvCxnSpPr>
          <p:cNvPr id="45" name="Google Shape;45;p6"/>
          <p:cNvCxnSpPr/>
          <p:nvPr/>
        </p:nvCxnSpPr>
        <p:spPr>
          <a:xfrm>
            <a:off x="0" y="6439485"/>
            <a:ext cx="12192000" cy="0"/>
          </a:xfrm>
          <a:prstGeom prst="straightConnector1">
            <a:avLst/>
          </a:prstGeom>
          <a:noFill/>
          <a:ln cap="flat" cmpd="sng" w="15875">
            <a:solidFill>
              <a:schemeClr val="accent1"/>
            </a:solidFill>
            <a:prstDash val="solid"/>
            <a:miter lim="800000"/>
            <a:headEnd len="sm" w="sm" type="none"/>
            <a:tailEnd len="sm" w="sm" type="none"/>
          </a:ln>
        </p:spPr>
      </p:cxnSp>
      <p:cxnSp>
        <p:nvCxnSpPr>
          <p:cNvPr id="46" name="Google Shape;46;p6"/>
          <p:cNvCxnSpPr/>
          <p:nvPr/>
        </p:nvCxnSpPr>
        <p:spPr>
          <a:xfrm rot="10800000">
            <a:off x="398367" y="0"/>
            <a:ext cx="0" cy="6858000"/>
          </a:xfrm>
          <a:prstGeom prst="straightConnector1">
            <a:avLst/>
          </a:prstGeom>
          <a:noFill/>
          <a:ln cap="flat" cmpd="sng" w="15875">
            <a:solidFill>
              <a:schemeClr val="accent1"/>
            </a:solidFill>
            <a:prstDash val="solid"/>
            <a:miter lim="800000"/>
            <a:headEnd len="sm" w="sm" type="none"/>
            <a:tailEnd len="sm" w="sm" type="none"/>
          </a:ln>
        </p:spPr>
      </p:cxnSp>
      <p:cxnSp>
        <p:nvCxnSpPr>
          <p:cNvPr id="47" name="Google Shape;47;p6"/>
          <p:cNvCxnSpPr/>
          <p:nvPr/>
        </p:nvCxnSpPr>
        <p:spPr>
          <a:xfrm rot="10800000">
            <a:off x="11793633" y="0"/>
            <a:ext cx="0" cy="6858000"/>
          </a:xfrm>
          <a:prstGeom prst="straightConnector1">
            <a:avLst/>
          </a:prstGeom>
          <a:noFill/>
          <a:ln cap="flat" cmpd="sng" w="15875">
            <a:solidFill>
              <a:schemeClr val="accent1"/>
            </a:solidFill>
            <a:prstDash val="solid"/>
            <a:miter lim="800000"/>
            <a:headEnd len="sm" w="sm" type="none"/>
            <a:tailEnd len="sm" w="sm" type="none"/>
          </a:ln>
        </p:spPr>
      </p:cxnSp>
      <p:cxnSp>
        <p:nvCxnSpPr>
          <p:cNvPr id="48" name="Google Shape;48;p6"/>
          <p:cNvCxnSpPr/>
          <p:nvPr/>
        </p:nvCxnSpPr>
        <p:spPr>
          <a:xfrm rot="10800000">
            <a:off x="6096000" y="395159"/>
            <a:ext cx="0" cy="6044326"/>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dk2"/>
        </a:solidFill>
      </p:bgPr>
    </p:bg>
    <p:spTree>
      <p:nvGrpSpPr>
        <p:cNvPr id="49" name="Shape 49"/>
        <p:cNvGrpSpPr/>
        <p:nvPr/>
      </p:nvGrpSpPr>
      <p:grpSpPr>
        <a:xfrm>
          <a:off x="0" y="0"/>
          <a:ext cx="0" cy="0"/>
          <a:chOff x="0" y="0"/>
          <a:chExt cx="0" cy="0"/>
        </a:xfrm>
      </p:grpSpPr>
      <p:cxnSp>
        <p:nvCxnSpPr>
          <p:cNvPr id="50" name="Google Shape;50;p7"/>
          <p:cNvCxnSpPr/>
          <p:nvPr/>
        </p:nvCxnSpPr>
        <p:spPr>
          <a:xfrm>
            <a:off x="1565155" y="1983947"/>
            <a:ext cx="10626845" cy="0"/>
          </a:xfrm>
          <a:prstGeom prst="straightConnector1">
            <a:avLst/>
          </a:prstGeom>
          <a:noFill/>
          <a:ln cap="flat" cmpd="sng" w="15875">
            <a:solidFill>
              <a:schemeClr val="accent1"/>
            </a:solidFill>
            <a:prstDash val="solid"/>
            <a:miter lim="800000"/>
            <a:headEnd len="sm" w="sm" type="none"/>
            <a:tailEnd len="sm" w="sm" type="none"/>
          </a:ln>
        </p:spPr>
      </p:cxnSp>
      <p:sp>
        <p:nvSpPr>
          <p:cNvPr id="51" name="Google Shape;51;p7"/>
          <p:cNvSpPr txBox="1"/>
          <p:nvPr>
            <p:ph type="title"/>
          </p:nvPr>
        </p:nvSpPr>
        <p:spPr>
          <a:xfrm>
            <a:off x="640080" y="73152"/>
            <a:ext cx="3227832" cy="9692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p:nvPr>
            <p:ph idx="2" type="pic"/>
          </p:nvPr>
        </p:nvSpPr>
        <p:spPr>
          <a:xfrm>
            <a:off x="594360" y="1481328"/>
            <a:ext cx="969264" cy="969264"/>
          </a:xfrm>
          <a:prstGeom prst="rect">
            <a:avLst/>
          </a:prstGeom>
          <a:solidFill>
            <a:srgbClr val="B5A764"/>
          </a:solidFill>
          <a:ln cap="flat" cmpd="sng" w="15875">
            <a:solidFill>
              <a:schemeClr val="accent1"/>
            </a:solidFill>
            <a:prstDash val="solid"/>
            <a:round/>
            <a:headEnd len="sm" w="sm" type="none"/>
            <a:tailEnd len="sm" w="sm" type="none"/>
          </a:ln>
        </p:spPr>
      </p:sp>
      <p:sp>
        <p:nvSpPr>
          <p:cNvPr id="53" name="Google Shape;53;p7"/>
          <p:cNvSpPr txBox="1"/>
          <p:nvPr>
            <p:ph idx="1" type="body"/>
          </p:nvPr>
        </p:nvSpPr>
        <p:spPr>
          <a:xfrm>
            <a:off x="512064" y="2743200"/>
            <a:ext cx="1389888"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400"/>
              <a:buNone/>
              <a:defRPr b="0" sz="2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
          <p:cNvSpPr txBox="1"/>
          <p:nvPr>
            <p:ph idx="3" type="body"/>
          </p:nvPr>
        </p:nvSpPr>
        <p:spPr>
          <a:xfrm>
            <a:off x="512064" y="3218688"/>
            <a:ext cx="1801368" cy="14813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7"/>
          <p:cNvSpPr/>
          <p:nvPr>
            <p:ph idx="4" type="pic"/>
          </p:nvPr>
        </p:nvSpPr>
        <p:spPr>
          <a:xfrm>
            <a:off x="3017520" y="1481328"/>
            <a:ext cx="969264" cy="969264"/>
          </a:xfrm>
          <a:prstGeom prst="rect">
            <a:avLst/>
          </a:prstGeom>
          <a:solidFill>
            <a:srgbClr val="B5A764"/>
          </a:solidFill>
          <a:ln cap="flat" cmpd="sng" w="15875">
            <a:solidFill>
              <a:schemeClr val="accent1"/>
            </a:solidFill>
            <a:prstDash val="solid"/>
            <a:round/>
            <a:headEnd len="sm" w="sm" type="none"/>
            <a:tailEnd len="sm" w="sm" type="none"/>
          </a:ln>
        </p:spPr>
      </p:sp>
      <p:sp>
        <p:nvSpPr>
          <p:cNvPr id="56" name="Google Shape;56;p7"/>
          <p:cNvSpPr txBox="1"/>
          <p:nvPr>
            <p:ph idx="5" type="body"/>
          </p:nvPr>
        </p:nvSpPr>
        <p:spPr>
          <a:xfrm>
            <a:off x="2916936" y="2743200"/>
            <a:ext cx="1389888"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400"/>
              <a:buNone/>
              <a:defRPr b="0" sz="2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7"/>
          <p:cNvSpPr txBox="1"/>
          <p:nvPr>
            <p:ph idx="6" type="body"/>
          </p:nvPr>
        </p:nvSpPr>
        <p:spPr>
          <a:xfrm>
            <a:off x="2916936" y="3218688"/>
            <a:ext cx="1801368" cy="14813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7"/>
          <p:cNvSpPr/>
          <p:nvPr>
            <p:ph idx="7" type="pic"/>
          </p:nvPr>
        </p:nvSpPr>
        <p:spPr>
          <a:xfrm>
            <a:off x="5440680" y="1481328"/>
            <a:ext cx="969264" cy="969264"/>
          </a:xfrm>
          <a:prstGeom prst="rect">
            <a:avLst/>
          </a:prstGeom>
          <a:solidFill>
            <a:srgbClr val="B5A764"/>
          </a:solidFill>
          <a:ln cap="flat" cmpd="sng" w="15875">
            <a:solidFill>
              <a:schemeClr val="accent1"/>
            </a:solidFill>
            <a:prstDash val="solid"/>
            <a:round/>
            <a:headEnd len="sm" w="sm" type="none"/>
            <a:tailEnd len="sm" w="sm" type="none"/>
          </a:ln>
        </p:spPr>
      </p:sp>
      <p:sp>
        <p:nvSpPr>
          <p:cNvPr id="59" name="Google Shape;59;p7"/>
          <p:cNvSpPr txBox="1"/>
          <p:nvPr>
            <p:ph idx="8" type="body"/>
          </p:nvPr>
        </p:nvSpPr>
        <p:spPr>
          <a:xfrm>
            <a:off x="5358384" y="2743200"/>
            <a:ext cx="1389888"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400"/>
              <a:buNone/>
              <a:defRPr b="0" sz="2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7"/>
          <p:cNvSpPr txBox="1"/>
          <p:nvPr>
            <p:ph idx="9" type="body"/>
          </p:nvPr>
        </p:nvSpPr>
        <p:spPr>
          <a:xfrm>
            <a:off x="5358384" y="3218688"/>
            <a:ext cx="1801368" cy="14813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7"/>
          <p:cNvSpPr/>
          <p:nvPr>
            <p:ph idx="13" type="pic"/>
          </p:nvPr>
        </p:nvSpPr>
        <p:spPr>
          <a:xfrm>
            <a:off x="7744968" y="1481328"/>
            <a:ext cx="969264" cy="969264"/>
          </a:xfrm>
          <a:prstGeom prst="rect">
            <a:avLst/>
          </a:prstGeom>
          <a:solidFill>
            <a:srgbClr val="B5A764"/>
          </a:solidFill>
          <a:ln cap="flat" cmpd="sng" w="15875">
            <a:solidFill>
              <a:schemeClr val="accent1"/>
            </a:solidFill>
            <a:prstDash val="solid"/>
            <a:round/>
            <a:headEnd len="sm" w="sm" type="none"/>
            <a:tailEnd len="sm" w="sm" type="none"/>
          </a:ln>
        </p:spPr>
      </p:sp>
      <p:sp>
        <p:nvSpPr>
          <p:cNvPr id="62" name="Google Shape;62;p7"/>
          <p:cNvSpPr txBox="1"/>
          <p:nvPr>
            <p:ph idx="14" type="body"/>
          </p:nvPr>
        </p:nvSpPr>
        <p:spPr>
          <a:xfrm>
            <a:off x="7644384" y="2743200"/>
            <a:ext cx="1389888"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400"/>
              <a:buNone/>
              <a:defRPr b="0" sz="2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7"/>
          <p:cNvSpPr txBox="1"/>
          <p:nvPr>
            <p:ph idx="15" type="body"/>
          </p:nvPr>
        </p:nvSpPr>
        <p:spPr>
          <a:xfrm>
            <a:off x="7644384" y="3218688"/>
            <a:ext cx="1801368" cy="14813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7"/>
          <p:cNvSpPr/>
          <p:nvPr>
            <p:ph idx="16" type="pic"/>
          </p:nvPr>
        </p:nvSpPr>
        <p:spPr>
          <a:xfrm>
            <a:off x="10204704" y="1481328"/>
            <a:ext cx="969264" cy="969264"/>
          </a:xfrm>
          <a:prstGeom prst="rect">
            <a:avLst/>
          </a:prstGeom>
          <a:solidFill>
            <a:srgbClr val="B5A764"/>
          </a:solidFill>
          <a:ln cap="flat" cmpd="sng" w="15875">
            <a:solidFill>
              <a:schemeClr val="accent1"/>
            </a:solidFill>
            <a:prstDash val="solid"/>
            <a:round/>
            <a:headEnd len="sm" w="sm" type="none"/>
            <a:tailEnd len="sm" w="sm" type="none"/>
          </a:ln>
        </p:spPr>
      </p:sp>
      <p:sp>
        <p:nvSpPr>
          <p:cNvPr id="65" name="Google Shape;65;p7"/>
          <p:cNvSpPr txBox="1"/>
          <p:nvPr>
            <p:ph idx="17" type="body"/>
          </p:nvPr>
        </p:nvSpPr>
        <p:spPr>
          <a:xfrm>
            <a:off x="10113264" y="2743200"/>
            <a:ext cx="1389888"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400"/>
              <a:buNone/>
              <a:defRPr b="0" sz="2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7"/>
          <p:cNvSpPr txBox="1"/>
          <p:nvPr>
            <p:ph idx="18" type="body"/>
          </p:nvPr>
        </p:nvSpPr>
        <p:spPr>
          <a:xfrm>
            <a:off x="10113264" y="3218688"/>
            <a:ext cx="1801368" cy="14813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1800"/>
              <a:buNone/>
              <a:defRPr b="0" sz="18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7"/>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accent1"/>
                </a:solidFill>
                <a:latin typeface="Gill Sans"/>
                <a:ea typeface="Gill Sans"/>
                <a:cs typeface="Gill Sans"/>
                <a:sym typeface="Gill Sans"/>
              </a:defRPr>
            </a:lvl1pPr>
            <a:lvl2pPr indent="0" lvl="1" marL="0" algn="l">
              <a:spcBef>
                <a:spcPts val="0"/>
              </a:spcBef>
              <a:buNone/>
              <a:defRPr sz="1200">
                <a:solidFill>
                  <a:schemeClr val="accent1"/>
                </a:solidFill>
                <a:latin typeface="Gill Sans"/>
                <a:ea typeface="Gill Sans"/>
                <a:cs typeface="Gill Sans"/>
                <a:sym typeface="Gill Sans"/>
              </a:defRPr>
            </a:lvl2pPr>
            <a:lvl3pPr indent="0" lvl="2" marL="0" algn="l">
              <a:spcBef>
                <a:spcPts val="0"/>
              </a:spcBef>
              <a:buNone/>
              <a:defRPr sz="1200">
                <a:solidFill>
                  <a:schemeClr val="accent1"/>
                </a:solidFill>
                <a:latin typeface="Gill Sans"/>
                <a:ea typeface="Gill Sans"/>
                <a:cs typeface="Gill Sans"/>
                <a:sym typeface="Gill Sans"/>
              </a:defRPr>
            </a:lvl3pPr>
            <a:lvl4pPr indent="0" lvl="3" marL="0" algn="l">
              <a:spcBef>
                <a:spcPts val="0"/>
              </a:spcBef>
              <a:buNone/>
              <a:defRPr sz="1200">
                <a:solidFill>
                  <a:schemeClr val="accent1"/>
                </a:solidFill>
                <a:latin typeface="Gill Sans"/>
                <a:ea typeface="Gill Sans"/>
                <a:cs typeface="Gill Sans"/>
                <a:sym typeface="Gill Sans"/>
              </a:defRPr>
            </a:lvl4pPr>
            <a:lvl5pPr indent="0" lvl="4" marL="0" algn="l">
              <a:spcBef>
                <a:spcPts val="0"/>
              </a:spcBef>
              <a:buNone/>
              <a:defRPr sz="1200">
                <a:solidFill>
                  <a:schemeClr val="accent1"/>
                </a:solidFill>
                <a:latin typeface="Gill Sans"/>
                <a:ea typeface="Gill Sans"/>
                <a:cs typeface="Gill Sans"/>
                <a:sym typeface="Gill Sans"/>
              </a:defRPr>
            </a:lvl5pPr>
            <a:lvl6pPr indent="0" lvl="5" marL="0" algn="l">
              <a:spcBef>
                <a:spcPts val="0"/>
              </a:spcBef>
              <a:buNone/>
              <a:defRPr sz="1200">
                <a:solidFill>
                  <a:schemeClr val="accent1"/>
                </a:solidFill>
                <a:latin typeface="Gill Sans"/>
                <a:ea typeface="Gill Sans"/>
                <a:cs typeface="Gill Sans"/>
                <a:sym typeface="Gill Sans"/>
              </a:defRPr>
            </a:lvl6pPr>
            <a:lvl7pPr indent="0" lvl="6" marL="0" algn="l">
              <a:spcBef>
                <a:spcPts val="0"/>
              </a:spcBef>
              <a:buNone/>
              <a:defRPr sz="1200">
                <a:solidFill>
                  <a:schemeClr val="accent1"/>
                </a:solidFill>
                <a:latin typeface="Gill Sans"/>
                <a:ea typeface="Gill Sans"/>
                <a:cs typeface="Gill Sans"/>
                <a:sym typeface="Gill Sans"/>
              </a:defRPr>
            </a:lvl7pPr>
            <a:lvl8pPr indent="0" lvl="7" marL="0" algn="l">
              <a:spcBef>
                <a:spcPts val="0"/>
              </a:spcBef>
              <a:buNone/>
              <a:defRPr sz="1200">
                <a:solidFill>
                  <a:schemeClr val="accent1"/>
                </a:solidFill>
                <a:latin typeface="Gill Sans"/>
                <a:ea typeface="Gill Sans"/>
                <a:cs typeface="Gill Sans"/>
                <a:sym typeface="Gill Sans"/>
              </a:defRPr>
            </a:lvl8pPr>
            <a:lvl9pPr indent="0" lvl="8" marL="0" algn="l">
              <a:spcBef>
                <a:spcPts val="0"/>
              </a:spcBef>
              <a:buNone/>
              <a:defRPr sz="1200">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7"/>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0" name="Google Shape;70;p7"/>
          <p:cNvCxnSpPr/>
          <p:nvPr/>
        </p:nvCxnSpPr>
        <p:spPr>
          <a:xfrm>
            <a:off x="3866404" y="522548"/>
            <a:ext cx="8325596" cy="0"/>
          </a:xfrm>
          <a:prstGeom prst="straightConnector1">
            <a:avLst/>
          </a:prstGeom>
          <a:noFill/>
          <a:ln cap="flat" cmpd="sng" w="15875">
            <a:solidFill>
              <a:schemeClr val="accent1"/>
            </a:solidFill>
            <a:prstDash val="solid"/>
            <a:miter lim="800000"/>
            <a:headEnd len="sm" w="sm" type="none"/>
            <a:tailEnd len="sm" w="sm" type="none"/>
          </a:ln>
        </p:spPr>
      </p:cxnSp>
      <p:cxnSp>
        <p:nvCxnSpPr>
          <p:cNvPr id="71" name="Google Shape;71;p7"/>
          <p:cNvCxnSpPr/>
          <p:nvPr/>
        </p:nvCxnSpPr>
        <p:spPr>
          <a:xfrm>
            <a:off x="0" y="5757057"/>
            <a:ext cx="8504858" cy="0"/>
          </a:xfrm>
          <a:prstGeom prst="straightConnector1">
            <a:avLst/>
          </a:prstGeom>
          <a:noFill/>
          <a:ln cap="flat" cmpd="sng" w="15875">
            <a:solidFill>
              <a:schemeClr val="accent1"/>
            </a:solidFill>
            <a:prstDash val="solid"/>
            <a:miter lim="800000"/>
            <a:headEnd len="sm" w="sm" type="none"/>
            <a:tailEnd len="sm" w="sm" type="none"/>
          </a:ln>
        </p:spPr>
      </p:cxnSp>
      <p:cxnSp>
        <p:nvCxnSpPr>
          <p:cNvPr id="72" name="Google Shape;72;p7"/>
          <p:cNvCxnSpPr/>
          <p:nvPr/>
        </p:nvCxnSpPr>
        <p:spPr>
          <a:xfrm>
            <a:off x="0" y="6439485"/>
            <a:ext cx="12192000" cy="0"/>
          </a:xfrm>
          <a:prstGeom prst="straightConnector1">
            <a:avLst/>
          </a:prstGeom>
          <a:noFill/>
          <a:ln cap="flat" cmpd="sng" w="15875">
            <a:solidFill>
              <a:schemeClr val="accent1"/>
            </a:solidFill>
            <a:prstDash val="solid"/>
            <a:miter lim="800000"/>
            <a:headEnd len="sm" w="sm" type="none"/>
            <a:tailEnd len="sm" w="sm" type="none"/>
          </a:ln>
        </p:spPr>
      </p:cxnSp>
      <p:sp>
        <p:nvSpPr>
          <p:cNvPr id="73" name="Google Shape;73;p7"/>
          <p:cNvSpPr txBox="1"/>
          <p:nvPr>
            <p:ph idx="19" type="body"/>
          </p:nvPr>
        </p:nvSpPr>
        <p:spPr>
          <a:xfrm>
            <a:off x="8836655" y="5143104"/>
            <a:ext cx="3355345" cy="125272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4000"/>
              <a:buNone/>
              <a:defRPr sz="4000">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bg>
      <p:bgPr>
        <a:solidFill>
          <a:schemeClr val="accent2"/>
        </a:solidFill>
      </p:bgPr>
    </p:bg>
    <p:spTree>
      <p:nvGrpSpPr>
        <p:cNvPr id="74" name="Shape 74"/>
        <p:cNvGrpSpPr/>
        <p:nvPr/>
      </p:nvGrpSpPr>
      <p:grpSpPr>
        <a:xfrm>
          <a:off x="0" y="0"/>
          <a:ext cx="0" cy="0"/>
          <a:chOff x="0" y="0"/>
          <a:chExt cx="0" cy="0"/>
        </a:xfrm>
      </p:grpSpPr>
      <p:sp>
        <p:nvSpPr>
          <p:cNvPr id="75" name="Google Shape;75;p8"/>
          <p:cNvSpPr txBox="1"/>
          <p:nvPr>
            <p:ph type="title"/>
          </p:nvPr>
        </p:nvSpPr>
        <p:spPr>
          <a:xfrm>
            <a:off x="2039112" y="192024"/>
            <a:ext cx="8165592" cy="72237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
          <p:cNvSpPr/>
          <p:nvPr>
            <p:ph idx="2" type="pic"/>
          </p:nvPr>
        </p:nvSpPr>
        <p:spPr>
          <a:xfrm>
            <a:off x="1101852" y="1261872"/>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77" name="Google Shape;77;p8"/>
          <p:cNvSpPr txBox="1"/>
          <p:nvPr>
            <p:ph idx="1" type="body"/>
          </p:nvPr>
        </p:nvSpPr>
        <p:spPr>
          <a:xfrm>
            <a:off x="992124" y="2889504"/>
            <a:ext cx="1828800"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8"/>
          <p:cNvSpPr txBox="1"/>
          <p:nvPr>
            <p:ph idx="3" type="body"/>
          </p:nvPr>
        </p:nvSpPr>
        <p:spPr>
          <a:xfrm>
            <a:off x="1060704" y="315468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8"/>
          <p:cNvSpPr/>
          <p:nvPr>
            <p:ph idx="4" type="pic"/>
          </p:nvPr>
        </p:nvSpPr>
        <p:spPr>
          <a:xfrm>
            <a:off x="1101852" y="3877056"/>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80" name="Google Shape;80;p8"/>
          <p:cNvSpPr txBox="1"/>
          <p:nvPr>
            <p:ph idx="5" type="body"/>
          </p:nvPr>
        </p:nvSpPr>
        <p:spPr>
          <a:xfrm>
            <a:off x="978408" y="5477256"/>
            <a:ext cx="1856232"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8"/>
          <p:cNvSpPr txBox="1"/>
          <p:nvPr>
            <p:ph idx="6" type="body"/>
          </p:nvPr>
        </p:nvSpPr>
        <p:spPr>
          <a:xfrm>
            <a:off x="1060704" y="576072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8"/>
          <p:cNvSpPr/>
          <p:nvPr>
            <p:ph idx="7" type="pic"/>
          </p:nvPr>
        </p:nvSpPr>
        <p:spPr>
          <a:xfrm>
            <a:off x="3962764" y="1261872"/>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83" name="Google Shape;83;p8"/>
          <p:cNvSpPr txBox="1"/>
          <p:nvPr>
            <p:ph idx="8" type="body"/>
          </p:nvPr>
        </p:nvSpPr>
        <p:spPr>
          <a:xfrm>
            <a:off x="3853036" y="2889504"/>
            <a:ext cx="1828800"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8"/>
          <p:cNvSpPr txBox="1"/>
          <p:nvPr>
            <p:ph idx="9" type="body"/>
          </p:nvPr>
        </p:nvSpPr>
        <p:spPr>
          <a:xfrm>
            <a:off x="3921616" y="315468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8"/>
          <p:cNvSpPr/>
          <p:nvPr>
            <p:ph idx="13" type="pic"/>
          </p:nvPr>
        </p:nvSpPr>
        <p:spPr>
          <a:xfrm>
            <a:off x="3962764" y="3877056"/>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86" name="Google Shape;86;p8"/>
          <p:cNvSpPr txBox="1"/>
          <p:nvPr>
            <p:ph idx="14" type="body"/>
          </p:nvPr>
        </p:nvSpPr>
        <p:spPr>
          <a:xfrm>
            <a:off x="3839320" y="5477256"/>
            <a:ext cx="1856232"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8"/>
          <p:cNvSpPr txBox="1"/>
          <p:nvPr>
            <p:ph idx="15" type="body"/>
          </p:nvPr>
        </p:nvSpPr>
        <p:spPr>
          <a:xfrm>
            <a:off x="3921616" y="576072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8"/>
          <p:cNvSpPr/>
          <p:nvPr>
            <p:ph idx="16" type="pic"/>
          </p:nvPr>
        </p:nvSpPr>
        <p:spPr>
          <a:xfrm>
            <a:off x="6841853" y="1261872"/>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89" name="Google Shape;89;p8"/>
          <p:cNvSpPr txBox="1"/>
          <p:nvPr>
            <p:ph idx="17" type="body"/>
          </p:nvPr>
        </p:nvSpPr>
        <p:spPr>
          <a:xfrm>
            <a:off x="6732125" y="2889504"/>
            <a:ext cx="1828800"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0" name="Google Shape;90;p8"/>
          <p:cNvSpPr txBox="1"/>
          <p:nvPr>
            <p:ph idx="18" type="body"/>
          </p:nvPr>
        </p:nvSpPr>
        <p:spPr>
          <a:xfrm>
            <a:off x="6800705" y="315468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8"/>
          <p:cNvSpPr/>
          <p:nvPr>
            <p:ph idx="19" type="pic"/>
          </p:nvPr>
        </p:nvSpPr>
        <p:spPr>
          <a:xfrm>
            <a:off x="6841853" y="3877056"/>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92" name="Google Shape;92;p8"/>
          <p:cNvSpPr txBox="1"/>
          <p:nvPr>
            <p:ph idx="20" type="body"/>
          </p:nvPr>
        </p:nvSpPr>
        <p:spPr>
          <a:xfrm>
            <a:off x="6718409" y="5477256"/>
            <a:ext cx="1856232"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8"/>
          <p:cNvSpPr txBox="1"/>
          <p:nvPr>
            <p:ph idx="21" type="body"/>
          </p:nvPr>
        </p:nvSpPr>
        <p:spPr>
          <a:xfrm>
            <a:off x="6800705" y="576072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4" name="Google Shape;94;p8"/>
          <p:cNvSpPr/>
          <p:nvPr>
            <p:ph idx="22" type="pic"/>
          </p:nvPr>
        </p:nvSpPr>
        <p:spPr>
          <a:xfrm>
            <a:off x="9685057" y="1261872"/>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95" name="Google Shape;95;p8"/>
          <p:cNvSpPr txBox="1"/>
          <p:nvPr>
            <p:ph idx="23" type="body"/>
          </p:nvPr>
        </p:nvSpPr>
        <p:spPr>
          <a:xfrm>
            <a:off x="9575329" y="2889504"/>
            <a:ext cx="1828800"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 name="Google Shape;96;p8"/>
          <p:cNvSpPr txBox="1"/>
          <p:nvPr>
            <p:ph idx="24" type="body"/>
          </p:nvPr>
        </p:nvSpPr>
        <p:spPr>
          <a:xfrm>
            <a:off x="9643909" y="315468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8"/>
          <p:cNvSpPr/>
          <p:nvPr>
            <p:ph idx="25" type="pic"/>
          </p:nvPr>
        </p:nvSpPr>
        <p:spPr>
          <a:xfrm>
            <a:off x="9685057" y="3877056"/>
            <a:ext cx="1609344" cy="1609344"/>
          </a:xfrm>
          <a:prstGeom prst="rect">
            <a:avLst/>
          </a:prstGeom>
          <a:solidFill>
            <a:srgbClr val="B5A764"/>
          </a:solidFill>
          <a:ln cap="flat" cmpd="sng" w="15875">
            <a:solidFill>
              <a:schemeClr val="lt1"/>
            </a:solidFill>
            <a:prstDash val="solid"/>
            <a:round/>
            <a:headEnd len="sm" w="sm" type="none"/>
            <a:tailEnd len="sm" w="sm" type="none"/>
          </a:ln>
        </p:spPr>
      </p:sp>
      <p:sp>
        <p:nvSpPr>
          <p:cNvPr id="98" name="Google Shape;98;p8"/>
          <p:cNvSpPr txBox="1"/>
          <p:nvPr>
            <p:ph idx="26" type="body"/>
          </p:nvPr>
        </p:nvSpPr>
        <p:spPr>
          <a:xfrm>
            <a:off x="9561613" y="5477256"/>
            <a:ext cx="1856232" cy="310896"/>
          </a:xfrm>
          <a:prstGeom prst="rect">
            <a:avLst/>
          </a:prstGeom>
          <a:noFill/>
          <a:ln>
            <a:noFill/>
          </a:ln>
        </p:spPr>
        <p:txBody>
          <a:bodyPr anchorCtr="0" anchor="ctr" bIns="45700" lIns="0" spcFirstLastPara="1" rIns="0" wrap="square" tIns="45700">
            <a:noAutofit/>
          </a:bodyPr>
          <a:lstStyle>
            <a:lvl1pPr indent="-228600" lvl="0" marL="457200" algn="ctr">
              <a:lnSpc>
                <a:spcPct val="100000"/>
              </a:lnSpc>
              <a:spcBef>
                <a:spcPts val="0"/>
              </a:spcBef>
              <a:spcAft>
                <a:spcPts val="0"/>
              </a:spcAft>
              <a:buClr>
                <a:schemeClr val="accent1"/>
              </a:buClr>
              <a:buSzPts val="1400"/>
              <a:buNone/>
              <a:defRPr b="0" sz="14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8"/>
          <p:cNvSpPr txBox="1"/>
          <p:nvPr>
            <p:ph idx="27" type="body"/>
          </p:nvPr>
        </p:nvSpPr>
        <p:spPr>
          <a:xfrm>
            <a:off x="9643909" y="5760720"/>
            <a:ext cx="1691640" cy="466344"/>
          </a:xfrm>
          <a:prstGeom prst="rect">
            <a:avLst/>
          </a:prstGeom>
          <a:solidFill>
            <a:schemeClr val="accent2"/>
          </a:solid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1"/>
              </a:buClr>
              <a:buSzPts val="1200"/>
              <a:buNone/>
              <a:defRPr b="0" sz="1200">
                <a:solidFill>
                  <a:schemeClr val="accent1"/>
                </a:solidFill>
                <a:latin typeface="Avenir"/>
                <a:ea typeface="Avenir"/>
                <a:cs typeface="Avenir"/>
                <a:sym typeface="Avenir"/>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8"/>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accent1"/>
                </a:solidFill>
                <a:latin typeface="Gill Sans"/>
                <a:ea typeface="Gill Sans"/>
                <a:cs typeface="Gill Sans"/>
                <a:sym typeface="Gill Sans"/>
              </a:defRPr>
            </a:lvl1pPr>
            <a:lvl2pPr indent="0" lvl="1" marL="0" algn="l">
              <a:spcBef>
                <a:spcPts val="0"/>
              </a:spcBef>
              <a:buNone/>
              <a:defRPr sz="1200">
                <a:solidFill>
                  <a:schemeClr val="accent1"/>
                </a:solidFill>
                <a:latin typeface="Gill Sans"/>
                <a:ea typeface="Gill Sans"/>
                <a:cs typeface="Gill Sans"/>
                <a:sym typeface="Gill Sans"/>
              </a:defRPr>
            </a:lvl2pPr>
            <a:lvl3pPr indent="0" lvl="2" marL="0" algn="l">
              <a:spcBef>
                <a:spcPts val="0"/>
              </a:spcBef>
              <a:buNone/>
              <a:defRPr sz="1200">
                <a:solidFill>
                  <a:schemeClr val="accent1"/>
                </a:solidFill>
                <a:latin typeface="Gill Sans"/>
                <a:ea typeface="Gill Sans"/>
                <a:cs typeface="Gill Sans"/>
                <a:sym typeface="Gill Sans"/>
              </a:defRPr>
            </a:lvl3pPr>
            <a:lvl4pPr indent="0" lvl="3" marL="0" algn="l">
              <a:spcBef>
                <a:spcPts val="0"/>
              </a:spcBef>
              <a:buNone/>
              <a:defRPr sz="1200">
                <a:solidFill>
                  <a:schemeClr val="accent1"/>
                </a:solidFill>
                <a:latin typeface="Gill Sans"/>
                <a:ea typeface="Gill Sans"/>
                <a:cs typeface="Gill Sans"/>
                <a:sym typeface="Gill Sans"/>
              </a:defRPr>
            </a:lvl4pPr>
            <a:lvl5pPr indent="0" lvl="4" marL="0" algn="l">
              <a:spcBef>
                <a:spcPts val="0"/>
              </a:spcBef>
              <a:buNone/>
              <a:defRPr sz="1200">
                <a:solidFill>
                  <a:schemeClr val="accent1"/>
                </a:solidFill>
                <a:latin typeface="Gill Sans"/>
                <a:ea typeface="Gill Sans"/>
                <a:cs typeface="Gill Sans"/>
                <a:sym typeface="Gill Sans"/>
              </a:defRPr>
            </a:lvl5pPr>
            <a:lvl6pPr indent="0" lvl="5" marL="0" algn="l">
              <a:spcBef>
                <a:spcPts val="0"/>
              </a:spcBef>
              <a:buNone/>
              <a:defRPr sz="1200">
                <a:solidFill>
                  <a:schemeClr val="accent1"/>
                </a:solidFill>
                <a:latin typeface="Gill Sans"/>
                <a:ea typeface="Gill Sans"/>
                <a:cs typeface="Gill Sans"/>
                <a:sym typeface="Gill Sans"/>
              </a:defRPr>
            </a:lvl6pPr>
            <a:lvl7pPr indent="0" lvl="6" marL="0" algn="l">
              <a:spcBef>
                <a:spcPts val="0"/>
              </a:spcBef>
              <a:buNone/>
              <a:defRPr sz="1200">
                <a:solidFill>
                  <a:schemeClr val="accent1"/>
                </a:solidFill>
                <a:latin typeface="Gill Sans"/>
                <a:ea typeface="Gill Sans"/>
                <a:cs typeface="Gill Sans"/>
                <a:sym typeface="Gill Sans"/>
              </a:defRPr>
            </a:lvl7pPr>
            <a:lvl8pPr indent="0" lvl="7" marL="0" algn="l">
              <a:spcBef>
                <a:spcPts val="0"/>
              </a:spcBef>
              <a:buNone/>
              <a:defRPr sz="1200">
                <a:solidFill>
                  <a:schemeClr val="accent1"/>
                </a:solidFill>
                <a:latin typeface="Gill Sans"/>
                <a:ea typeface="Gill Sans"/>
                <a:cs typeface="Gill Sans"/>
                <a:sym typeface="Gill Sans"/>
              </a:defRPr>
            </a:lvl8pPr>
            <a:lvl9pPr indent="0" lvl="8" marL="0" algn="l">
              <a:spcBef>
                <a:spcPts val="0"/>
              </a:spcBef>
              <a:buNone/>
              <a:defRPr sz="1200">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01" name="Google Shape;101;p8"/>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3" name="Google Shape;103;p8"/>
          <p:cNvCxnSpPr/>
          <p:nvPr/>
        </p:nvCxnSpPr>
        <p:spPr>
          <a:xfrm>
            <a:off x="0" y="3300220"/>
            <a:ext cx="12192000" cy="0"/>
          </a:xfrm>
          <a:prstGeom prst="straightConnector1">
            <a:avLst/>
          </a:prstGeom>
          <a:noFill/>
          <a:ln cap="flat" cmpd="sng" w="15875">
            <a:solidFill>
              <a:schemeClr val="accent1"/>
            </a:solidFill>
            <a:prstDash val="solid"/>
            <a:miter lim="800000"/>
            <a:headEnd len="sm" w="sm" type="none"/>
            <a:tailEnd len="sm" w="sm" type="none"/>
          </a:ln>
        </p:spPr>
      </p:cxnSp>
      <p:cxnSp>
        <p:nvCxnSpPr>
          <p:cNvPr id="104" name="Google Shape;104;p8"/>
          <p:cNvCxnSpPr/>
          <p:nvPr/>
        </p:nvCxnSpPr>
        <p:spPr>
          <a:xfrm>
            <a:off x="398366" y="1042465"/>
            <a:ext cx="11395267" cy="0"/>
          </a:xfrm>
          <a:prstGeom prst="straightConnector1">
            <a:avLst/>
          </a:prstGeom>
          <a:noFill/>
          <a:ln cap="flat" cmpd="sng" w="15875">
            <a:solidFill>
              <a:schemeClr val="accent1"/>
            </a:solidFill>
            <a:prstDash val="solid"/>
            <a:miter lim="800000"/>
            <a:headEnd len="sm" w="sm" type="none"/>
            <a:tailEnd len="sm" w="sm" type="none"/>
          </a:ln>
        </p:spPr>
      </p:cxnSp>
      <p:cxnSp>
        <p:nvCxnSpPr>
          <p:cNvPr id="105" name="Google Shape;105;p8"/>
          <p:cNvCxnSpPr/>
          <p:nvPr/>
        </p:nvCxnSpPr>
        <p:spPr>
          <a:xfrm rot="10800000">
            <a:off x="398367" y="0"/>
            <a:ext cx="0" cy="6858000"/>
          </a:xfrm>
          <a:prstGeom prst="straightConnector1">
            <a:avLst/>
          </a:prstGeom>
          <a:noFill/>
          <a:ln cap="flat" cmpd="sng" w="15875">
            <a:solidFill>
              <a:schemeClr val="accent1"/>
            </a:solidFill>
            <a:prstDash val="solid"/>
            <a:miter lim="800000"/>
            <a:headEnd len="sm" w="sm" type="none"/>
            <a:tailEnd len="sm" w="sm" type="none"/>
          </a:ln>
        </p:spPr>
      </p:cxnSp>
      <p:cxnSp>
        <p:nvCxnSpPr>
          <p:cNvPr id="106" name="Google Shape;106;p8"/>
          <p:cNvCxnSpPr/>
          <p:nvPr/>
        </p:nvCxnSpPr>
        <p:spPr>
          <a:xfrm rot="10800000">
            <a:off x="11793633" y="0"/>
            <a:ext cx="0" cy="6858000"/>
          </a:xfrm>
          <a:prstGeom prst="straightConnector1">
            <a:avLst/>
          </a:prstGeom>
          <a:noFill/>
          <a:ln cap="flat" cmpd="sng" w="15875">
            <a:solidFill>
              <a:schemeClr val="accent1"/>
            </a:solidFill>
            <a:prstDash val="solid"/>
            <a:miter lim="800000"/>
            <a:headEnd len="sm" w="sm" type="none"/>
            <a:tailEnd len="sm" w="sm" type="none"/>
          </a:ln>
        </p:spPr>
      </p:cxnSp>
      <p:cxnSp>
        <p:nvCxnSpPr>
          <p:cNvPr id="107" name="Google Shape;107;p8"/>
          <p:cNvCxnSpPr/>
          <p:nvPr/>
        </p:nvCxnSpPr>
        <p:spPr>
          <a:xfrm>
            <a:off x="0" y="6439485"/>
            <a:ext cx="12192000" cy="0"/>
          </a:xfrm>
          <a:prstGeom prst="straightConnector1">
            <a:avLst/>
          </a:prstGeom>
          <a:noFill/>
          <a:ln cap="flat" cmpd="sng" w="15875">
            <a:solidFill>
              <a:schemeClr val="accent1"/>
            </a:solidFill>
            <a:prstDash val="solid"/>
            <a:miter lim="800000"/>
            <a:headEnd len="sm" w="sm" type="none"/>
            <a:tailEnd len="sm" w="sm" type="none"/>
          </a:ln>
        </p:spPr>
      </p:cxnSp>
      <p:cxnSp>
        <p:nvCxnSpPr>
          <p:cNvPr id="108" name="Google Shape;108;p8"/>
          <p:cNvCxnSpPr/>
          <p:nvPr/>
        </p:nvCxnSpPr>
        <p:spPr>
          <a:xfrm>
            <a:off x="0" y="5915157"/>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ple content">
  <p:cSld name="Multiple content">
    <p:bg>
      <p:bgPr>
        <a:solidFill>
          <a:schemeClr val="accent1"/>
        </a:solidFill>
      </p:bgPr>
    </p:bg>
    <p:spTree>
      <p:nvGrpSpPr>
        <p:cNvPr id="109" name="Shape 109"/>
        <p:cNvGrpSpPr/>
        <p:nvPr/>
      </p:nvGrpSpPr>
      <p:grpSpPr>
        <a:xfrm>
          <a:off x="0" y="0"/>
          <a:ext cx="0" cy="0"/>
          <a:chOff x="0" y="0"/>
          <a:chExt cx="0" cy="0"/>
        </a:xfrm>
      </p:grpSpPr>
      <p:sp>
        <p:nvSpPr>
          <p:cNvPr id="110" name="Google Shape;110;p9"/>
          <p:cNvSpPr/>
          <p:nvPr>
            <p:ph idx="2" type="pic"/>
          </p:nvPr>
        </p:nvSpPr>
        <p:spPr>
          <a:xfrm>
            <a:off x="547796" y="1652080"/>
            <a:ext cx="4406901" cy="3124681"/>
          </a:xfrm>
          <a:prstGeom prst="rect">
            <a:avLst/>
          </a:prstGeom>
          <a:noFill/>
          <a:ln cap="flat" cmpd="sng" w="15875">
            <a:solidFill>
              <a:schemeClr val="dk1"/>
            </a:solidFill>
            <a:prstDash val="solid"/>
            <a:round/>
            <a:headEnd len="sm" w="sm" type="none"/>
            <a:tailEnd len="sm" w="sm" type="none"/>
          </a:ln>
        </p:spPr>
      </p:sp>
      <p:cxnSp>
        <p:nvCxnSpPr>
          <p:cNvPr id="111" name="Google Shape;111;p9"/>
          <p:cNvCxnSpPr/>
          <p:nvPr/>
        </p:nvCxnSpPr>
        <p:spPr>
          <a:xfrm>
            <a:off x="0" y="1037308"/>
            <a:ext cx="12192000" cy="0"/>
          </a:xfrm>
          <a:prstGeom prst="straightConnector1">
            <a:avLst/>
          </a:prstGeom>
          <a:noFill/>
          <a:ln cap="flat" cmpd="sng" w="15875">
            <a:solidFill>
              <a:schemeClr val="dk1"/>
            </a:solidFill>
            <a:prstDash val="solid"/>
            <a:miter lim="800000"/>
            <a:headEnd len="sm" w="sm" type="none"/>
            <a:tailEnd len="sm" w="sm" type="none"/>
          </a:ln>
        </p:spPr>
      </p:cxnSp>
      <p:cxnSp>
        <p:nvCxnSpPr>
          <p:cNvPr id="112" name="Google Shape;112;p9"/>
          <p:cNvCxnSpPr/>
          <p:nvPr/>
        </p:nvCxnSpPr>
        <p:spPr>
          <a:xfrm rot="10800000">
            <a:off x="5476731" y="1037308"/>
            <a:ext cx="0" cy="5402177"/>
          </a:xfrm>
          <a:prstGeom prst="straightConnector1">
            <a:avLst/>
          </a:prstGeom>
          <a:noFill/>
          <a:ln cap="flat" cmpd="sng" w="15875">
            <a:solidFill>
              <a:schemeClr val="dk1"/>
            </a:solidFill>
            <a:prstDash val="solid"/>
            <a:miter lim="800000"/>
            <a:headEnd len="sm" w="sm" type="none"/>
            <a:tailEnd len="sm" w="sm" type="none"/>
          </a:ln>
        </p:spPr>
      </p:cxnSp>
      <p:cxnSp>
        <p:nvCxnSpPr>
          <p:cNvPr id="113" name="Google Shape;113;p9"/>
          <p:cNvCxnSpPr/>
          <p:nvPr/>
        </p:nvCxnSpPr>
        <p:spPr>
          <a:xfrm rot="10800000">
            <a:off x="8792556" y="1027906"/>
            <a:ext cx="0" cy="5411579"/>
          </a:xfrm>
          <a:prstGeom prst="straightConnector1">
            <a:avLst/>
          </a:prstGeom>
          <a:noFill/>
          <a:ln cap="flat" cmpd="sng" w="15875">
            <a:solidFill>
              <a:schemeClr val="dk1"/>
            </a:solidFill>
            <a:prstDash val="solid"/>
            <a:miter lim="800000"/>
            <a:headEnd len="sm" w="sm" type="none"/>
            <a:tailEnd len="sm" w="sm" type="none"/>
          </a:ln>
        </p:spPr>
      </p:cxnSp>
      <p:cxnSp>
        <p:nvCxnSpPr>
          <p:cNvPr id="114" name="Google Shape;114;p9"/>
          <p:cNvCxnSpPr/>
          <p:nvPr/>
        </p:nvCxnSpPr>
        <p:spPr>
          <a:xfrm>
            <a:off x="5476731" y="3833413"/>
            <a:ext cx="6715269" cy="0"/>
          </a:xfrm>
          <a:prstGeom prst="straightConnector1">
            <a:avLst/>
          </a:prstGeom>
          <a:noFill/>
          <a:ln cap="flat" cmpd="sng" w="15875">
            <a:solidFill>
              <a:schemeClr val="dk1"/>
            </a:solidFill>
            <a:prstDash val="solid"/>
            <a:miter lim="800000"/>
            <a:headEnd len="sm" w="sm" type="none"/>
            <a:tailEnd len="sm" w="sm" type="none"/>
          </a:ln>
        </p:spPr>
      </p:cxnSp>
      <p:cxnSp>
        <p:nvCxnSpPr>
          <p:cNvPr id="115" name="Google Shape;115;p9"/>
          <p:cNvCxnSpPr/>
          <p:nvPr/>
        </p:nvCxnSpPr>
        <p:spPr>
          <a:xfrm>
            <a:off x="0" y="6439485"/>
            <a:ext cx="12192000" cy="0"/>
          </a:xfrm>
          <a:prstGeom prst="straightConnector1">
            <a:avLst/>
          </a:prstGeom>
          <a:noFill/>
          <a:ln cap="flat" cmpd="sng" w="15875">
            <a:solidFill>
              <a:schemeClr val="dk1"/>
            </a:solidFill>
            <a:prstDash val="solid"/>
            <a:miter lim="800000"/>
            <a:headEnd len="sm" w="sm" type="none"/>
            <a:tailEnd len="sm" w="sm" type="none"/>
          </a:ln>
        </p:spPr>
      </p:cxnSp>
      <p:sp>
        <p:nvSpPr>
          <p:cNvPr id="116" name="Google Shape;116;p9"/>
          <p:cNvSpPr txBox="1"/>
          <p:nvPr>
            <p:ph type="title"/>
          </p:nvPr>
        </p:nvSpPr>
        <p:spPr>
          <a:xfrm>
            <a:off x="467868" y="54864"/>
            <a:ext cx="11256264" cy="96926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9"/>
          <p:cNvSpPr txBox="1"/>
          <p:nvPr>
            <p:ph idx="1" type="body"/>
          </p:nvPr>
        </p:nvSpPr>
        <p:spPr>
          <a:xfrm>
            <a:off x="9023483" y="1802860"/>
            <a:ext cx="2843784" cy="18273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9"/>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1" name="Google Shape;121;p9"/>
          <p:cNvSpPr txBox="1"/>
          <p:nvPr>
            <p:ph idx="3" type="body"/>
          </p:nvPr>
        </p:nvSpPr>
        <p:spPr>
          <a:xfrm>
            <a:off x="5634474" y="1802860"/>
            <a:ext cx="2843784" cy="18273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9"/>
          <p:cNvSpPr txBox="1"/>
          <p:nvPr>
            <p:ph idx="4" type="body"/>
          </p:nvPr>
        </p:nvSpPr>
        <p:spPr>
          <a:xfrm>
            <a:off x="5634474" y="1279472"/>
            <a:ext cx="2843784"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9"/>
          <p:cNvSpPr txBox="1"/>
          <p:nvPr>
            <p:ph idx="5" type="body"/>
          </p:nvPr>
        </p:nvSpPr>
        <p:spPr>
          <a:xfrm>
            <a:off x="9023483" y="1278001"/>
            <a:ext cx="2843784"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9"/>
          <p:cNvSpPr txBox="1"/>
          <p:nvPr>
            <p:ph idx="6" type="body"/>
          </p:nvPr>
        </p:nvSpPr>
        <p:spPr>
          <a:xfrm>
            <a:off x="9023483" y="4599432"/>
            <a:ext cx="2843784" cy="16459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9"/>
          <p:cNvSpPr txBox="1"/>
          <p:nvPr>
            <p:ph idx="7" type="body"/>
          </p:nvPr>
        </p:nvSpPr>
        <p:spPr>
          <a:xfrm>
            <a:off x="5634474" y="4599432"/>
            <a:ext cx="2843784" cy="16459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9"/>
          <p:cNvSpPr txBox="1"/>
          <p:nvPr>
            <p:ph idx="8" type="body"/>
          </p:nvPr>
        </p:nvSpPr>
        <p:spPr>
          <a:xfrm>
            <a:off x="5634474" y="4078224"/>
            <a:ext cx="2843784"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9"/>
          <p:cNvSpPr txBox="1"/>
          <p:nvPr>
            <p:ph idx="9" type="body"/>
          </p:nvPr>
        </p:nvSpPr>
        <p:spPr>
          <a:xfrm>
            <a:off x="9023483" y="4078224"/>
            <a:ext cx="2843784"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9"/>
          <p:cNvSpPr txBox="1"/>
          <p:nvPr>
            <p:ph idx="13" type="body"/>
          </p:nvPr>
        </p:nvSpPr>
        <p:spPr>
          <a:xfrm>
            <a:off x="1207008" y="5788152"/>
            <a:ext cx="3858768" cy="53246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9"/>
          <p:cNvSpPr txBox="1"/>
          <p:nvPr>
            <p:ph idx="14" type="body"/>
          </p:nvPr>
        </p:nvSpPr>
        <p:spPr>
          <a:xfrm>
            <a:off x="1207008" y="5266944"/>
            <a:ext cx="3858768"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9"/>
          <p:cNvSpPr/>
          <p:nvPr>
            <p:ph idx="15" type="body"/>
          </p:nvPr>
        </p:nvSpPr>
        <p:spPr>
          <a:xfrm>
            <a:off x="11695176" y="3310128"/>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9"/>
          <p:cNvSpPr/>
          <p:nvPr>
            <p:ph idx="16" type="body"/>
          </p:nvPr>
        </p:nvSpPr>
        <p:spPr>
          <a:xfrm>
            <a:off x="11695176" y="5897880"/>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9"/>
          <p:cNvSpPr/>
          <p:nvPr>
            <p:ph idx="17" type="body"/>
          </p:nvPr>
        </p:nvSpPr>
        <p:spPr>
          <a:xfrm>
            <a:off x="8293608" y="3310128"/>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9"/>
          <p:cNvSpPr/>
          <p:nvPr>
            <p:ph idx="18" type="body"/>
          </p:nvPr>
        </p:nvSpPr>
        <p:spPr>
          <a:xfrm>
            <a:off x="8293608" y="5897880"/>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9"/>
          <p:cNvSpPr/>
          <p:nvPr>
            <p:ph idx="19" type="body"/>
          </p:nvPr>
        </p:nvSpPr>
        <p:spPr>
          <a:xfrm>
            <a:off x="548640" y="5330952"/>
            <a:ext cx="512064" cy="512064"/>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accent1"/>
        </a:solidFill>
      </p:bgPr>
    </p:bg>
    <p:spTree>
      <p:nvGrpSpPr>
        <p:cNvPr id="135" name="Shape 135"/>
        <p:cNvGrpSpPr/>
        <p:nvPr/>
      </p:nvGrpSpPr>
      <p:grpSpPr>
        <a:xfrm>
          <a:off x="0" y="0"/>
          <a:ext cx="0" cy="0"/>
          <a:chOff x="0" y="0"/>
          <a:chExt cx="0" cy="0"/>
        </a:xfrm>
      </p:grpSpPr>
      <p:sp>
        <p:nvSpPr>
          <p:cNvPr id="136" name="Google Shape;136;p10"/>
          <p:cNvSpPr/>
          <p:nvPr/>
        </p:nvSpPr>
        <p:spPr>
          <a:xfrm>
            <a:off x="3886830" y="1031243"/>
            <a:ext cx="7906804" cy="5406242"/>
          </a:xfrm>
          <a:prstGeom prst="rect">
            <a:avLst/>
          </a:prstGeom>
          <a:solidFill>
            <a:srgbClr val="F4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0ECE8"/>
              </a:solidFill>
              <a:latin typeface="Avenir"/>
              <a:ea typeface="Avenir"/>
              <a:cs typeface="Avenir"/>
              <a:sym typeface="Avenir"/>
            </a:endParaRPr>
          </a:p>
        </p:txBody>
      </p:sp>
      <p:sp>
        <p:nvSpPr>
          <p:cNvPr id="137" name="Google Shape;137;p10"/>
          <p:cNvSpPr/>
          <p:nvPr/>
        </p:nvSpPr>
        <p:spPr>
          <a:xfrm>
            <a:off x="409046" y="1042071"/>
            <a:ext cx="3455590" cy="5395417"/>
          </a:xfrm>
          <a:prstGeom prst="rect">
            <a:avLst/>
          </a:prstGeom>
          <a:solidFill>
            <a:srgbClr val="EAE7DB"/>
          </a:solidFill>
          <a:ln cap="flat" cmpd="sng" w="12700">
            <a:solidFill>
              <a:srgbClr val="DEDBD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8" name="Google Shape;138;p10"/>
          <p:cNvSpPr txBox="1"/>
          <p:nvPr>
            <p:ph type="title"/>
          </p:nvPr>
        </p:nvSpPr>
        <p:spPr>
          <a:xfrm>
            <a:off x="2039112" y="64008"/>
            <a:ext cx="8165592" cy="96926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0"/>
          <p:cNvSpPr txBox="1"/>
          <p:nvPr>
            <p:ph idx="1" type="body"/>
          </p:nvPr>
        </p:nvSpPr>
        <p:spPr>
          <a:xfrm>
            <a:off x="667512" y="1673352"/>
            <a:ext cx="2907792"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b="0"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0" name="Google Shape;140;p10"/>
          <p:cNvSpPr txBox="1"/>
          <p:nvPr>
            <p:ph idx="2" type="body"/>
          </p:nvPr>
        </p:nvSpPr>
        <p:spPr>
          <a:xfrm>
            <a:off x="4114800" y="1307592"/>
            <a:ext cx="7598664" cy="1197864"/>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Clr>
                <a:schemeClr val="dk1"/>
              </a:buClr>
              <a:buSzPts val="1800"/>
              <a:buChar char="▪"/>
              <a:defRPr sz="1800"/>
            </a:lvl1pPr>
            <a:lvl2pPr indent="-330200" lvl="1" marL="914400" algn="l">
              <a:lnSpc>
                <a:spcPct val="100000"/>
              </a:lnSpc>
              <a:spcBef>
                <a:spcPts val="0"/>
              </a:spcBef>
              <a:spcAft>
                <a:spcPts val="0"/>
              </a:spcAft>
              <a:buClr>
                <a:schemeClr val="dk1"/>
              </a:buClr>
              <a:buSzPts val="1600"/>
              <a:buChar char="▪"/>
              <a:defRPr sz="1600"/>
            </a:lvl2pPr>
            <a:lvl3pPr indent="-317500" lvl="2" marL="1371600" algn="l">
              <a:lnSpc>
                <a:spcPct val="100000"/>
              </a:lnSpc>
              <a:spcBef>
                <a:spcPts val="0"/>
              </a:spcBef>
              <a:spcAft>
                <a:spcPts val="0"/>
              </a:spcAft>
              <a:buClr>
                <a:schemeClr val="dk1"/>
              </a:buClr>
              <a:buSzPts val="1400"/>
              <a:buChar char="▪"/>
              <a:defRPr sz="1400"/>
            </a:lvl3pPr>
            <a:lvl4pPr indent="-304800" lvl="3" marL="1828800" algn="l">
              <a:lnSpc>
                <a:spcPct val="100000"/>
              </a:lnSpc>
              <a:spcBef>
                <a:spcPts val="0"/>
              </a:spcBef>
              <a:spcAft>
                <a:spcPts val="0"/>
              </a:spcAft>
              <a:buClr>
                <a:schemeClr val="dk1"/>
              </a:buClr>
              <a:buSzPts val="1200"/>
              <a:buChar char="▪"/>
              <a:defRPr sz="1200"/>
            </a:lvl4pPr>
            <a:lvl5pPr indent="-304800" lvl="4" marL="2286000" algn="l">
              <a:lnSpc>
                <a:spcPct val="100000"/>
              </a:lnSpc>
              <a:spcBef>
                <a:spcPts val="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10"/>
          <p:cNvSpPr txBox="1"/>
          <p:nvPr>
            <p:ph idx="3" type="body"/>
          </p:nvPr>
        </p:nvSpPr>
        <p:spPr>
          <a:xfrm>
            <a:off x="667512" y="3452264"/>
            <a:ext cx="2907792"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b="0"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10"/>
          <p:cNvSpPr txBox="1"/>
          <p:nvPr>
            <p:ph idx="4" type="body"/>
          </p:nvPr>
        </p:nvSpPr>
        <p:spPr>
          <a:xfrm>
            <a:off x="4123102" y="3086504"/>
            <a:ext cx="7598664" cy="1197864"/>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Clr>
                <a:schemeClr val="dk1"/>
              </a:buClr>
              <a:buSzPts val="1800"/>
              <a:buChar char="▪"/>
              <a:defRPr sz="1800"/>
            </a:lvl1pPr>
            <a:lvl2pPr indent="-330200" lvl="1" marL="914400" algn="l">
              <a:lnSpc>
                <a:spcPct val="100000"/>
              </a:lnSpc>
              <a:spcBef>
                <a:spcPts val="0"/>
              </a:spcBef>
              <a:spcAft>
                <a:spcPts val="0"/>
              </a:spcAft>
              <a:buClr>
                <a:schemeClr val="dk1"/>
              </a:buClr>
              <a:buSzPts val="1600"/>
              <a:buChar char="▪"/>
              <a:defRPr sz="1600"/>
            </a:lvl2pPr>
            <a:lvl3pPr indent="-317500" lvl="2" marL="1371600" algn="l">
              <a:lnSpc>
                <a:spcPct val="100000"/>
              </a:lnSpc>
              <a:spcBef>
                <a:spcPts val="0"/>
              </a:spcBef>
              <a:spcAft>
                <a:spcPts val="0"/>
              </a:spcAft>
              <a:buClr>
                <a:schemeClr val="dk1"/>
              </a:buClr>
              <a:buSzPts val="1400"/>
              <a:buChar char="▪"/>
              <a:defRPr sz="1400"/>
            </a:lvl3pPr>
            <a:lvl4pPr indent="-304800" lvl="3" marL="1828800" algn="l">
              <a:lnSpc>
                <a:spcPct val="100000"/>
              </a:lnSpc>
              <a:spcBef>
                <a:spcPts val="0"/>
              </a:spcBef>
              <a:spcAft>
                <a:spcPts val="0"/>
              </a:spcAft>
              <a:buClr>
                <a:schemeClr val="dk1"/>
              </a:buClr>
              <a:buSzPts val="1200"/>
              <a:buChar char="▪"/>
              <a:defRPr sz="1200"/>
            </a:lvl4pPr>
            <a:lvl5pPr indent="-304800" lvl="4" marL="2286000" algn="l">
              <a:lnSpc>
                <a:spcPct val="100000"/>
              </a:lnSpc>
              <a:spcBef>
                <a:spcPts val="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0"/>
          <p:cNvSpPr txBox="1"/>
          <p:nvPr>
            <p:ph idx="5" type="body"/>
          </p:nvPr>
        </p:nvSpPr>
        <p:spPr>
          <a:xfrm>
            <a:off x="667512" y="5288457"/>
            <a:ext cx="2907792" cy="46634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dk1"/>
              </a:buClr>
              <a:buSzPts val="2400"/>
              <a:buNone/>
              <a:defRPr b="0"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p10"/>
          <p:cNvSpPr txBox="1"/>
          <p:nvPr>
            <p:ph idx="6" type="body"/>
          </p:nvPr>
        </p:nvSpPr>
        <p:spPr>
          <a:xfrm>
            <a:off x="4114800" y="4922697"/>
            <a:ext cx="7598664" cy="1197864"/>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0"/>
              </a:spcBef>
              <a:spcAft>
                <a:spcPts val="0"/>
              </a:spcAft>
              <a:buClr>
                <a:schemeClr val="dk1"/>
              </a:buClr>
              <a:buSzPts val="1800"/>
              <a:buChar char="▪"/>
              <a:defRPr sz="1800"/>
            </a:lvl1pPr>
            <a:lvl2pPr indent="-330200" lvl="1" marL="914400" algn="l">
              <a:lnSpc>
                <a:spcPct val="100000"/>
              </a:lnSpc>
              <a:spcBef>
                <a:spcPts val="0"/>
              </a:spcBef>
              <a:spcAft>
                <a:spcPts val="0"/>
              </a:spcAft>
              <a:buClr>
                <a:schemeClr val="dk1"/>
              </a:buClr>
              <a:buSzPts val="1600"/>
              <a:buChar char="▪"/>
              <a:defRPr sz="1600"/>
            </a:lvl2pPr>
            <a:lvl3pPr indent="-317500" lvl="2" marL="1371600" algn="l">
              <a:lnSpc>
                <a:spcPct val="100000"/>
              </a:lnSpc>
              <a:spcBef>
                <a:spcPts val="0"/>
              </a:spcBef>
              <a:spcAft>
                <a:spcPts val="0"/>
              </a:spcAft>
              <a:buClr>
                <a:schemeClr val="dk1"/>
              </a:buClr>
              <a:buSzPts val="1400"/>
              <a:buChar char="▪"/>
              <a:defRPr sz="1400"/>
            </a:lvl3pPr>
            <a:lvl4pPr indent="-304800" lvl="3" marL="1828800" algn="l">
              <a:lnSpc>
                <a:spcPct val="100000"/>
              </a:lnSpc>
              <a:spcBef>
                <a:spcPts val="0"/>
              </a:spcBef>
              <a:spcAft>
                <a:spcPts val="0"/>
              </a:spcAft>
              <a:buClr>
                <a:schemeClr val="dk1"/>
              </a:buClr>
              <a:buSzPts val="1200"/>
              <a:buChar char="▪"/>
              <a:defRPr sz="1200"/>
            </a:lvl4pPr>
            <a:lvl5pPr indent="-304800" lvl="4" marL="2286000" algn="l">
              <a:lnSpc>
                <a:spcPct val="100000"/>
              </a:lnSpc>
              <a:spcBef>
                <a:spcPts val="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0"/>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46" name="Google Shape;146;p10"/>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0"/>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8" name="Google Shape;148;p10"/>
          <p:cNvCxnSpPr/>
          <p:nvPr/>
        </p:nvCxnSpPr>
        <p:spPr>
          <a:xfrm>
            <a:off x="398366" y="1038695"/>
            <a:ext cx="11395267" cy="0"/>
          </a:xfrm>
          <a:prstGeom prst="straightConnector1">
            <a:avLst/>
          </a:prstGeom>
          <a:noFill/>
          <a:ln cap="flat" cmpd="sng" w="15875">
            <a:solidFill>
              <a:schemeClr val="dk1"/>
            </a:solidFill>
            <a:prstDash val="solid"/>
            <a:miter lim="800000"/>
            <a:headEnd len="sm" w="sm" type="none"/>
            <a:tailEnd len="sm" w="sm" type="none"/>
          </a:ln>
        </p:spPr>
      </p:cxnSp>
      <p:cxnSp>
        <p:nvCxnSpPr>
          <p:cNvPr id="149" name="Google Shape;149;p10"/>
          <p:cNvCxnSpPr/>
          <p:nvPr/>
        </p:nvCxnSpPr>
        <p:spPr>
          <a:xfrm>
            <a:off x="0" y="6439485"/>
            <a:ext cx="12192000" cy="0"/>
          </a:xfrm>
          <a:prstGeom prst="straightConnector1">
            <a:avLst/>
          </a:prstGeom>
          <a:noFill/>
          <a:ln cap="flat" cmpd="sng" w="15875">
            <a:solidFill>
              <a:schemeClr val="dk1"/>
            </a:solidFill>
            <a:prstDash val="solid"/>
            <a:miter lim="800000"/>
            <a:headEnd len="sm" w="sm" type="none"/>
            <a:tailEnd len="sm" w="sm" type="none"/>
          </a:ln>
        </p:spPr>
      </p:cxnSp>
      <p:cxnSp>
        <p:nvCxnSpPr>
          <p:cNvPr id="150" name="Google Shape;150;p10"/>
          <p:cNvCxnSpPr/>
          <p:nvPr/>
        </p:nvCxnSpPr>
        <p:spPr>
          <a:xfrm rot="10800000">
            <a:off x="398367"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151" name="Google Shape;151;p10"/>
          <p:cNvCxnSpPr/>
          <p:nvPr/>
        </p:nvCxnSpPr>
        <p:spPr>
          <a:xfrm rot="10800000">
            <a:off x="11793633" y="0"/>
            <a:ext cx="0" cy="6858000"/>
          </a:xfrm>
          <a:prstGeom prst="straightConnector1">
            <a:avLst/>
          </a:prstGeom>
          <a:noFill/>
          <a:ln cap="flat" cmpd="sng" w="15875">
            <a:solidFill>
              <a:schemeClr val="dk1"/>
            </a:solidFill>
            <a:prstDash val="solid"/>
            <a:miter lim="800000"/>
            <a:headEnd len="sm" w="sm" type="none"/>
            <a:tailEnd len="sm" w="sm" type="none"/>
          </a:ln>
        </p:spPr>
      </p:cxnSp>
      <p:cxnSp>
        <p:nvCxnSpPr>
          <p:cNvPr id="152" name="Google Shape;152;p10"/>
          <p:cNvCxnSpPr/>
          <p:nvPr/>
        </p:nvCxnSpPr>
        <p:spPr>
          <a:xfrm>
            <a:off x="398366" y="2767098"/>
            <a:ext cx="11395267" cy="0"/>
          </a:xfrm>
          <a:prstGeom prst="straightConnector1">
            <a:avLst/>
          </a:prstGeom>
          <a:noFill/>
          <a:ln cap="flat" cmpd="sng" w="15875">
            <a:solidFill>
              <a:schemeClr val="dk1"/>
            </a:solidFill>
            <a:prstDash val="solid"/>
            <a:miter lim="800000"/>
            <a:headEnd len="sm" w="sm" type="none"/>
            <a:tailEnd len="sm" w="sm" type="none"/>
          </a:ln>
        </p:spPr>
      </p:cxnSp>
      <p:cxnSp>
        <p:nvCxnSpPr>
          <p:cNvPr id="153" name="Google Shape;153;p10"/>
          <p:cNvCxnSpPr/>
          <p:nvPr/>
        </p:nvCxnSpPr>
        <p:spPr>
          <a:xfrm>
            <a:off x="398366" y="4603773"/>
            <a:ext cx="11395267" cy="0"/>
          </a:xfrm>
          <a:prstGeom prst="straightConnector1">
            <a:avLst/>
          </a:prstGeom>
          <a:noFill/>
          <a:ln cap="flat" cmpd="sng" w="15875">
            <a:solidFill>
              <a:schemeClr val="dk1"/>
            </a:solidFill>
            <a:prstDash val="solid"/>
            <a:miter lim="800000"/>
            <a:headEnd len="sm" w="sm" type="none"/>
            <a:tailEnd len="sm" w="sm" type="none"/>
          </a:ln>
        </p:spPr>
      </p:cxnSp>
      <p:cxnSp>
        <p:nvCxnSpPr>
          <p:cNvPr id="154" name="Google Shape;154;p10"/>
          <p:cNvCxnSpPr/>
          <p:nvPr/>
        </p:nvCxnSpPr>
        <p:spPr>
          <a:xfrm rot="10800000">
            <a:off x="3864636" y="1031243"/>
            <a:ext cx="0" cy="5407244"/>
          </a:xfrm>
          <a:prstGeom prst="straightConnector1">
            <a:avLst/>
          </a:prstGeom>
          <a:noFill/>
          <a:ln cap="flat" cmpd="sng" w="15875">
            <a:solidFill>
              <a:schemeClr val="dk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3" name="Google Shape;13;p1"/>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chemeClr val="dk1"/>
                </a:solidFill>
                <a:latin typeface="Gill Sans"/>
                <a:ea typeface="Gill Sans"/>
                <a:cs typeface="Gill Sans"/>
                <a:sym typeface="Gill Sans"/>
              </a:defRPr>
            </a:lvl1pPr>
            <a:lvl2pPr indent="0" lvl="1" marL="0" marR="0" rtl="0" algn="l">
              <a:spcBef>
                <a:spcPts val="0"/>
              </a:spcBef>
              <a:buNone/>
              <a:defRPr b="0" i="0" sz="1200" u="none" cap="none" strike="noStrike">
                <a:solidFill>
                  <a:schemeClr val="dk1"/>
                </a:solidFill>
                <a:latin typeface="Gill Sans"/>
                <a:ea typeface="Gill Sans"/>
                <a:cs typeface="Gill Sans"/>
                <a:sym typeface="Gill Sans"/>
              </a:defRPr>
            </a:lvl2pPr>
            <a:lvl3pPr indent="0" lvl="2" marL="0" marR="0" rtl="0" algn="l">
              <a:spcBef>
                <a:spcPts val="0"/>
              </a:spcBef>
              <a:buNone/>
              <a:defRPr b="0" i="0" sz="1200" u="none" cap="none" strike="noStrike">
                <a:solidFill>
                  <a:schemeClr val="dk1"/>
                </a:solidFill>
                <a:latin typeface="Gill Sans"/>
                <a:ea typeface="Gill Sans"/>
                <a:cs typeface="Gill Sans"/>
                <a:sym typeface="Gill Sans"/>
              </a:defRPr>
            </a:lvl3pPr>
            <a:lvl4pPr indent="0" lvl="3" marL="0" marR="0" rtl="0" algn="l">
              <a:spcBef>
                <a:spcPts val="0"/>
              </a:spcBef>
              <a:buNone/>
              <a:defRPr b="0" i="0" sz="1200" u="none" cap="none" strike="noStrike">
                <a:solidFill>
                  <a:schemeClr val="dk1"/>
                </a:solidFill>
                <a:latin typeface="Gill Sans"/>
                <a:ea typeface="Gill Sans"/>
                <a:cs typeface="Gill Sans"/>
                <a:sym typeface="Gill Sans"/>
              </a:defRPr>
            </a:lvl4pPr>
            <a:lvl5pPr indent="0" lvl="4" marL="0" marR="0" rtl="0" algn="l">
              <a:spcBef>
                <a:spcPts val="0"/>
              </a:spcBef>
              <a:buNone/>
              <a:defRPr b="0" i="0" sz="1200" u="none" cap="none" strike="noStrike">
                <a:solidFill>
                  <a:schemeClr val="dk1"/>
                </a:solidFill>
                <a:latin typeface="Gill Sans"/>
                <a:ea typeface="Gill Sans"/>
                <a:cs typeface="Gill Sans"/>
                <a:sym typeface="Gill Sans"/>
              </a:defRPr>
            </a:lvl5pPr>
            <a:lvl6pPr indent="0" lvl="5" marL="0" marR="0" rtl="0" algn="l">
              <a:spcBef>
                <a:spcPts val="0"/>
              </a:spcBef>
              <a:buNone/>
              <a:defRPr b="0" i="0" sz="1200" u="none" cap="none" strike="noStrike">
                <a:solidFill>
                  <a:schemeClr val="dk1"/>
                </a:solidFill>
                <a:latin typeface="Gill Sans"/>
                <a:ea typeface="Gill Sans"/>
                <a:cs typeface="Gill Sans"/>
                <a:sym typeface="Gill Sans"/>
              </a:defRPr>
            </a:lvl6pPr>
            <a:lvl7pPr indent="0" lvl="6" marL="0" marR="0" rtl="0" algn="l">
              <a:spcBef>
                <a:spcPts val="0"/>
              </a:spcBef>
              <a:buNone/>
              <a:defRPr b="0" i="0" sz="1200" u="none" cap="none" strike="noStrike">
                <a:solidFill>
                  <a:schemeClr val="dk1"/>
                </a:solidFill>
                <a:latin typeface="Gill Sans"/>
                <a:ea typeface="Gill Sans"/>
                <a:cs typeface="Gill Sans"/>
                <a:sym typeface="Gill Sans"/>
              </a:defRPr>
            </a:lvl7pPr>
            <a:lvl8pPr indent="0" lvl="7" marL="0" marR="0" rtl="0" algn="l">
              <a:spcBef>
                <a:spcPts val="0"/>
              </a:spcBef>
              <a:buNone/>
              <a:defRPr b="0" i="0" sz="1200" u="none" cap="none" strike="noStrike">
                <a:solidFill>
                  <a:schemeClr val="dk1"/>
                </a:solidFill>
                <a:latin typeface="Gill Sans"/>
                <a:ea typeface="Gill Sans"/>
                <a:cs typeface="Gill Sans"/>
                <a:sym typeface="Gill Sans"/>
              </a:defRPr>
            </a:lvl8pPr>
            <a:lvl9pPr indent="0" lvl="8" marL="0" marR="0" rtl="0" algn="l">
              <a:spcBef>
                <a:spcPts val="0"/>
              </a:spcBef>
              <a:buNone/>
              <a:defRPr b="0" i="0" sz="12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4" name="Google Shape;14;p1"/>
          <p:cNvSpPr txBox="1"/>
          <p:nvPr>
            <p:ph idx="11" type="ftr"/>
          </p:nvPr>
        </p:nvSpPr>
        <p:spPr>
          <a:xfrm>
            <a:off x="4808250" y="6517634"/>
            <a:ext cx="257287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jpg"/><Relationship Id="rId4" Type="http://schemas.openxmlformats.org/officeDocument/2006/relationships/hyperlink" Target="https://www.flickr.com/photos/30478819@N08/48329288791" TargetMode="External"/><Relationship Id="rId5"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5.jpg"/><Relationship Id="rId5" Type="http://schemas.openxmlformats.org/officeDocument/2006/relationships/image" Target="../media/image7.pn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type="ctrTitle"/>
          </p:nvPr>
        </p:nvSpPr>
        <p:spPr>
          <a:xfrm>
            <a:off x="1009336" y="548653"/>
            <a:ext cx="10493188" cy="23865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6600"/>
              <a:buFont typeface="Arial"/>
              <a:buNone/>
            </a:pPr>
            <a:r>
              <a:rPr b="1" lang="en-US"/>
              <a:t>Automated meeting ROOM Booking system</a:t>
            </a:r>
            <a:endParaRPr/>
          </a:p>
        </p:txBody>
      </p:sp>
      <p:sp>
        <p:nvSpPr>
          <p:cNvPr id="265" name="Google Shape;265;p19"/>
          <p:cNvSpPr txBox="1"/>
          <p:nvPr>
            <p:ph idx="1" type="subTitle"/>
          </p:nvPr>
        </p:nvSpPr>
        <p:spPr>
          <a:xfrm>
            <a:off x="6327648" y="5971032"/>
            <a:ext cx="3776472" cy="53035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000"/>
              <a:buNone/>
            </a:pPr>
            <a:r>
              <a:rPr lang="en-US"/>
              <a:t> </a:t>
            </a:r>
            <a:endParaRPr/>
          </a:p>
          <a:p>
            <a:pPr indent="0" lvl="0" marL="0" rtl="0" algn="ctr">
              <a:lnSpc>
                <a:spcPct val="90000"/>
              </a:lnSpc>
              <a:spcBef>
                <a:spcPts val="1000"/>
              </a:spcBef>
              <a:spcAft>
                <a:spcPts val="0"/>
              </a:spcAft>
              <a:buClr>
                <a:schemeClr val="accent1"/>
              </a:buClr>
              <a:buSzPts val="2000"/>
              <a:buNone/>
            </a:pPr>
            <a:r>
              <a:t/>
            </a:r>
            <a:endParaRPr/>
          </a:p>
        </p:txBody>
      </p:sp>
      <p:pic>
        <p:nvPicPr>
          <p:cNvPr descr="Conference Room Ideas for Your Office | AV Smart Solutions" id="266" name="Google Shape;266;p19"/>
          <p:cNvPicPr preferRelativeResize="0"/>
          <p:nvPr/>
        </p:nvPicPr>
        <p:blipFill rotWithShape="1">
          <a:blip r:embed="rId3">
            <a:alphaModFix/>
          </a:blip>
          <a:srcRect b="0" l="0" r="0" t="0"/>
          <a:stretch/>
        </p:blipFill>
        <p:spPr>
          <a:xfrm>
            <a:off x="2671482" y="3614750"/>
            <a:ext cx="8446525" cy="2886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2039112" y="64008"/>
            <a:ext cx="8165592" cy="96926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en-US"/>
              <a:t>architecture</a:t>
            </a:r>
            <a:endParaRPr/>
          </a:p>
        </p:txBody>
      </p:sp>
      <p:sp>
        <p:nvSpPr>
          <p:cNvPr id="375" name="Google Shape;375;p28"/>
          <p:cNvSpPr txBox="1"/>
          <p:nvPr>
            <p:ph idx="1" type="body"/>
          </p:nvPr>
        </p:nvSpPr>
        <p:spPr>
          <a:xfrm>
            <a:off x="667512" y="1673352"/>
            <a:ext cx="2907792" cy="4663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Data access layer (DAO)</a:t>
            </a:r>
            <a:endParaRPr/>
          </a:p>
        </p:txBody>
      </p:sp>
      <p:sp>
        <p:nvSpPr>
          <p:cNvPr id="376" name="Google Shape;376;p28"/>
          <p:cNvSpPr txBox="1"/>
          <p:nvPr>
            <p:ph idx="2" type="body"/>
          </p:nvPr>
        </p:nvSpPr>
        <p:spPr>
          <a:xfrm>
            <a:off x="4114800" y="1275792"/>
            <a:ext cx="7598664" cy="1197864"/>
          </a:xfrm>
          <a:prstGeom prst="rect">
            <a:avLst/>
          </a:prstGeom>
          <a:noFill/>
          <a:ln>
            <a:noFill/>
          </a:ln>
        </p:spPr>
        <p:txBody>
          <a:bodyPr anchorCtr="0" anchor="ctr" bIns="45700" lIns="91425" spcFirstLastPara="1" rIns="91425" wrap="square" tIns="45700">
            <a:noAutofit/>
          </a:bodyPr>
          <a:lstStyle/>
          <a:p>
            <a:pPr indent="-283464" lvl="0" marL="283464" rtl="0" algn="l">
              <a:lnSpc>
                <a:spcPct val="150000"/>
              </a:lnSpc>
              <a:spcBef>
                <a:spcPts val="0"/>
              </a:spcBef>
              <a:spcAft>
                <a:spcPts val="0"/>
              </a:spcAft>
              <a:buClr>
                <a:schemeClr val="dk1"/>
              </a:buClr>
              <a:buSzPts val="1800"/>
              <a:buChar char="▪"/>
            </a:pPr>
            <a:r>
              <a:rPr lang="en-US"/>
              <a:t>Responsible for database interactions.</a:t>
            </a:r>
            <a:endParaRPr/>
          </a:p>
          <a:p>
            <a:pPr indent="-283464" lvl="0" marL="283464" rtl="0" algn="l">
              <a:lnSpc>
                <a:spcPct val="150000"/>
              </a:lnSpc>
              <a:spcBef>
                <a:spcPts val="0"/>
              </a:spcBef>
              <a:spcAft>
                <a:spcPts val="0"/>
              </a:spcAft>
              <a:buClr>
                <a:schemeClr val="dk1"/>
              </a:buClr>
              <a:buSzPts val="1800"/>
              <a:buChar char="▪"/>
            </a:pPr>
            <a:r>
              <a:rPr lang="en-US"/>
              <a:t>Contains methods for querying and updating the database.</a:t>
            </a:r>
            <a:endParaRPr/>
          </a:p>
          <a:p>
            <a:pPr indent="-283464" lvl="0" marL="283464" rtl="0" algn="l">
              <a:lnSpc>
                <a:spcPct val="150000"/>
              </a:lnSpc>
              <a:spcBef>
                <a:spcPts val="0"/>
              </a:spcBef>
              <a:spcAft>
                <a:spcPts val="0"/>
              </a:spcAft>
              <a:buClr>
                <a:schemeClr val="dk1"/>
              </a:buClr>
              <a:buSzPts val="1800"/>
              <a:buChar char="▪"/>
            </a:pPr>
            <a:r>
              <a:rPr lang="en-US"/>
              <a:t>Uses JDBC to connect to the database.</a:t>
            </a:r>
            <a:endParaRPr/>
          </a:p>
        </p:txBody>
      </p:sp>
      <p:sp>
        <p:nvSpPr>
          <p:cNvPr id="377" name="Google Shape;377;p28"/>
          <p:cNvSpPr txBox="1"/>
          <p:nvPr>
            <p:ph idx="3" type="body"/>
          </p:nvPr>
        </p:nvSpPr>
        <p:spPr>
          <a:xfrm>
            <a:off x="667512" y="3452264"/>
            <a:ext cx="2907792" cy="4663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Business logic layer (Service)</a:t>
            </a:r>
            <a:endParaRPr/>
          </a:p>
        </p:txBody>
      </p:sp>
      <p:sp>
        <p:nvSpPr>
          <p:cNvPr id="378" name="Google Shape;378;p28"/>
          <p:cNvSpPr txBox="1"/>
          <p:nvPr>
            <p:ph idx="4" type="body"/>
          </p:nvPr>
        </p:nvSpPr>
        <p:spPr>
          <a:xfrm>
            <a:off x="4114800" y="3086504"/>
            <a:ext cx="7598664" cy="1197864"/>
          </a:xfrm>
          <a:prstGeom prst="rect">
            <a:avLst/>
          </a:prstGeom>
          <a:noFill/>
          <a:ln>
            <a:noFill/>
          </a:ln>
        </p:spPr>
        <p:txBody>
          <a:bodyPr anchorCtr="0" anchor="ctr" bIns="45700" lIns="91425" spcFirstLastPara="1" rIns="91425" wrap="square" tIns="45700">
            <a:noAutofit/>
          </a:bodyPr>
          <a:lstStyle/>
          <a:p>
            <a:pPr indent="-283464" lvl="0" marL="283464" rtl="0" algn="l">
              <a:lnSpc>
                <a:spcPct val="150000"/>
              </a:lnSpc>
              <a:spcBef>
                <a:spcPts val="0"/>
              </a:spcBef>
              <a:spcAft>
                <a:spcPts val="0"/>
              </a:spcAft>
              <a:buClr>
                <a:schemeClr val="dk1"/>
              </a:buClr>
              <a:buSzPts val="1800"/>
              <a:buChar char="▪"/>
            </a:pPr>
            <a:r>
              <a:rPr lang="en-US"/>
              <a:t>Contains the core business logic of the application.</a:t>
            </a:r>
            <a:endParaRPr/>
          </a:p>
          <a:p>
            <a:pPr indent="-283464" lvl="0" marL="283464" rtl="0" algn="l">
              <a:lnSpc>
                <a:spcPct val="150000"/>
              </a:lnSpc>
              <a:spcBef>
                <a:spcPts val="0"/>
              </a:spcBef>
              <a:spcAft>
                <a:spcPts val="0"/>
              </a:spcAft>
              <a:buClr>
                <a:schemeClr val="dk1"/>
              </a:buClr>
              <a:buSzPts val="1800"/>
              <a:buChar char="▪"/>
            </a:pPr>
            <a:r>
              <a:rPr lang="en-US"/>
              <a:t>Implements functions like searching for available meeting rooms and booking meeting rooms.</a:t>
            </a:r>
            <a:endParaRPr/>
          </a:p>
          <a:p>
            <a:pPr indent="-283464" lvl="0" marL="283464" rtl="0" algn="l">
              <a:lnSpc>
                <a:spcPct val="150000"/>
              </a:lnSpc>
              <a:spcBef>
                <a:spcPts val="0"/>
              </a:spcBef>
              <a:spcAft>
                <a:spcPts val="0"/>
              </a:spcAft>
              <a:buClr>
                <a:schemeClr val="dk1"/>
              </a:buClr>
              <a:buSzPts val="1800"/>
              <a:buChar char="▪"/>
            </a:pPr>
            <a:r>
              <a:rPr lang="en-US"/>
              <a:t>Interacts with the DAO for data access.</a:t>
            </a:r>
            <a:endParaRPr/>
          </a:p>
        </p:txBody>
      </p:sp>
      <p:sp>
        <p:nvSpPr>
          <p:cNvPr id="379" name="Google Shape;379;p28"/>
          <p:cNvSpPr txBox="1"/>
          <p:nvPr>
            <p:ph idx="5" type="body"/>
          </p:nvPr>
        </p:nvSpPr>
        <p:spPr>
          <a:xfrm>
            <a:off x="667512" y="5288457"/>
            <a:ext cx="2907792" cy="4663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User interface layer (controller)</a:t>
            </a:r>
            <a:endParaRPr/>
          </a:p>
        </p:txBody>
      </p:sp>
      <p:sp>
        <p:nvSpPr>
          <p:cNvPr id="380" name="Google Shape;380;p28"/>
          <p:cNvSpPr txBox="1"/>
          <p:nvPr>
            <p:ph idx="6" type="body"/>
          </p:nvPr>
        </p:nvSpPr>
        <p:spPr>
          <a:xfrm>
            <a:off x="4114800" y="5048203"/>
            <a:ext cx="7598664" cy="1197864"/>
          </a:xfrm>
          <a:prstGeom prst="rect">
            <a:avLst/>
          </a:prstGeom>
          <a:noFill/>
          <a:ln>
            <a:noFill/>
          </a:ln>
        </p:spPr>
        <p:txBody>
          <a:bodyPr anchorCtr="0" anchor="ctr" bIns="45700" lIns="91425" spcFirstLastPara="1" rIns="91425" wrap="square" tIns="45700">
            <a:noAutofit/>
          </a:bodyPr>
          <a:lstStyle/>
          <a:p>
            <a:pPr indent="-283464" lvl="0" marL="283464" rtl="0" algn="l">
              <a:lnSpc>
                <a:spcPct val="150000"/>
              </a:lnSpc>
              <a:spcBef>
                <a:spcPts val="0"/>
              </a:spcBef>
              <a:spcAft>
                <a:spcPts val="0"/>
              </a:spcAft>
              <a:buClr>
                <a:schemeClr val="dk1"/>
              </a:buClr>
              <a:buSzPts val="1800"/>
              <a:buChar char="▪"/>
            </a:pPr>
            <a:r>
              <a:rPr lang="en-US"/>
              <a:t>Handles user interactions.</a:t>
            </a:r>
            <a:endParaRPr/>
          </a:p>
          <a:p>
            <a:pPr indent="-283464" lvl="0" marL="283464" rtl="0" algn="l">
              <a:lnSpc>
                <a:spcPct val="150000"/>
              </a:lnSpc>
              <a:spcBef>
                <a:spcPts val="0"/>
              </a:spcBef>
              <a:spcAft>
                <a:spcPts val="0"/>
              </a:spcAft>
              <a:buClr>
                <a:schemeClr val="dk1"/>
              </a:buClr>
              <a:buSzPts val="1800"/>
              <a:buChar char="▪"/>
            </a:pPr>
            <a:r>
              <a:rPr lang="en-US"/>
              <a:t>Calls business logic layer functions based on user input.</a:t>
            </a:r>
            <a:endParaRPr/>
          </a:p>
          <a:p>
            <a:pPr indent="-283464" lvl="0" marL="283464" rtl="0" algn="l">
              <a:lnSpc>
                <a:spcPct val="150000"/>
              </a:lnSpc>
              <a:spcBef>
                <a:spcPts val="0"/>
              </a:spcBef>
              <a:spcAft>
                <a:spcPts val="0"/>
              </a:spcAft>
              <a:buClr>
                <a:schemeClr val="dk1"/>
              </a:buClr>
              <a:buSzPts val="1800"/>
              <a:buChar char="▪"/>
            </a:pPr>
            <a:r>
              <a:rPr lang="en-US"/>
              <a:t>Provides the interface for users to search and book meeting rooms.</a:t>
            </a:r>
            <a:endParaRPr/>
          </a:p>
          <a:p>
            <a:pPr indent="-169164" lvl="0" marL="283464" rtl="0" algn="l">
              <a:lnSpc>
                <a:spcPct val="100000"/>
              </a:lnSpc>
              <a:spcBef>
                <a:spcPts val="0"/>
              </a:spcBef>
              <a:spcAft>
                <a:spcPts val="0"/>
              </a:spcAft>
              <a:buClr>
                <a:schemeClr val="dk1"/>
              </a:buClr>
              <a:buSzPts val="1800"/>
              <a:buNone/>
            </a:pPr>
            <a:r>
              <a:t/>
            </a:r>
            <a:endParaRPr/>
          </a:p>
        </p:txBody>
      </p:sp>
      <p:sp>
        <p:nvSpPr>
          <p:cNvPr id="381" name="Google Shape;381;p28"/>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382" name="Google Shape;382;p28"/>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sp>
        <p:nvSpPr>
          <p:cNvPr id="383" name="Google Shape;383;p28"/>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Gill Sans"/>
                <a:ea typeface="Gill Sans"/>
                <a:cs typeface="Gill Sans"/>
                <a:sym typeface="Gill Sans"/>
              </a:rPr>
              <a:t>AUTOMATED MEETING ROOM BOOKING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idx="1" type="subTitle"/>
          </p:nvPr>
        </p:nvSpPr>
        <p:spPr>
          <a:xfrm>
            <a:off x="948333" y="5267359"/>
            <a:ext cx="3578843" cy="36576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000"/>
              <a:buNone/>
            </a:pPr>
            <a:r>
              <a:rPr b="1" lang="en-US" sz="3000">
                <a:latin typeface="Arial"/>
                <a:ea typeface="Arial"/>
                <a:cs typeface="Arial"/>
                <a:sym typeface="Arial"/>
              </a:rPr>
              <a:t>DATABASE DESIGN</a:t>
            </a:r>
            <a:endParaRPr b="1" sz="3000">
              <a:latin typeface="Arial"/>
              <a:ea typeface="Arial"/>
              <a:cs typeface="Arial"/>
              <a:sym typeface="Arial"/>
            </a:endParaRPr>
          </a:p>
        </p:txBody>
      </p:sp>
      <p:sp>
        <p:nvSpPr>
          <p:cNvPr id="389" name="Google Shape;389;p29"/>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390" name="Google Shape;390;p29"/>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pic>
        <p:nvPicPr>
          <p:cNvPr descr="Database Design Bad Practices | Toptal®" id="391" name="Google Shape;391;p29"/>
          <p:cNvPicPr preferRelativeResize="0"/>
          <p:nvPr/>
        </p:nvPicPr>
        <p:blipFill rotWithShape="1">
          <a:blip r:embed="rId3">
            <a:alphaModFix/>
          </a:blip>
          <a:srcRect b="0" l="0" r="0" t="0"/>
          <a:stretch/>
        </p:blipFill>
        <p:spPr>
          <a:xfrm>
            <a:off x="8337175" y="1775011"/>
            <a:ext cx="3128683" cy="4098082"/>
          </a:xfrm>
          <a:prstGeom prst="rect">
            <a:avLst/>
          </a:prstGeom>
          <a:noFill/>
          <a:ln>
            <a:noFill/>
          </a:ln>
        </p:spPr>
      </p:pic>
      <p:sp>
        <p:nvSpPr>
          <p:cNvPr id="392" name="Google Shape;392;p29"/>
          <p:cNvSpPr txBox="1"/>
          <p:nvPr/>
        </p:nvSpPr>
        <p:spPr>
          <a:xfrm>
            <a:off x="857374" y="712099"/>
            <a:ext cx="6913713" cy="4921020"/>
          </a:xfrm>
          <a:prstGeom prst="rect">
            <a:avLst/>
          </a:prstGeom>
          <a:noFill/>
          <a:ln>
            <a:noFill/>
          </a:ln>
        </p:spPr>
        <p:txBody>
          <a:bodyPr anchorCtr="0" anchor="t" bIns="45700" lIns="91425" spcFirstLastPara="1" rIns="91425" wrap="square" tIns="45700">
            <a:noAutofit/>
          </a:bodyPr>
          <a:lstStyle/>
          <a:p>
            <a:pPr indent="-283464" lvl="0" marL="283464"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venir"/>
                <a:ea typeface="Avenir"/>
                <a:cs typeface="Avenir"/>
                <a:sym typeface="Avenir"/>
              </a:rPr>
              <a:t>The database includes tables for Users, MeetingRoom, BookingInformation and Meeting.</a:t>
            </a:r>
            <a:endParaRPr/>
          </a:p>
          <a:p>
            <a:pPr indent="-283464" lvl="0" marL="283464" marR="0" rtl="0" algn="just">
              <a:lnSpc>
                <a:spcPct val="150000"/>
              </a:lnSpc>
              <a:spcBef>
                <a:spcPts val="1000"/>
              </a:spcBef>
              <a:spcAft>
                <a:spcPts val="0"/>
              </a:spcAft>
              <a:buClr>
                <a:schemeClr val="dk1"/>
              </a:buClr>
              <a:buSzPts val="2400"/>
              <a:buFont typeface="Noto Sans Symbols"/>
              <a:buChar char="▪"/>
            </a:pPr>
            <a:r>
              <a:rPr lang="en-US" sz="2400">
                <a:solidFill>
                  <a:schemeClr val="dk1"/>
                </a:solidFill>
                <a:latin typeface="Avenir"/>
                <a:ea typeface="Avenir"/>
                <a:cs typeface="Avenir"/>
                <a:sym typeface="Avenir"/>
              </a:rPr>
              <a:t>User roles (Admin, Manager, Member) are used to control access to various features.</a:t>
            </a:r>
            <a:endParaRPr/>
          </a:p>
          <a:p>
            <a:pPr indent="-283464" lvl="0" marL="283464" marR="0" rtl="0" algn="just">
              <a:lnSpc>
                <a:spcPct val="150000"/>
              </a:lnSpc>
              <a:spcBef>
                <a:spcPts val="1000"/>
              </a:spcBef>
              <a:spcAft>
                <a:spcPts val="0"/>
              </a:spcAft>
              <a:buClr>
                <a:schemeClr val="dk1"/>
              </a:buClr>
              <a:buSzPts val="2400"/>
              <a:buFont typeface="Noto Sans Symbols"/>
              <a:buChar char="▪"/>
            </a:pPr>
            <a:r>
              <a:rPr lang="en-US" sz="2400">
                <a:solidFill>
                  <a:schemeClr val="dk1"/>
                </a:solidFill>
                <a:latin typeface="Avenir"/>
                <a:ea typeface="Avenir"/>
                <a:cs typeface="Avenir"/>
                <a:sym typeface="Avenir"/>
              </a:rPr>
              <a:t>Foreign keys establish relationships between tables, ensuring data integrity. SQL Queries.</a:t>
            </a:r>
            <a:endParaRPr/>
          </a:p>
          <a:p>
            <a:pPr indent="-105664" lvl="0" marL="283464" marR="0" rtl="0" algn="l">
              <a:lnSpc>
                <a:spcPct val="90000"/>
              </a:lnSpc>
              <a:spcBef>
                <a:spcPts val="1000"/>
              </a:spcBef>
              <a:spcAft>
                <a:spcPts val="0"/>
              </a:spcAft>
              <a:buClr>
                <a:schemeClr val="dk1"/>
              </a:buClr>
              <a:buSzPts val="2800"/>
              <a:buFont typeface="Noto Sans Symbols"/>
              <a:buNone/>
            </a:pPr>
            <a:r>
              <a:t/>
            </a:r>
            <a:endParaRPr sz="2800">
              <a:solidFill>
                <a:schemeClr val="dk1"/>
              </a:solidFill>
              <a:latin typeface="Avenir"/>
              <a:ea typeface="Avenir"/>
              <a:cs typeface="Avenir"/>
              <a:sym typeface="Avenir"/>
            </a:endParaRPr>
          </a:p>
        </p:txBody>
      </p:sp>
      <p:sp>
        <p:nvSpPr>
          <p:cNvPr id="393" name="Google Shape;393;p29"/>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Gill Sans"/>
                <a:ea typeface="Gill Sans"/>
                <a:cs typeface="Gill Sans"/>
                <a:sym typeface="Gill Sans"/>
              </a:rPr>
              <a:t>AUTOMATED MEETING ROOM BOOKING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idx="1" type="subTitle"/>
          </p:nvPr>
        </p:nvSpPr>
        <p:spPr>
          <a:xfrm>
            <a:off x="905974" y="5258876"/>
            <a:ext cx="2889504" cy="365760"/>
          </a:xfrm>
          <a:prstGeom prst="rect">
            <a:avLst/>
          </a:prstGeom>
          <a:solidFill>
            <a:schemeClr val="accent3"/>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None/>
            </a:pPr>
            <a:r>
              <a:rPr lang="en-US" sz="3000">
                <a:latin typeface="Georgia"/>
                <a:ea typeface="Georgia"/>
                <a:cs typeface="Georgia"/>
                <a:sym typeface="Georgia"/>
              </a:rPr>
              <a:t>E-R DIAGRAM</a:t>
            </a:r>
            <a:endParaRPr/>
          </a:p>
        </p:txBody>
      </p:sp>
      <p:sp>
        <p:nvSpPr>
          <p:cNvPr id="399" name="Google Shape;399;p30"/>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400" name="Google Shape;400;p30"/>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pic>
        <p:nvPicPr>
          <p:cNvPr id="401" name="Google Shape;401;p30"/>
          <p:cNvPicPr preferRelativeResize="0"/>
          <p:nvPr/>
        </p:nvPicPr>
        <p:blipFill rotWithShape="1">
          <a:blip r:embed="rId3">
            <a:alphaModFix/>
          </a:blip>
          <a:srcRect b="0" l="0" r="0" t="0"/>
          <a:stretch/>
        </p:blipFill>
        <p:spPr>
          <a:xfrm>
            <a:off x="616639" y="609599"/>
            <a:ext cx="10956091" cy="4531211"/>
          </a:xfrm>
          <a:prstGeom prst="rect">
            <a:avLst/>
          </a:prstGeom>
          <a:noFill/>
          <a:ln>
            <a:noFill/>
          </a:ln>
        </p:spPr>
      </p:pic>
      <p:sp>
        <p:nvSpPr>
          <p:cNvPr id="402" name="Google Shape;402;p30"/>
          <p:cNvSpPr txBox="1"/>
          <p:nvPr/>
        </p:nvSpPr>
        <p:spPr>
          <a:xfrm>
            <a:off x="3473157" y="6517634"/>
            <a:ext cx="5245684"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Gill Sans"/>
                <a:ea typeface="Gill Sans"/>
                <a:cs typeface="Gill Sans"/>
                <a:sym typeface="Gill Sans"/>
              </a:rPr>
              <a:t>AUTOMATED MEETING ROOM BOOKING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ph idx="1" type="subTitle"/>
          </p:nvPr>
        </p:nvSpPr>
        <p:spPr>
          <a:xfrm>
            <a:off x="905974" y="5258876"/>
            <a:ext cx="2889504" cy="365760"/>
          </a:xfrm>
          <a:prstGeom prst="rect">
            <a:avLst/>
          </a:prstGeom>
          <a:solidFill>
            <a:schemeClr val="accent3"/>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None/>
            </a:pPr>
            <a:r>
              <a:rPr lang="en-US" sz="3000">
                <a:latin typeface="Georgia"/>
                <a:ea typeface="Georgia"/>
                <a:cs typeface="Georgia"/>
                <a:sym typeface="Georgia"/>
              </a:rPr>
              <a:t>E-R DIAGRAM</a:t>
            </a:r>
            <a:endParaRPr/>
          </a:p>
          <a:p>
            <a:pPr indent="0" lvl="0" marL="0" rtl="0" algn="ctr">
              <a:lnSpc>
                <a:spcPct val="90000"/>
              </a:lnSpc>
              <a:spcBef>
                <a:spcPts val="1000"/>
              </a:spcBef>
              <a:spcAft>
                <a:spcPts val="0"/>
              </a:spcAft>
              <a:buClr>
                <a:schemeClr val="dk1"/>
              </a:buClr>
              <a:buSzPts val="3000"/>
              <a:buNone/>
            </a:pPr>
            <a:r>
              <a:rPr lang="en-US" sz="3000">
                <a:latin typeface="Georgia"/>
                <a:ea typeface="Georgia"/>
                <a:cs typeface="Georgia"/>
                <a:sym typeface="Georgia"/>
              </a:rPr>
              <a:t>(Contd..)</a:t>
            </a:r>
            <a:endParaRPr/>
          </a:p>
        </p:txBody>
      </p:sp>
      <p:sp>
        <p:nvSpPr>
          <p:cNvPr id="408" name="Google Shape;408;p31"/>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409" name="Google Shape;409;p31"/>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pic>
        <p:nvPicPr>
          <p:cNvPr id="410" name="Google Shape;410;p31"/>
          <p:cNvPicPr preferRelativeResize="0"/>
          <p:nvPr/>
        </p:nvPicPr>
        <p:blipFill rotWithShape="1">
          <a:blip r:embed="rId3">
            <a:alphaModFix/>
          </a:blip>
          <a:srcRect b="0" l="0" r="0" t="0"/>
          <a:stretch/>
        </p:blipFill>
        <p:spPr>
          <a:xfrm>
            <a:off x="905974" y="627529"/>
            <a:ext cx="10488705" cy="4536142"/>
          </a:xfrm>
          <a:prstGeom prst="rect">
            <a:avLst/>
          </a:prstGeom>
          <a:noFill/>
          <a:ln>
            <a:noFill/>
          </a:ln>
        </p:spPr>
      </p:pic>
      <p:sp>
        <p:nvSpPr>
          <p:cNvPr id="411" name="Google Shape;411;p31"/>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Gill Sans"/>
                <a:ea typeface="Gill Sans"/>
                <a:cs typeface="Gill Sans"/>
                <a:sym typeface="Gill Sans"/>
              </a:rPr>
              <a:t>AUTOMATED MEETING ROOM BOOKING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idx="1" type="subTitle"/>
          </p:nvPr>
        </p:nvSpPr>
        <p:spPr>
          <a:xfrm>
            <a:off x="905973" y="5339615"/>
            <a:ext cx="3074355" cy="365760"/>
          </a:xfrm>
          <a:prstGeom prst="rect">
            <a:avLst/>
          </a:prstGeom>
          <a:solidFill>
            <a:schemeClr val="accent3"/>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rPr lang="en-US" sz="2800">
                <a:latin typeface="Georgia"/>
                <a:ea typeface="Georgia"/>
                <a:cs typeface="Georgia"/>
                <a:sym typeface="Georgia"/>
              </a:rPr>
              <a:t>UML DIAGRAM</a:t>
            </a:r>
            <a:endParaRPr/>
          </a:p>
        </p:txBody>
      </p:sp>
      <p:sp>
        <p:nvSpPr>
          <p:cNvPr id="417" name="Google Shape;417;p32"/>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418" name="Google Shape;418;p32"/>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sp>
        <p:nvSpPr>
          <p:cNvPr id="419" name="Google Shape;419;p32"/>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Gill Sans"/>
                <a:ea typeface="Gill Sans"/>
                <a:cs typeface="Gill Sans"/>
                <a:sym typeface="Gill Sans"/>
              </a:rPr>
              <a:t>AUTOMATED MEETING ROOM BOOKING SYSTEM</a:t>
            </a:r>
            <a:endParaRPr/>
          </a:p>
        </p:txBody>
      </p:sp>
      <p:pic>
        <p:nvPicPr>
          <p:cNvPr id="420" name="Google Shape;420;p32"/>
          <p:cNvPicPr preferRelativeResize="0"/>
          <p:nvPr/>
        </p:nvPicPr>
        <p:blipFill>
          <a:blip r:embed="rId3">
            <a:alphaModFix/>
          </a:blip>
          <a:stretch>
            <a:fillRect/>
          </a:stretch>
        </p:blipFill>
        <p:spPr>
          <a:xfrm>
            <a:off x="999613" y="1627625"/>
            <a:ext cx="10192776" cy="260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descr="A row of white marble pillars" id="425" name="Google Shape;425;p33"/>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BDB7A4"/>
          </a:solidFill>
          <a:ln>
            <a:noFill/>
          </a:ln>
        </p:spPr>
      </p:pic>
      <p:sp>
        <p:nvSpPr>
          <p:cNvPr id="426" name="Google Shape;426;p33"/>
          <p:cNvSpPr txBox="1"/>
          <p:nvPr>
            <p:ph type="title"/>
          </p:nvPr>
        </p:nvSpPr>
        <p:spPr>
          <a:xfrm>
            <a:off x="1508760" y="1188720"/>
            <a:ext cx="9171432" cy="4480560"/>
          </a:xfrm>
          <a:prstGeom prst="rect">
            <a:avLst/>
          </a:prstGeom>
          <a:noFill/>
          <a:ln cap="flat" cmpd="sng" w="15875">
            <a:solidFill>
              <a:schemeClr val="accent1"/>
            </a:solidFill>
            <a:prstDash val="solid"/>
            <a:round/>
            <a:headEnd len="sm" w="sm" type="none"/>
            <a:tailEnd len="sm" w="sm" type="none"/>
          </a:ln>
        </p:spPr>
        <p:txBody>
          <a:bodyPr anchorCtr="0" anchor="ctr" bIns="640075" lIns="365750" spcFirstLastPara="1" rIns="91425" wrap="square" tIns="45700">
            <a:noAutofit/>
          </a:bodyPr>
          <a:lstStyle/>
          <a:p>
            <a:pPr indent="0" lvl="0" marL="0" rtl="0" algn="l">
              <a:lnSpc>
                <a:spcPct val="90000"/>
              </a:lnSpc>
              <a:spcBef>
                <a:spcPts val="0"/>
              </a:spcBef>
              <a:spcAft>
                <a:spcPts val="0"/>
              </a:spcAft>
              <a:buClr>
                <a:schemeClr val="accent1"/>
              </a:buClr>
              <a:buSzPts val="7200"/>
              <a:buFont typeface="Arial"/>
              <a:buNone/>
            </a:pPr>
            <a:r>
              <a:rPr b="1" lang="en-US"/>
              <a:t>flowchart</a:t>
            </a:r>
            <a:endParaRPr/>
          </a:p>
        </p:txBody>
      </p:sp>
      <p:sp>
        <p:nvSpPr>
          <p:cNvPr id="427" name="Google Shape;427;p33"/>
          <p:cNvSpPr txBox="1"/>
          <p:nvPr>
            <p:ph idx="1" type="body"/>
          </p:nvPr>
        </p:nvSpPr>
        <p:spPr>
          <a:xfrm>
            <a:off x="6470436" y="5099897"/>
            <a:ext cx="3278801" cy="36576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1200"/>
              <a:buNone/>
            </a:pPr>
            <a:r>
              <a:rPr lang="en-US" sz="1200"/>
              <a:t>Automated Meeting Room Booking System </a:t>
            </a:r>
            <a:endParaRPr/>
          </a:p>
        </p:txBody>
      </p:sp>
      <p:cxnSp>
        <p:nvCxnSpPr>
          <p:cNvPr id="428" name="Google Shape;428;p33"/>
          <p:cNvCxnSpPr/>
          <p:nvPr/>
        </p:nvCxnSpPr>
        <p:spPr>
          <a:xfrm>
            <a:off x="-12700" y="5282777"/>
            <a:ext cx="6535479" cy="0"/>
          </a:xfrm>
          <a:prstGeom prst="straightConnector1">
            <a:avLst/>
          </a:prstGeom>
          <a:noFill/>
          <a:ln cap="flat" cmpd="sng" w="15875">
            <a:solidFill>
              <a:schemeClr val="accent1"/>
            </a:solidFill>
            <a:prstDash val="solid"/>
            <a:miter lim="800000"/>
            <a:headEnd len="sm" w="sm" type="none"/>
            <a:tailEnd len="sm" w="sm" type="none"/>
          </a:ln>
        </p:spPr>
      </p:cxnSp>
      <p:cxnSp>
        <p:nvCxnSpPr>
          <p:cNvPr id="429" name="Google Shape;429;p33"/>
          <p:cNvCxnSpPr/>
          <p:nvPr/>
        </p:nvCxnSpPr>
        <p:spPr>
          <a:xfrm>
            <a:off x="9696893" y="5282777"/>
            <a:ext cx="2495107"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4"/>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sp>
        <p:nvSpPr>
          <p:cNvPr id="435" name="Google Shape;435;p34"/>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pic>
        <p:nvPicPr>
          <p:cNvPr id="436" name="Google Shape;436;p34"/>
          <p:cNvPicPr preferRelativeResize="0"/>
          <p:nvPr/>
        </p:nvPicPr>
        <p:blipFill rotWithShape="1">
          <a:blip r:embed="rId3">
            <a:alphaModFix/>
          </a:blip>
          <a:srcRect b="0" l="0" r="0" t="0"/>
          <a:stretch/>
        </p:blipFill>
        <p:spPr>
          <a:xfrm>
            <a:off x="272377" y="263563"/>
            <a:ext cx="11644616" cy="5895190"/>
          </a:xfrm>
          <a:prstGeom prst="rect">
            <a:avLst/>
          </a:prstGeom>
          <a:noFill/>
          <a:ln>
            <a:noFill/>
          </a:ln>
        </p:spPr>
      </p:pic>
      <p:sp>
        <p:nvSpPr>
          <p:cNvPr id="437" name="Google Shape;437;p34"/>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Gill Sans"/>
                <a:ea typeface="Gill Sans"/>
                <a:cs typeface="Gill Sans"/>
                <a:sym typeface="Gill Sans"/>
              </a:rPr>
              <a:t>AUTOMATED MEETING ROOM BOOKING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descr="A row of white marble pillars" id="442" name="Google Shape;442;p35"/>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BDB7A4"/>
          </a:solidFill>
          <a:ln>
            <a:noFill/>
          </a:ln>
        </p:spPr>
      </p:pic>
      <p:sp>
        <p:nvSpPr>
          <p:cNvPr id="443" name="Google Shape;443;p35"/>
          <p:cNvSpPr txBox="1"/>
          <p:nvPr>
            <p:ph type="title"/>
          </p:nvPr>
        </p:nvSpPr>
        <p:spPr>
          <a:xfrm>
            <a:off x="1508760" y="1188720"/>
            <a:ext cx="9171432" cy="4480560"/>
          </a:xfrm>
          <a:prstGeom prst="rect">
            <a:avLst/>
          </a:prstGeom>
          <a:noFill/>
          <a:ln cap="flat" cmpd="sng" w="15875">
            <a:solidFill>
              <a:schemeClr val="accent1"/>
            </a:solidFill>
            <a:prstDash val="solid"/>
            <a:round/>
            <a:headEnd len="sm" w="sm" type="none"/>
            <a:tailEnd len="sm" w="sm" type="none"/>
          </a:ln>
        </p:spPr>
        <p:txBody>
          <a:bodyPr anchorCtr="0" anchor="ctr" bIns="640075" lIns="365750" spcFirstLastPara="1" rIns="91425" wrap="square" tIns="45700">
            <a:noAutofit/>
          </a:bodyPr>
          <a:lstStyle/>
          <a:p>
            <a:pPr indent="0" lvl="0" marL="0" rtl="0" algn="l">
              <a:lnSpc>
                <a:spcPct val="90000"/>
              </a:lnSpc>
              <a:spcBef>
                <a:spcPts val="0"/>
              </a:spcBef>
              <a:spcAft>
                <a:spcPts val="0"/>
              </a:spcAft>
              <a:buClr>
                <a:schemeClr val="accent1"/>
              </a:buClr>
              <a:buSzPts val="7200"/>
              <a:buFont typeface="Arial"/>
              <a:buNone/>
            </a:pPr>
            <a:r>
              <a:rPr b="1" lang="en-US"/>
              <a:t>snapshots</a:t>
            </a:r>
            <a:endParaRPr/>
          </a:p>
        </p:txBody>
      </p:sp>
      <p:sp>
        <p:nvSpPr>
          <p:cNvPr id="444" name="Google Shape;444;p35"/>
          <p:cNvSpPr txBox="1"/>
          <p:nvPr>
            <p:ph idx="1" type="body"/>
          </p:nvPr>
        </p:nvSpPr>
        <p:spPr>
          <a:xfrm>
            <a:off x="6470436" y="5099897"/>
            <a:ext cx="3278801" cy="36576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1200"/>
              <a:buNone/>
            </a:pPr>
            <a:r>
              <a:rPr lang="en-US" sz="1200"/>
              <a:t>Automated Meeting Room Booking System </a:t>
            </a:r>
            <a:endParaRPr/>
          </a:p>
        </p:txBody>
      </p:sp>
      <p:cxnSp>
        <p:nvCxnSpPr>
          <p:cNvPr id="445" name="Google Shape;445;p35"/>
          <p:cNvCxnSpPr/>
          <p:nvPr/>
        </p:nvCxnSpPr>
        <p:spPr>
          <a:xfrm>
            <a:off x="-12700" y="5282777"/>
            <a:ext cx="6535479" cy="0"/>
          </a:xfrm>
          <a:prstGeom prst="straightConnector1">
            <a:avLst/>
          </a:prstGeom>
          <a:noFill/>
          <a:ln cap="flat" cmpd="sng" w="15875">
            <a:solidFill>
              <a:schemeClr val="accent1"/>
            </a:solidFill>
            <a:prstDash val="solid"/>
            <a:miter lim="800000"/>
            <a:headEnd len="sm" w="sm" type="none"/>
            <a:tailEnd len="sm" w="sm" type="none"/>
          </a:ln>
        </p:spPr>
      </p:cxnSp>
      <p:cxnSp>
        <p:nvCxnSpPr>
          <p:cNvPr id="446" name="Google Shape;446;p35"/>
          <p:cNvCxnSpPr/>
          <p:nvPr/>
        </p:nvCxnSpPr>
        <p:spPr>
          <a:xfrm>
            <a:off x="9696893" y="5282777"/>
            <a:ext cx="2495107"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p:nvPr>
            <p:ph idx="2" type="pic"/>
          </p:nvPr>
        </p:nvSpPr>
        <p:spPr>
          <a:xfrm>
            <a:off x="0" y="0"/>
            <a:ext cx="12192000" cy="6858000"/>
          </a:xfrm>
          <a:prstGeom prst="rect">
            <a:avLst/>
          </a:prstGeom>
        </p:spPr>
      </p:sp>
      <p:sp>
        <p:nvSpPr>
          <p:cNvPr id="453" name="Google Shape;453;p36"/>
          <p:cNvSpPr txBox="1"/>
          <p:nvPr>
            <p:ph type="title"/>
          </p:nvPr>
        </p:nvSpPr>
        <p:spPr>
          <a:xfrm>
            <a:off x="1508760" y="1188720"/>
            <a:ext cx="9171300" cy="4480500"/>
          </a:xfrm>
          <a:prstGeom prst="rect">
            <a:avLst/>
          </a:prstGeom>
        </p:spPr>
        <p:txBody>
          <a:bodyPr anchorCtr="0" anchor="ctr" bIns="640075" lIns="365750" spcFirstLastPara="1" rIns="91425" wrap="square" tIns="45700">
            <a:noAutofit/>
          </a:bodyPr>
          <a:lstStyle/>
          <a:p>
            <a:pPr indent="0" lvl="0" marL="0" rtl="0" algn="l">
              <a:spcBef>
                <a:spcPts val="0"/>
              </a:spcBef>
              <a:spcAft>
                <a:spcPts val="0"/>
              </a:spcAft>
              <a:buNone/>
            </a:pPr>
            <a:r>
              <a:t/>
            </a:r>
            <a:endParaRPr/>
          </a:p>
        </p:txBody>
      </p:sp>
      <p:sp>
        <p:nvSpPr>
          <p:cNvPr id="454" name="Google Shape;454;p36"/>
          <p:cNvSpPr txBox="1"/>
          <p:nvPr>
            <p:ph idx="1" type="body"/>
          </p:nvPr>
        </p:nvSpPr>
        <p:spPr>
          <a:xfrm>
            <a:off x="6665976" y="5102352"/>
            <a:ext cx="2889600" cy="36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455" name="Google Shape;455;p36"/>
          <p:cNvPicPr preferRelativeResize="0"/>
          <p:nvPr/>
        </p:nvPicPr>
        <p:blipFill>
          <a:blip r:embed="rId3">
            <a:alphaModFix/>
          </a:blip>
          <a:stretch>
            <a:fillRect/>
          </a:stretch>
        </p:blipFill>
        <p:spPr>
          <a:xfrm>
            <a:off x="0" y="819150"/>
            <a:ext cx="12192000" cy="521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p:nvPr>
            <p:ph idx="2" type="pic"/>
          </p:nvPr>
        </p:nvSpPr>
        <p:spPr>
          <a:xfrm>
            <a:off x="0" y="0"/>
            <a:ext cx="12192000" cy="6858000"/>
          </a:xfrm>
          <a:prstGeom prst="rect">
            <a:avLst/>
          </a:prstGeom>
        </p:spPr>
      </p:sp>
      <p:sp>
        <p:nvSpPr>
          <p:cNvPr id="462" name="Google Shape;462;p37"/>
          <p:cNvSpPr txBox="1"/>
          <p:nvPr>
            <p:ph type="title"/>
          </p:nvPr>
        </p:nvSpPr>
        <p:spPr>
          <a:xfrm>
            <a:off x="1508760" y="1188720"/>
            <a:ext cx="9171300" cy="4480500"/>
          </a:xfrm>
          <a:prstGeom prst="rect">
            <a:avLst/>
          </a:prstGeom>
        </p:spPr>
        <p:txBody>
          <a:bodyPr anchorCtr="0" anchor="ctr" bIns="640075" lIns="365750" spcFirstLastPara="1" rIns="91425" wrap="square" tIns="45700">
            <a:noAutofit/>
          </a:bodyPr>
          <a:lstStyle/>
          <a:p>
            <a:pPr indent="0" lvl="0" marL="0" rtl="0" algn="l">
              <a:spcBef>
                <a:spcPts val="0"/>
              </a:spcBef>
              <a:spcAft>
                <a:spcPts val="0"/>
              </a:spcAft>
              <a:buNone/>
            </a:pPr>
            <a:r>
              <a:t/>
            </a:r>
            <a:endParaRPr/>
          </a:p>
        </p:txBody>
      </p:sp>
      <p:sp>
        <p:nvSpPr>
          <p:cNvPr id="463" name="Google Shape;463;p37"/>
          <p:cNvSpPr txBox="1"/>
          <p:nvPr>
            <p:ph idx="1" type="body"/>
          </p:nvPr>
        </p:nvSpPr>
        <p:spPr>
          <a:xfrm>
            <a:off x="6665976" y="5102352"/>
            <a:ext cx="2889600" cy="36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464" name="Google Shape;464;p37"/>
          <p:cNvPicPr preferRelativeResize="0"/>
          <p:nvPr/>
        </p:nvPicPr>
        <p:blipFill rotWithShape="1">
          <a:blip r:embed="rId3">
            <a:alphaModFix/>
          </a:blip>
          <a:srcRect b="12840" l="0" r="0" t="11585"/>
          <a:stretch/>
        </p:blipFill>
        <p:spPr>
          <a:xfrm>
            <a:off x="0" y="795775"/>
            <a:ext cx="12192001" cy="518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0"/>
          <p:cNvSpPr txBox="1"/>
          <p:nvPr>
            <p:ph type="title"/>
          </p:nvPr>
        </p:nvSpPr>
        <p:spPr>
          <a:xfrm>
            <a:off x="5199708" y="0"/>
            <a:ext cx="5387609" cy="10488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b="1" lang="en-US" sz="6000"/>
              <a:t>Content</a:t>
            </a:r>
            <a:endParaRPr/>
          </a:p>
        </p:txBody>
      </p:sp>
      <p:graphicFrame>
        <p:nvGraphicFramePr>
          <p:cNvPr id="272" name="Google Shape;272;p20"/>
          <p:cNvGraphicFramePr/>
          <p:nvPr/>
        </p:nvGraphicFramePr>
        <p:xfrm>
          <a:off x="5271426" y="1084730"/>
          <a:ext cx="3000000" cy="3000000"/>
        </p:xfrm>
        <a:graphic>
          <a:graphicData uri="http://schemas.openxmlformats.org/drawingml/2006/table">
            <a:tbl>
              <a:tblPr>
                <a:noFill/>
                <a:tableStyleId>{54631304-A222-4878-90BF-2F12B5BEB9E7}</a:tableStyleId>
              </a:tblPr>
              <a:tblGrid>
                <a:gridCol w="679575"/>
                <a:gridCol w="5568625"/>
              </a:tblGrid>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Abstract</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Introduction</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Implementation</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Objective</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Analysis Of The project</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Flowchart</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Snapshots</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conclusion</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4550">
                <a:tc>
                  <a:txBody>
                    <a:bodyPr/>
                    <a:lstStyle/>
                    <a:p>
                      <a:pPr indent="0" lvl="0" marL="0" marR="0" rtl="0" algn="ctr">
                        <a:spcBef>
                          <a:spcPts val="0"/>
                        </a:spcBef>
                        <a:spcAft>
                          <a:spcPts val="0"/>
                        </a:spcAft>
                        <a:buNone/>
                      </a:pPr>
                      <a:r>
                        <a:rPr lang="en-US" sz="2000" u="none" cap="none" strike="noStrike">
                          <a:latin typeface="Arial"/>
                          <a:ea typeface="Arial"/>
                          <a:cs typeface="Arial"/>
                          <a:sym typeface="Arial"/>
                        </a:rPr>
                        <a:t>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latin typeface="Arial"/>
                          <a:ea typeface="Arial"/>
                          <a:cs typeface="Arial"/>
                          <a:sym typeface="Arial"/>
                        </a:rPr>
                        <a:t>Future scope</a:t>
                      </a:r>
                      <a:endParaRPr/>
                    </a:p>
                  </a:txBody>
                  <a:tcPr marT="45725" marB="45725" marR="91450" marL="4114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73" name="Google Shape;273;p20"/>
          <p:cNvSpPr/>
          <p:nvPr>
            <p:ph idx="2" type="pic"/>
          </p:nvPr>
        </p:nvSpPr>
        <p:spPr>
          <a:xfrm>
            <a:off x="1" y="3810"/>
            <a:ext cx="4856184" cy="6850379"/>
          </a:xfrm>
          <a:prstGeom prst="rect">
            <a:avLst/>
          </a:prstGeom>
          <a:noFill/>
          <a:ln cap="flat" cmpd="sng" w="15875">
            <a:solidFill>
              <a:schemeClr val="dk1"/>
            </a:solidFill>
            <a:prstDash val="solid"/>
            <a:round/>
            <a:headEnd len="sm" w="sm" type="none"/>
            <a:tailEnd len="sm" w="sm" type="none"/>
          </a:ln>
        </p:spPr>
      </p:sp>
      <p:pic>
        <p:nvPicPr>
          <p:cNvPr descr="100+ Meeting Room Booking Stock Photos, Pictures &amp; Royalty-Free Images -  iStock" id="274" name="Google Shape;274;p20"/>
          <p:cNvPicPr preferRelativeResize="0"/>
          <p:nvPr/>
        </p:nvPicPr>
        <p:blipFill rotWithShape="1">
          <a:blip r:embed="rId3">
            <a:alphaModFix/>
          </a:blip>
          <a:srcRect b="0" l="0" r="0" t="0"/>
          <a:stretch/>
        </p:blipFill>
        <p:spPr>
          <a:xfrm>
            <a:off x="0" y="0"/>
            <a:ext cx="4856184"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8"/>
          <p:cNvSpPr/>
          <p:nvPr>
            <p:ph idx="2" type="pic"/>
          </p:nvPr>
        </p:nvSpPr>
        <p:spPr>
          <a:xfrm>
            <a:off x="0" y="0"/>
            <a:ext cx="12192000" cy="6858000"/>
          </a:xfrm>
          <a:prstGeom prst="rect">
            <a:avLst/>
          </a:prstGeom>
        </p:spPr>
      </p:sp>
      <p:sp>
        <p:nvSpPr>
          <p:cNvPr id="471" name="Google Shape;471;p38"/>
          <p:cNvSpPr txBox="1"/>
          <p:nvPr>
            <p:ph type="title"/>
          </p:nvPr>
        </p:nvSpPr>
        <p:spPr>
          <a:xfrm>
            <a:off x="1508760" y="1188720"/>
            <a:ext cx="9171300" cy="4480500"/>
          </a:xfrm>
          <a:prstGeom prst="rect">
            <a:avLst/>
          </a:prstGeom>
        </p:spPr>
        <p:txBody>
          <a:bodyPr anchorCtr="0" anchor="ctr" bIns="640075" lIns="365750" spcFirstLastPara="1" rIns="91425" wrap="square" tIns="45700">
            <a:noAutofit/>
          </a:bodyPr>
          <a:lstStyle/>
          <a:p>
            <a:pPr indent="0" lvl="0" marL="0" rtl="0" algn="l">
              <a:spcBef>
                <a:spcPts val="0"/>
              </a:spcBef>
              <a:spcAft>
                <a:spcPts val="0"/>
              </a:spcAft>
              <a:buNone/>
            </a:pPr>
            <a:r>
              <a:t/>
            </a:r>
            <a:endParaRPr/>
          </a:p>
        </p:txBody>
      </p:sp>
      <p:sp>
        <p:nvSpPr>
          <p:cNvPr id="472" name="Google Shape;472;p38"/>
          <p:cNvSpPr txBox="1"/>
          <p:nvPr>
            <p:ph idx="1" type="body"/>
          </p:nvPr>
        </p:nvSpPr>
        <p:spPr>
          <a:xfrm>
            <a:off x="6665976" y="5102352"/>
            <a:ext cx="2889600" cy="36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473" name="Google Shape;473;p38"/>
          <p:cNvPicPr preferRelativeResize="0"/>
          <p:nvPr/>
        </p:nvPicPr>
        <p:blipFill rotWithShape="1">
          <a:blip r:embed="rId3">
            <a:alphaModFix/>
          </a:blip>
          <a:srcRect b="12188" l="0" r="0" t="10273"/>
          <a:stretch/>
        </p:blipFill>
        <p:spPr>
          <a:xfrm>
            <a:off x="0" y="705700"/>
            <a:ext cx="12192001" cy="5315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9"/>
          <p:cNvSpPr/>
          <p:nvPr>
            <p:ph idx="2" type="pic"/>
          </p:nvPr>
        </p:nvSpPr>
        <p:spPr>
          <a:xfrm>
            <a:off x="0" y="0"/>
            <a:ext cx="12192000" cy="6858000"/>
          </a:xfrm>
          <a:prstGeom prst="rect">
            <a:avLst/>
          </a:prstGeom>
        </p:spPr>
      </p:sp>
      <p:sp>
        <p:nvSpPr>
          <p:cNvPr id="480" name="Google Shape;480;p39"/>
          <p:cNvSpPr txBox="1"/>
          <p:nvPr>
            <p:ph type="title"/>
          </p:nvPr>
        </p:nvSpPr>
        <p:spPr>
          <a:xfrm>
            <a:off x="1508760" y="1188720"/>
            <a:ext cx="9171300" cy="4480500"/>
          </a:xfrm>
          <a:prstGeom prst="rect">
            <a:avLst/>
          </a:prstGeom>
        </p:spPr>
        <p:txBody>
          <a:bodyPr anchorCtr="0" anchor="ctr" bIns="640075" lIns="365750" spcFirstLastPara="1" rIns="91425" wrap="square" tIns="45700">
            <a:noAutofit/>
          </a:bodyPr>
          <a:lstStyle/>
          <a:p>
            <a:pPr indent="0" lvl="0" marL="0" rtl="0" algn="l">
              <a:spcBef>
                <a:spcPts val="0"/>
              </a:spcBef>
              <a:spcAft>
                <a:spcPts val="0"/>
              </a:spcAft>
              <a:buNone/>
            </a:pPr>
            <a:r>
              <a:t/>
            </a:r>
            <a:endParaRPr/>
          </a:p>
        </p:txBody>
      </p:sp>
      <p:sp>
        <p:nvSpPr>
          <p:cNvPr id="481" name="Google Shape;481;p39"/>
          <p:cNvSpPr txBox="1"/>
          <p:nvPr>
            <p:ph idx="1" type="body"/>
          </p:nvPr>
        </p:nvSpPr>
        <p:spPr>
          <a:xfrm>
            <a:off x="6665976" y="5102352"/>
            <a:ext cx="2889600" cy="36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482" name="Google Shape;482;p39"/>
          <p:cNvPicPr preferRelativeResize="0"/>
          <p:nvPr/>
        </p:nvPicPr>
        <p:blipFill rotWithShape="1">
          <a:blip r:embed="rId3">
            <a:alphaModFix/>
          </a:blip>
          <a:srcRect b="5837" l="0" r="0" t="-13945"/>
          <a:stretch/>
        </p:blipFill>
        <p:spPr>
          <a:xfrm>
            <a:off x="0" y="1675"/>
            <a:ext cx="12192001" cy="6503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0"/>
          <p:cNvSpPr/>
          <p:nvPr>
            <p:ph idx="2" type="pic"/>
          </p:nvPr>
        </p:nvSpPr>
        <p:spPr>
          <a:xfrm>
            <a:off x="0" y="0"/>
            <a:ext cx="12192000" cy="6858000"/>
          </a:xfrm>
          <a:prstGeom prst="rect">
            <a:avLst/>
          </a:prstGeom>
        </p:spPr>
      </p:sp>
      <p:sp>
        <p:nvSpPr>
          <p:cNvPr id="489" name="Google Shape;489;p40"/>
          <p:cNvSpPr txBox="1"/>
          <p:nvPr>
            <p:ph type="title"/>
          </p:nvPr>
        </p:nvSpPr>
        <p:spPr>
          <a:xfrm>
            <a:off x="1508760" y="1188720"/>
            <a:ext cx="9171300" cy="4480500"/>
          </a:xfrm>
          <a:prstGeom prst="rect">
            <a:avLst/>
          </a:prstGeom>
        </p:spPr>
        <p:txBody>
          <a:bodyPr anchorCtr="0" anchor="ctr" bIns="640075" lIns="365750" spcFirstLastPara="1" rIns="91425" wrap="square" tIns="45700">
            <a:noAutofit/>
          </a:bodyPr>
          <a:lstStyle/>
          <a:p>
            <a:pPr indent="0" lvl="0" marL="0" rtl="0" algn="l">
              <a:spcBef>
                <a:spcPts val="0"/>
              </a:spcBef>
              <a:spcAft>
                <a:spcPts val="0"/>
              </a:spcAft>
              <a:buNone/>
            </a:pPr>
            <a:r>
              <a:t/>
            </a:r>
            <a:endParaRPr/>
          </a:p>
        </p:txBody>
      </p:sp>
      <p:sp>
        <p:nvSpPr>
          <p:cNvPr id="490" name="Google Shape;490;p40"/>
          <p:cNvSpPr txBox="1"/>
          <p:nvPr>
            <p:ph idx="1" type="body"/>
          </p:nvPr>
        </p:nvSpPr>
        <p:spPr>
          <a:xfrm>
            <a:off x="6665976" y="5102352"/>
            <a:ext cx="2889600" cy="36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491" name="Google Shape;491;p40"/>
          <p:cNvPicPr preferRelativeResize="0"/>
          <p:nvPr/>
        </p:nvPicPr>
        <p:blipFill rotWithShape="1">
          <a:blip r:embed="rId3">
            <a:alphaModFix/>
          </a:blip>
          <a:srcRect b="-9376" l="0" r="0" t="12308"/>
          <a:stretch/>
        </p:blipFill>
        <p:spPr>
          <a:xfrm>
            <a:off x="0" y="773250"/>
            <a:ext cx="12192001" cy="608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p:nvPr>
            <p:ph idx="2" type="pic"/>
          </p:nvPr>
        </p:nvSpPr>
        <p:spPr>
          <a:xfrm>
            <a:off x="0" y="0"/>
            <a:ext cx="12192000" cy="6858000"/>
          </a:xfrm>
          <a:prstGeom prst="rect">
            <a:avLst/>
          </a:prstGeom>
        </p:spPr>
      </p:sp>
      <p:sp>
        <p:nvSpPr>
          <p:cNvPr id="498" name="Google Shape;498;p41"/>
          <p:cNvSpPr txBox="1"/>
          <p:nvPr>
            <p:ph type="title"/>
          </p:nvPr>
        </p:nvSpPr>
        <p:spPr>
          <a:xfrm>
            <a:off x="1508760" y="1188720"/>
            <a:ext cx="9171300" cy="4480500"/>
          </a:xfrm>
          <a:prstGeom prst="rect">
            <a:avLst/>
          </a:prstGeom>
        </p:spPr>
        <p:txBody>
          <a:bodyPr anchorCtr="0" anchor="ctr" bIns="640075" lIns="365750" spcFirstLastPara="1" rIns="91425" wrap="square" tIns="45700">
            <a:noAutofit/>
          </a:bodyPr>
          <a:lstStyle/>
          <a:p>
            <a:pPr indent="0" lvl="0" marL="0" rtl="0" algn="l">
              <a:spcBef>
                <a:spcPts val="0"/>
              </a:spcBef>
              <a:spcAft>
                <a:spcPts val="0"/>
              </a:spcAft>
              <a:buNone/>
            </a:pPr>
            <a:r>
              <a:t/>
            </a:r>
            <a:endParaRPr/>
          </a:p>
        </p:txBody>
      </p:sp>
      <p:sp>
        <p:nvSpPr>
          <p:cNvPr id="499" name="Google Shape;499;p41"/>
          <p:cNvSpPr txBox="1"/>
          <p:nvPr>
            <p:ph idx="1" type="body"/>
          </p:nvPr>
        </p:nvSpPr>
        <p:spPr>
          <a:xfrm>
            <a:off x="6665976" y="5102352"/>
            <a:ext cx="2889600" cy="36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500" name="Google Shape;500;p41"/>
          <p:cNvPicPr preferRelativeResize="0"/>
          <p:nvPr/>
        </p:nvPicPr>
        <p:blipFill rotWithShape="1">
          <a:blip r:embed="rId3">
            <a:alphaModFix/>
          </a:blip>
          <a:srcRect b="6484" l="0" r="0" t="-12271"/>
          <a:stretch/>
        </p:blipFill>
        <p:spPr>
          <a:xfrm>
            <a:off x="0" y="1675"/>
            <a:ext cx="12192001" cy="645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p:nvPr>
            <p:ph idx="2" type="pic"/>
          </p:nvPr>
        </p:nvSpPr>
        <p:spPr>
          <a:xfrm>
            <a:off x="0" y="0"/>
            <a:ext cx="12192000" cy="6858000"/>
          </a:xfrm>
          <a:prstGeom prst="rect">
            <a:avLst/>
          </a:prstGeom>
        </p:spPr>
      </p:sp>
      <p:sp>
        <p:nvSpPr>
          <p:cNvPr id="507" name="Google Shape;507;p42"/>
          <p:cNvSpPr txBox="1"/>
          <p:nvPr>
            <p:ph type="title"/>
          </p:nvPr>
        </p:nvSpPr>
        <p:spPr>
          <a:xfrm>
            <a:off x="1508760" y="1188720"/>
            <a:ext cx="9171300" cy="4480500"/>
          </a:xfrm>
          <a:prstGeom prst="rect">
            <a:avLst/>
          </a:prstGeom>
        </p:spPr>
        <p:txBody>
          <a:bodyPr anchorCtr="0" anchor="ctr" bIns="640075" lIns="365750" spcFirstLastPara="1" rIns="91425" wrap="square" tIns="45700">
            <a:noAutofit/>
          </a:bodyPr>
          <a:lstStyle/>
          <a:p>
            <a:pPr indent="0" lvl="0" marL="0" rtl="0" algn="l">
              <a:spcBef>
                <a:spcPts val="0"/>
              </a:spcBef>
              <a:spcAft>
                <a:spcPts val="0"/>
              </a:spcAft>
              <a:buNone/>
            </a:pPr>
            <a:r>
              <a:t/>
            </a:r>
            <a:endParaRPr/>
          </a:p>
        </p:txBody>
      </p:sp>
      <p:sp>
        <p:nvSpPr>
          <p:cNvPr id="508" name="Google Shape;508;p42"/>
          <p:cNvSpPr txBox="1"/>
          <p:nvPr>
            <p:ph idx="1" type="body"/>
          </p:nvPr>
        </p:nvSpPr>
        <p:spPr>
          <a:xfrm>
            <a:off x="6665976" y="5102352"/>
            <a:ext cx="2889600" cy="36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509" name="Google Shape;509;p42"/>
          <p:cNvPicPr preferRelativeResize="0"/>
          <p:nvPr/>
        </p:nvPicPr>
        <p:blipFill rotWithShape="1">
          <a:blip r:embed="rId3">
            <a:alphaModFix/>
          </a:blip>
          <a:srcRect b="9720" l="0" r="0" t="12081"/>
          <a:stretch/>
        </p:blipFill>
        <p:spPr>
          <a:xfrm>
            <a:off x="0" y="829575"/>
            <a:ext cx="12192001" cy="5360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5833872" y="4389120"/>
            <a:ext cx="4709160" cy="16459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200"/>
              <a:buFont typeface="Arial"/>
              <a:buNone/>
            </a:pPr>
            <a:r>
              <a:rPr b="1" lang="en-US" sz="5200"/>
              <a:t>conclusion</a:t>
            </a:r>
            <a:endParaRPr/>
          </a:p>
        </p:txBody>
      </p:sp>
      <p:sp>
        <p:nvSpPr>
          <p:cNvPr id="515" name="Google Shape;515;p43"/>
          <p:cNvSpPr txBox="1"/>
          <p:nvPr>
            <p:ph idx="1" type="body"/>
          </p:nvPr>
        </p:nvSpPr>
        <p:spPr>
          <a:xfrm>
            <a:off x="1815831" y="1492443"/>
            <a:ext cx="8557708" cy="3294709"/>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1"/>
              </a:buClr>
              <a:buSzPts val="2000"/>
              <a:buFont typeface="Noto Sans Symbols"/>
              <a:buChar char="⮚"/>
            </a:pPr>
            <a:r>
              <a:rPr lang="en-US" sz="2000"/>
              <a:t>The Meeting Room Allotment System represents a versatile and valuable tool for efficiently managing meeting rooms, enhancing collaboration, and streamlining the booking process within an organization. This project has successfully addressed the fundamental requirements for user roles, room management, booking functionalities, and database integration.</a:t>
            </a:r>
            <a:endParaRPr/>
          </a:p>
          <a:p>
            <a:pPr indent="-342900" lvl="0" marL="342900" rtl="0" algn="just">
              <a:lnSpc>
                <a:spcPct val="100000"/>
              </a:lnSpc>
              <a:spcBef>
                <a:spcPts val="1000"/>
              </a:spcBef>
              <a:spcAft>
                <a:spcPts val="0"/>
              </a:spcAft>
              <a:buClr>
                <a:schemeClr val="accent1"/>
              </a:buClr>
              <a:buSzPts val="2000"/>
              <a:buFont typeface="Noto Sans Symbols"/>
              <a:buChar char="⮚"/>
            </a:pPr>
            <a:r>
              <a:rPr lang="en-US" sz="2000"/>
              <a:t>This system represents a vital tool in fostering a productive and collaborative work environment, and its future enhancements will contribute to the overall efficiency and effectiveness of the organization it serves.</a:t>
            </a:r>
            <a:endParaRPr/>
          </a:p>
        </p:txBody>
      </p:sp>
      <p:sp>
        <p:nvSpPr>
          <p:cNvPr id="516" name="Google Shape;516;p43"/>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solidFill>
                  <a:schemeClr val="lt1"/>
                </a:solidFill>
              </a:rPr>
              <a:t>‹#›</a:t>
            </a:fld>
            <a:endParaRPr b="1">
              <a:solidFill>
                <a:schemeClr val="lt1"/>
              </a:solidFill>
            </a:endParaRPr>
          </a:p>
        </p:txBody>
      </p:sp>
      <p:sp>
        <p:nvSpPr>
          <p:cNvPr id="517" name="Google Shape;517;p43"/>
          <p:cNvSpPr txBox="1"/>
          <p:nvPr>
            <p:ph idx="10" type="dt"/>
          </p:nvPr>
        </p:nvSpPr>
        <p:spPr>
          <a:xfrm>
            <a:off x="10740629" y="6517634"/>
            <a:ext cx="713945"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sp>
        <p:nvSpPr>
          <p:cNvPr id="518" name="Google Shape;518;p43"/>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Gill Sans"/>
                <a:ea typeface="Gill Sans"/>
                <a:cs typeface="Gill Sans"/>
                <a:sym typeface="Gill Sans"/>
              </a:rPr>
              <a:t>AUTOMATED MEETING ROOM BOOKING SYSTEM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4"/>
          <p:cNvSpPr txBox="1"/>
          <p:nvPr>
            <p:ph type="title"/>
          </p:nvPr>
        </p:nvSpPr>
        <p:spPr>
          <a:xfrm>
            <a:off x="5833872" y="4389120"/>
            <a:ext cx="4709160" cy="164592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Arial"/>
              <a:buNone/>
            </a:pPr>
            <a:r>
              <a:rPr b="1" lang="en-US" sz="4800"/>
              <a:t>Future scope</a:t>
            </a:r>
            <a:endParaRPr/>
          </a:p>
        </p:txBody>
      </p:sp>
      <p:sp>
        <p:nvSpPr>
          <p:cNvPr id="524" name="Google Shape;524;p44"/>
          <p:cNvSpPr txBox="1"/>
          <p:nvPr>
            <p:ph idx="1" type="body"/>
          </p:nvPr>
        </p:nvSpPr>
        <p:spPr>
          <a:xfrm>
            <a:off x="1775221" y="1648821"/>
            <a:ext cx="8638928" cy="334452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accent1"/>
              </a:buClr>
              <a:buSzPts val="2000"/>
              <a:buFont typeface="Noto Sans Symbols"/>
              <a:buChar char="⮚"/>
            </a:pPr>
            <a:r>
              <a:rPr lang="en-US" sz="2000"/>
              <a:t>Implement a real-time availability checker to show immediate room availability based on user-selected criteria.</a:t>
            </a:r>
            <a:endParaRPr/>
          </a:p>
          <a:p>
            <a:pPr indent="-285750" lvl="0" marL="285750" rtl="0" algn="just">
              <a:lnSpc>
                <a:spcPct val="100000"/>
              </a:lnSpc>
              <a:spcBef>
                <a:spcPts val="1000"/>
              </a:spcBef>
              <a:spcAft>
                <a:spcPts val="0"/>
              </a:spcAft>
              <a:buClr>
                <a:schemeClr val="accent1"/>
              </a:buClr>
              <a:buSzPts val="2000"/>
              <a:buFont typeface="Noto Sans Symbols"/>
              <a:buChar char="⮚"/>
            </a:pPr>
            <a:r>
              <a:rPr lang="en-US" sz="2000"/>
              <a:t>Integrate with popular room scheduling and calendar systems like Microsoft Outlook or Google Calendar.</a:t>
            </a:r>
            <a:endParaRPr/>
          </a:p>
          <a:p>
            <a:pPr indent="-285750" lvl="0" marL="285750" rtl="0" algn="just">
              <a:lnSpc>
                <a:spcPct val="100000"/>
              </a:lnSpc>
              <a:spcBef>
                <a:spcPts val="1000"/>
              </a:spcBef>
              <a:spcAft>
                <a:spcPts val="0"/>
              </a:spcAft>
              <a:buClr>
                <a:schemeClr val="accent1"/>
              </a:buClr>
              <a:buSzPts val="2000"/>
              <a:buFont typeface="Noto Sans Symbols"/>
              <a:buChar char="⮚"/>
            </a:pPr>
            <a:r>
              <a:rPr lang="en-US" sz="2000"/>
              <a:t>Send automated reminders and notifications to meeting attendees.</a:t>
            </a:r>
            <a:endParaRPr/>
          </a:p>
          <a:p>
            <a:pPr indent="-285750" lvl="0" marL="285750" rtl="0" algn="just">
              <a:lnSpc>
                <a:spcPct val="100000"/>
              </a:lnSpc>
              <a:spcBef>
                <a:spcPts val="1000"/>
              </a:spcBef>
              <a:spcAft>
                <a:spcPts val="0"/>
              </a:spcAft>
              <a:buClr>
                <a:schemeClr val="accent1"/>
              </a:buClr>
              <a:buSzPts val="2000"/>
              <a:buFont typeface="Noto Sans Symbols"/>
              <a:buChar char="⮚"/>
            </a:pPr>
            <a:r>
              <a:rPr lang="en-US" sz="2000"/>
              <a:t>Allow attendees to provide feedback on meetings, presenters, and meeting rooms. Explore chatbots or visual assistants to handle user queries and room bookings. </a:t>
            </a:r>
            <a:endParaRPr/>
          </a:p>
          <a:p>
            <a:pPr indent="-171450" lvl="0" marL="285750" rtl="0" algn="l">
              <a:lnSpc>
                <a:spcPct val="100000"/>
              </a:lnSpc>
              <a:spcBef>
                <a:spcPts val="1000"/>
              </a:spcBef>
              <a:spcAft>
                <a:spcPts val="0"/>
              </a:spcAft>
              <a:buClr>
                <a:schemeClr val="accent1"/>
              </a:buClr>
              <a:buSzPts val="1800"/>
              <a:buFont typeface="Noto Sans Symbols"/>
              <a:buNone/>
            </a:pPr>
            <a:r>
              <a:t/>
            </a:r>
            <a:endParaRPr/>
          </a:p>
        </p:txBody>
      </p:sp>
      <p:sp>
        <p:nvSpPr>
          <p:cNvPr id="525" name="Google Shape;525;p44"/>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526" name="Google Shape;526;p44"/>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sp>
        <p:nvSpPr>
          <p:cNvPr id="527" name="Google Shape;527;p44"/>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Gill Sans"/>
                <a:ea typeface="Gill Sans"/>
                <a:cs typeface="Gill Sans"/>
                <a:sym typeface="Gill Sans"/>
              </a:rPr>
              <a:t>AUTOMATED MEETING ROOM BOOKING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5"/>
          <p:cNvSpPr txBox="1"/>
          <p:nvPr>
            <p:ph idx="1" type="subTitle"/>
          </p:nvPr>
        </p:nvSpPr>
        <p:spPr>
          <a:xfrm>
            <a:off x="6327648" y="5971032"/>
            <a:ext cx="3776472" cy="53035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000"/>
              <a:buNone/>
            </a:pPr>
            <a:r>
              <a:rPr lang="en-US"/>
              <a:t> </a:t>
            </a:r>
            <a:endParaRPr/>
          </a:p>
          <a:p>
            <a:pPr indent="0" lvl="0" marL="0" rtl="0" algn="ctr">
              <a:lnSpc>
                <a:spcPct val="90000"/>
              </a:lnSpc>
              <a:spcBef>
                <a:spcPts val="1000"/>
              </a:spcBef>
              <a:spcAft>
                <a:spcPts val="0"/>
              </a:spcAft>
              <a:buClr>
                <a:schemeClr val="accent1"/>
              </a:buClr>
              <a:buSzPts val="2000"/>
              <a:buNone/>
            </a:pPr>
            <a:r>
              <a:t/>
            </a:r>
            <a:endParaRPr/>
          </a:p>
        </p:txBody>
      </p:sp>
      <p:cxnSp>
        <p:nvCxnSpPr>
          <p:cNvPr id="533" name="Google Shape;533;p45"/>
          <p:cNvCxnSpPr/>
          <p:nvPr/>
        </p:nvCxnSpPr>
        <p:spPr>
          <a:xfrm>
            <a:off x="6327648" y="6164491"/>
            <a:ext cx="3776472" cy="0"/>
          </a:xfrm>
          <a:prstGeom prst="straightConnector1">
            <a:avLst/>
          </a:prstGeom>
          <a:noFill/>
          <a:ln cap="flat" cmpd="sng" w="19050">
            <a:solidFill>
              <a:schemeClr val="accent1"/>
            </a:solidFill>
            <a:prstDash val="solid"/>
            <a:miter lim="800000"/>
            <a:headEnd len="sm" w="sm" type="none"/>
            <a:tailEnd len="sm" w="sm" type="none"/>
          </a:ln>
        </p:spPr>
      </p:cxnSp>
      <p:pic>
        <p:nvPicPr>
          <p:cNvPr id="534" name="Google Shape;534;p45"/>
          <p:cNvPicPr preferRelativeResize="0"/>
          <p:nvPr/>
        </p:nvPicPr>
        <p:blipFill rotWithShape="1">
          <a:blip r:embed="rId3">
            <a:alphaModFix/>
          </a:blip>
          <a:srcRect b="0" l="0" r="0" t="0"/>
          <a:stretch/>
        </p:blipFill>
        <p:spPr>
          <a:xfrm>
            <a:off x="1223962" y="366121"/>
            <a:ext cx="9990885" cy="2377034"/>
          </a:xfrm>
          <a:prstGeom prst="rect">
            <a:avLst/>
          </a:prstGeom>
          <a:noFill/>
          <a:ln>
            <a:noFill/>
          </a:ln>
        </p:spPr>
      </p:pic>
      <p:sp>
        <p:nvSpPr>
          <p:cNvPr id="535" name="Google Shape;535;p45"/>
          <p:cNvSpPr txBox="1"/>
          <p:nvPr/>
        </p:nvSpPr>
        <p:spPr>
          <a:xfrm>
            <a:off x="1223962" y="2743156"/>
            <a:ext cx="9744075"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hlink"/>
                </a:solidFill>
                <a:latin typeface="Avenir"/>
                <a:ea typeface="Avenir"/>
                <a:cs typeface="Avenir"/>
                <a:sym typeface="Avenir"/>
                <a:hlinkClick r:id="rId4"/>
              </a:rPr>
              <a:t>This Photo</a:t>
            </a:r>
            <a:r>
              <a:rPr lang="en-US" sz="900">
                <a:solidFill>
                  <a:schemeClr val="dk1"/>
                </a:solidFill>
                <a:latin typeface="Avenir"/>
                <a:ea typeface="Avenir"/>
                <a:cs typeface="Avenir"/>
                <a:sym typeface="Avenir"/>
              </a:rPr>
              <a:t> by Unknown Author is licensed under </a:t>
            </a:r>
            <a:r>
              <a:rPr lang="en-US" sz="900" u="sng">
                <a:solidFill>
                  <a:schemeClr val="hlink"/>
                </a:solidFill>
                <a:latin typeface="Avenir"/>
                <a:ea typeface="Avenir"/>
                <a:cs typeface="Avenir"/>
                <a:sym typeface="Avenir"/>
                <a:hlinkClick r:id="rId5"/>
              </a:rPr>
              <a:t>CC BY</a:t>
            </a:r>
            <a:endParaRPr sz="900">
              <a:solidFill>
                <a:schemeClr val="dk1"/>
              </a:solidFill>
              <a:latin typeface="Avenir"/>
              <a:ea typeface="Avenir"/>
              <a:cs typeface="Avenir"/>
              <a:sym typeface="Avenir"/>
            </a:endParaRPr>
          </a:p>
        </p:txBody>
      </p:sp>
      <p:sp>
        <p:nvSpPr>
          <p:cNvPr id="536" name="Google Shape;536;p45"/>
          <p:cNvSpPr txBox="1"/>
          <p:nvPr/>
        </p:nvSpPr>
        <p:spPr>
          <a:xfrm flipH="1">
            <a:off x="1982095" y="3550024"/>
            <a:ext cx="3800140"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Georgia"/>
                <a:ea typeface="Georgia"/>
                <a:cs typeface="Georgia"/>
                <a:sym typeface="Georgia"/>
              </a:rPr>
              <a:t>- HADY KHAN</a:t>
            </a:r>
            <a:endParaRPr/>
          </a:p>
          <a:p>
            <a:pPr indent="0" lvl="0" marL="0" marR="0" rtl="0" algn="l">
              <a:spcBef>
                <a:spcPts val="0"/>
              </a:spcBef>
              <a:spcAft>
                <a:spcPts val="0"/>
              </a:spcAft>
              <a:buNone/>
            </a:pPr>
            <a:r>
              <a:t/>
            </a:r>
            <a:endParaRPr sz="2200">
              <a:solidFill>
                <a:schemeClr val="lt1"/>
              </a:solidFill>
              <a:latin typeface="Georgia"/>
              <a:ea typeface="Georgia"/>
              <a:cs typeface="Georgia"/>
              <a:sym typeface="Georgia"/>
            </a:endParaRPr>
          </a:p>
          <a:p>
            <a:pPr indent="0" lvl="0" marL="0" marR="0" rtl="0" algn="l">
              <a:spcBef>
                <a:spcPts val="0"/>
              </a:spcBef>
              <a:spcAft>
                <a:spcPts val="0"/>
              </a:spcAft>
              <a:buNone/>
            </a:pPr>
            <a:r>
              <a:rPr lang="en-US" sz="2200">
                <a:solidFill>
                  <a:schemeClr val="lt1"/>
                </a:solidFill>
                <a:latin typeface="Georgia"/>
                <a:ea typeface="Georgia"/>
                <a:cs typeface="Georgia"/>
                <a:sym typeface="Georgia"/>
              </a:rPr>
              <a:t>- HARSH SRIVASTAVA</a:t>
            </a:r>
            <a:endParaRPr/>
          </a:p>
          <a:p>
            <a:pPr indent="0" lvl="0" marL="0" marR="0" rtl="0" algn="l">
              <a:spcBef>
                <a:spcPts val="0"/>
              </a:spcBef>
              <a:spcAft>
                <a:spcPts val="0"/>
              </a:spcAft>
              <a:buNone/>
            </a:pPr>
            <a:r>
              <a:t/>
            </a:r>
            <a:endParaRPr sz="2200">
              <a:solidFill>
                <a:schemeClr val="lt1"/>
              </a:solidFill>
              <a:latin typeface="Georgia"/>
              <a:ea typeface="Georgia"/>
              <a:cs typeface="Georgia"/>
              <a:sym typeface="Georgia"/>
            </a:endParaRPr>
          </a:p>
          <a:p>
            <a:pPr indent="0" lvl="0" marL="0" marR="0" rtl="0" algn="l">
              <a:spcBef>
                <a:spcPts val="0"/>
              </a:spcBef>
              <a:spcAft>
                <a:spcPts val="0"/>
              </a:spcAft>
              <a:buNone/>
            </a:pPr>
            <a:r>
              <a:rPr lang="en-US" sz="2200">
                <a:solidFill>
                  <a:schemeClr val="lt1"/>
                </a:solidFill>
                <a:latin typeface="Georgia"/>
                <a:ea typeface="Georgia"/>
                <a:cs typeface="Georgia"/>
                <a:sym typeface="Georgia"/>
              </a:rPr>
              <a:t>- JANAVI S</a:t>
            </a:r>
            <a:endParaRPr/>
          </a:p>
          <a:p>
            <a:pPr indent="0" lvl="0" marL="0" marR="0" rtl="0" algn="l">
              <a:spcBef>
                <a:spcPts val="0"/>
              </a:spcBef>
              <a:spcAft>
                <a:spcPts val="0"/>
              </a:spcAft>
              <a:buNone/>
            </a:pPr>
            <a:r>
              <a:t/>
            </a:r>
            <a:endParaRPr sz="2200">
              <a:solidFill>
                <a:schemeClr val="lt1"/>
              </a:solidFill>
              <a:latin typeface="Georgia"/>
              <a:ea typeface="Georgia"/>
              <a:cs typeface="Georgia"/>
              <a:sym typeface="Georgia"/>
            </a:endParaRPr>
          </a:p>
          <a:p>
            <a:pPr indent="0" lvl="0" marL="0" marR="0" rtl="0" algn="l">
              <a:spcBef>
                <a:spcPts val="0"/>
              </a:spcBef>
              <a:spcAft>
                <a:spcPts val="0"/>
              </a:spcAft>
              <a:buNone/>
            </a:pPr>
            <a:r>
              <a:rPr lang="en-US" sz="2200">
                <a:solidFill>
                  <a:schemeClr val="lt1"/>
                </a:solidFill>
                <a:latin typeface="Georgia"/>
                <a:ea typeface="Georgia"/>
                <a:cs typeface="Georgia"/>
                <a:sym typeface="Georgia"/>
              </a:rPr>
              <a:t>-NIKHIL</a:t>
            </a:r>
            <a:endParaRPr sz="2200">
              <a:solidFill>
                <a:schemeClr val="lt1"/>
              </a:solidFill>
              <a:latin typeface="Georgia"/>
              <a:ea typeface="Georgia"/>
              <a:cs typeface="Georgia"/>
              <a:sym typeface="Georgia"/>
            </a:endParaRPr>
          </a:p>
        </p:txBody>
      </p:sp>
      <p:sp>
        <p:nvSpPr>
          <p:cNvPr id="537" name="Google Shape;537;p45"/>
          <p:cNvSpPr txBox="1"/>
          <p:nvPr/>
        </p:nvSpPr>
        <p:spPr>
          <a:xfrm>
            <a:off x="7180730" y="3446930"/>
            <a:ext cx="5253318"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Georgia"/>
                <a:ea typeface="Georgia"/>
                <a:cs typeface="Georgia"/>
                <a:sym typeface="Georgia"/>
              </a:rPr>
              <a:t>- PRAGATI BISEN</a:t>
            </a:r>
            <a:endParaRPr/>
          </a:p>
          <a:p>
            <a:pPr indent="0" lvl="0" marL="0" marR="0" rtl="0" algn="l">
              <a:spcBef>
                <a:spcPts val="0"/>
              </a:spcBef>
              <a:spcAft>
                <a:spcPts val="0"/>
              </a:spcAft>
              <a:buNone/>
            </a:pPr>
            <a:r>
              <a:t/>
            </a:r>
            <a:endParaRPr sz="2200">
              <a:solidFill>
                <a:schemeClr val="lt1"/>
              </a:solidFill>
              <a:latin typeface="Georgia"/>
              <a:ea typeface="Georgia"/>
              <a:cs typeface="Georgia"/>
              <a:sym typeface="Georgia"/>
            </a:endParaRPr>
          </a:p>
          <a:p>
            <a:pPr indent="0" lvl="0" marL="0" marR="0" rtl="0" algn="l">
              <a:spcBef>
                <a:spcPts val="0"/>
              </a:spcBef>
              <a:spcAft>
                <a:spcPts val="0"/>
              </a:spcAft>
              <a:buNone/>
            </a:pPr>
            <a:r>
              <a:rPr lang="en-US" sz="2200">
                <a:solidFill>
                  <a:schemeClr val="lt1"/>
                </a:solidFill>
                <a:latin typeface="Georgia"/>
                <a:ea typeface="Georgia"/>
                <a:cs typeface="Georgia"/>
                <a:sym typeface="Georgia"/>
              </a:rPr>
              <a:t>- RITVIKA MALVIYA</a:t>
            </a:r>
            <a:endParaRPr/>
          </a:p>
          <a:p>
            <a:pPr indent="0" lvl="0" marL="0" marR="0" rtl="0" algn="l">
              <a:spcBef>
                <a:spcPts val="0"/>
              </a:spcBef>
              <a:spcAft>
                <a:spcPts val="0"/>
              </a:spcAft>
              <a:buNone/>
            </a:pPr>
            <a:r>
              <a:t/>
            </a:r>
            <a:endParaRPr sz="2200">
              <a:solidFill>
                <a:schemeClr val="lt1"/>
              </a:solidFill>
              <a:latin typeface="Georgia"/>
              <a:ea typeface="Georgia"/>
              <a:cs typeface="Georgia"/>
              <a:sym typeface="Georgia"/>
            </a:endParaRPr>
          </a:p>
          <a:p>
            <a:pPr indent="0" lvl="0" marL="0" marR="0" rtl="0" algn="l">
              <a:spcBef>
                <a:spcPts val="0"/>
              </a:spcBef>
              <a:spcAft>
                <a:spcPts val="0"/>
              </a:spcAft>
              <a:buNone/>
            </a:pPr>
            <a:r>
              <a:rPr lang="en-US" sz="2200">
                <a:solidFill>
                  <a:schemeClr val="lt1"/>
                </a:solidFill>
                <a:latin typeface="Georgia"/>
                <a:ea typeface="Georgia"/>
                <a:cs typeface="Georgia"/>
                <a:sym typeface="Georgia"/>
              </a:rPr>
              <a:t>- VRUSHALI</a:t>
            </a:r>
            <a:endParaRPr/>
          </a:p>
          <a:p>
            <a:pPr indent="0" lvl="0" marL="0" marR="0" rtl="0" algn="l">
              <a:spcBef>
                <a:spcPts val="0"/>
              </a:spcBef>
              <a:spcAft>
                <a:spcPts val="0"/>
              </a:spcAft>
              <a:buNone/>
            </a:pPr>
            <a:r>
              <a:t/>
            </a:r>
            <a:endParaRPr sz="2200">
              <a:solidFill>
                <a:schemeClr val="lt1"/>
              </a:solidFill>
              <a:latin typeface="Georgia"/>
              <a:ea typeface="Georgia"/>
              <a:cs typeface="Georgia"/>
              <a:sym typeface="Georgia"/>
            </a:endParaRPr>
          </a:p>
          <a:p>
            <a:pPr indent="0" lvl="0" marL="0" marR="0" rtl="0" algn="l">
              <a:spcBef>
                <a:spcPts val="0"/>
              </a:spcBef>
              <a:spcAft>
                <a:spcPts val="0"/>
              </a:spcAft>
              <a:buNone/>
            </a:pPr>
            <a:r>
              <a:rPr lang="en-US" sz="2200">
                <a:solidFill>
                  <a:schemeClr val="lt1"/>
                </a:solidFill>
                <a:latin typeface="Georgia"/>
                <a:ea typeface="Georgia"/>
                <a:cs typeface="Georgia"/>
                <a:sym typeface="Georgia"/>
              </a:rPr>
              <a:t>- YASHMITHA </a:t>
            </a:r>
            <a:endParaRPr sz="2200">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A row of white marble pillars" id="279" name="Google Shape;279;p21"/>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BDB7A4"/>
          </a:solidFill>
          <a:ln>
            <a:noFill/>
          </a:ln>
        </p:spPr>
      </p:pic>
      <p:sp>
        <p:nvSpPr>
          <p:cNvPr id="280" name="Google Shape;280;p21"/>
          <p:cNvSpPr txBox="1"/>
          <p:nvPr>
            <p:ph type="title"/>
          </p:nvPr>
        </p:nvSpPr>
        <p:spPr>
          <a:xfrm>
            <a:off x="1508760" y="1188720"/>
            <a:ext cx="9171432" cy="4480560"/>
          </a:xfrm>
          <a:prstGeom prst="rect">
            <a:avLst/>
          </a:prstGeom>
          <a:noFill/>
          <a:ln cap="flat" cmpd="sng" w="15875">
            <a:solidFill>
              <a:schemeClr val="accent1"/>
            </a:solidFill>
            <a:prstDash val="solid"/>
            <a:round/>
            <a:headEnd len="sm" w="sm" type="none"/>
            <a:tailEnd len="sm" w="sm" type="none"/>
          </a:ln>
        </p:spPr>
        <p:txBody>
          <a:bodyPr anchorCtr="0" anchor="ctr" bIns="640075" lIns="365750" spcFirstLastPara="1" rIns="91425" wrap="square" tIns="45700">
            <a:noAutofit/>
          </a:bodyPr>
          <a:lstStyle/>
          <a:p>
            <a:pPr indent="0" lvl="0" marL="0" rtl="0" algn="l">
              <a:lnSpc>
                <a:spcPct val="90000"/>
              </a:lnSpc>
              <a:spcBef>
                <a:spcPts val="0"/>
              </a:spcBef>
              <a:spcAft>
                <a:spcPts val="0"/>
              </a:spcAft>
              <a:buClr>
                <a:schemeClr val="accent1"/>
              </a:buClr>
              <a:buSzPts val="7200"/>
              <a:buFont typeface="Arial"/>
              <a:buNone/>
            </a:pPr>
            <a:r>
              <a:rPr b="1" lang="en-US"/>
              <a:t>Abstract</a:t>
            </a:r>
            <a:endParaRPr/>
          </a:p>
        </p:txBody>
      </p:sp>
      <p:sp>
        <p:nvSpPr>
          <p:cNvPr id="281" name="Google Shape;281;p21"/>
          <p:cNvSpPr txBox="1"/>
          <p:nvPr>
            <p:ph idx="1" type="body"/>
          </p:nvPr>
        </p:nvSpPr>
        <p:spPr>
          <a:xfrm>
            <a:off x="6470436" y="5099897"/>
            <a:ext cx="3278801" cy="36576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1200"/>
              <a:buNone/>
            </a:pPr>
            <a:r>
              <a:rPr lang="en-US" sz="1200"/>
              <a:t>Automated Meeting Room Booking System </a:t>
            </a:r>
            <a:endParaRPr/>
          </a:p>
        </p:txBody>
      </p:sp>
      <p:cxnSp>
        <p:nvCxnSpPr>
          <p:cNvPr id="282" name="Google Shape;282;p21"/>
          <p:cNvCxnSpPr/>
          <p:nvPr/>
        </p:nvCxnSpPr>
        <p:spPr>
          <a:xfrm>
            <a:off x="-12700" y="5282777"/>
            <a:ext cx="6535479" cy="0"/>
          </a:xfrm>
          <a:prstGeom prst="straightConnector1">
            <a:avLst/>
          </a:prstGeom>
          <a:noFill/>
          <a:ln cap="flat" cmpd="sng" w="15875">
            <a:solidFill>
              <a:schemeClr val="accent1"/>
            </a:solidFill>
            <a:prstDash val="solid"/>
            <a:miter lim="800000"/>
            <a:headEnd len="sm" w="sm" type="none"/>
            <a:tailEnd len="sm" w="sm" type="none"/>
          </a:ln>
        </p:spPr>
      </p:cxnSp>
      <p:cxnSp>
        <p:nvCxnSpPr>
          <p:cNvPr id="283" name="Google Shape;283;p21"/>
          <p:cNvCxnSpPr/>
          <p:nvPr/>
        </p:nvCxnSpPr>
        <p:spPr>
          <a:xfrm>
            <a:off x="9696893" y="5282777"/>
            <a:ext cx="2495107"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sp>
        <p:nvSpPr>
          <p:cNvPr id="289" name="Google Shape;289;p22"/>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290" name="Google Shape;290;p22"/>
          <p:cNvSpPr txBox="1"/>
          <p:nvPr/>
        </p:nvSpPr>
        <p:spPr>
          <a:xfrm>
            <a:off x="616640" y="581620"/>
            <a:ext cx="10771796" cy="547842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venir"/>
                <a:ea typeface="Avenir"/>
                <a:cs typeface="Avenir"/>
                <a:sym typeface="Avenir"/>
              </a:rPr>
              <a:t>A contemporary approach to simplify the process of booking and managing meeting rooms inside an organization is the “</a:t>
            </a:r>
            <a:r>
              <a:rPr b="1" i="0" lang="en-US" sz="2200" u="none" cap="none" strike="noStrike">
                <a:solidFill>
                  <a:schemeClr val="dk1"/>
                </a:solidFill>
                <a:latin typeface="Avenir"/>
                <a:ea typeface="Avenir"/>
                <a:cs typeface="Avenir"/>
                <a:sym typeface="Avenir"/>
              </a:rPr>
              <a:t>Automated Meeting Room Booking System</a:t>
            </a:r>
            <a:r>
              <a:rPr b="0" i="0" lang="en-US" sz="2200" u="none" cap="none" strike="noStrike">
                <a:solidFill>
                  <a:schemeClr val="dk1"/>
                </a:solidFill>
                <a:latin typeface="Avenir"/>
                <a:ea typeface="Avenir"/>
                <a:cs typeface="Avenir"/>
                <a:sym typeface="Avenir"/>
              </a:rPr>
              <a:t>” initiative.</a:t>
            </a:r>
            <a:endParaRPr/>
          </a:p>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venir"/>
                <a:ea typeface="Avenir"/>
                <a:cs typeface="Avenir"/>
                <a:sym typeface="Avenir"/>
              </a:rPr>
              <a:t>The aim of this project is to allow users to quickly reserve available rooms using the system, which cuts down on the time spent looking for suitable spaces. The automated addition of scheduled meetings to attendees’ calendars is made possible via integration with calendars and scheduling applications, reducing scheduling conflicts. </a:t>
            </a:r>
            <a:endParaRPr/>
          </a:p>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venir"/>
                <a:ea typeface="Avenir"/>
                <a:cs typeface="Avenir"/>
                <a:sym typeface="Avenir"/>
              </a:rPr>
              <a:t>The technology gathers information on room usage, assisting businesses in making data-driven decisions to maximize their meeting rooms.</a:t>
            </a:r>
            <a:endParaRPr/>
          </a:p>
          <a:p>
            <a:pPr indent="0" lvl="0" marL="0" marR="0" rtl="0" algn="l">
              <a:spcBef>
                <a:spcPts val="0"/>
              </a:spcBef>
              <a:spcAft>
                <a:spcPts val="0"/>
              </a:spcAft>
              <a:buNone/>
            </a:pPr>
            <a:r>
              <a:rPr b="0" i="0" lang="en-US" sz="2000" u="none" cap="none" strike="noStrike">
                <a:solidFill>
                  <a:schemeClr val="dk1"/>
                </a:solidFill>
                <a:latin typeface="Georgia"/>
                <a:ea typeface="Georgia"/>
                <a:cs typeface="Georgia"/>
                <a:sym typeface="Georgia"/>
              </a:rPr>
              <a:t> </a:t>
            </a:r>
            <a:endParaRPr sz="2000">
              <a:solidFill>
                <a:schemeClr val="dk1"/>
              </a:solidFill>
              <a:latin typeface="Georgia"/>
              <a:ea typeface="Georgia"/>
              <a:cs typeface="Georgia"/>
              <a:sym typeface="Georgia"/>
            </a:endParaRPr>
          </a:p>
        </p:txBody>
      </p:sp>
      <p:sp>
        <p:nvSpPr>
          <p:cNvPr id="291" name="Google Shape;291;p22"/>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u="none">
                <a:solidFill>
                  <a:schemeClr val="dk1"/>
                </a:solidFill>
                <a:latin typeface="Gill Sans"/>
                <a:ea typeface="Gill Sans"/>
                <a:cs typeface="Gill Sans"/>
                <a:sym typeface="Gill Sans"/>
              </a:rPr>
              <a:t>AUTOMATED MEETING ROOM BOOKING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887506" y="2150365"/>
            <a:ext cx="4840941" cy="16459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500"/>
              <a:buFont typeface="Arial"/>
              <a:buNone/>
            </a:pPr>
            <a:r>
              <a:rPr b="1" lang="en-US" sz="4500"/>
              <a:t>INTRODUCTION</a:t>
            </a:r>
            <a:endParaRPr/>
          </a:p>
        </p:txBody>
      </p:sp>
      <p:sp>
        <p:nvSpPr>
          <p:cNvPr id="297" name="Google Shape;297;p23"/>
          <p:cNvSpPr txBox="1"/>
          <p:nvPr>
            <p:ph idx="1" type="body"/>
          </p:nvPr>
        </p:nvSpPr>
        <p:spPr>
          <a:xfrm>
            <a:off x="6293224" y="856327"/>
            <a:ext cx="5056094" cy="5553434"/>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1"/>
              </a:buClr>
              <a:buSzPts val="2300"/>
              <a:buFont typeface="Noto Sans Symbols"/>
              <a:buChar char="⮚"/>
            </a:pPr>
            <a:r>
              <a:rPr lang="en-US" sz="2300"/>
              <a:t>Automated meeting room booking system is a </a:t>
            </a:r>
            <a:r>
              <a:rPr b="1" lang="en-US" sz="2300"/>
              <a:t>centralized</a:t>
            </a:r>
            <a:r>
              <a:rPr lang="en-US" sz="2300"/>
              <a:t> </a:t>
            </a:r>
            <a:r>
              <a:rPr b="1" lang="en-US" sz="2300"/>
              <a:t>booking system</a:t>
            </a:r>
            <a:r>
              <a:rPr lang="en-US" sz="2300"/>
              <a:t> that organizes and streamlines the process of coordinating meetings and reserving rooms and space for those meetings.</a:t>
            </a:r>
            <a:endParaRPr/>
          </a:p>
          <a:p>
            <a:pPr indent="-342900" lvl="0" marL="342900" rtl="0" algn="just">
              <a:lnSpc>
                <a:spcPct val="100000"/>
              </a:lnSpc>
              <a:spcBef>
                <a:spcPts val="1000"/>
              </a:spcBef>
              <a:spcAft>
                <a:spcPts val="0"/>
              </a:spcAft>
              <a:buClr>
                <a:schemeClr val="accent1"/>
              </a:buClr>
              <a:buSzPts val="2300"/>
              <a:buFont typeface="Noto Sans Symbols"/>
              <a:buChar char="⮚"/>
            </a:pPr>
            <a:r>
              <a:rPr lang="en-US" sz="2300"/>
              <a:t>It is an advanced solution that automates the procedure of booking a meeting room in a company allowing the employees can search and book a meeting room based on their requirements.</a:t>
            </a:r>
            <a:endParaRPr/>
          </a:p>
        </p:txBody>
      </p:sp>
      <p:sp>
        <p:nvSpPr>
          <p:cNvPr id="298" name="Google Shape;298;p23"/>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299" name="Google Shape;299;p23"/>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cxnSp>
        <p:nvCxnSpPr>
          <p:cNvPr id="300" name="Google Shape;300;p23"/>
          <p:cNvCxnSpPr/>
          <p:nvPr/>
        </p:nvCxnSpPr>
        <p:spPr>
          <a:xfrm>
            <a:off x="842682" y="3455894"/>
            <a:ext cx="4930588" cy="0"/>
          </a:xfrm>
          <a:prstGeom prst="straightConnector1">
            <a:avLst/>
          </a:prstGeom>
          <a:noFill/>
          <a:ln cap="flat" cmpd="sng" w="19050">
            <a:solidFill>
              <a:schemeClr val="accent1"/>
            </a:solidFill>
            <a:prstDash val="solid"/>
            <a:miter lim="800000"/>
            <a:headEnd len="sm" w="sm" type="none"/>
            <a:tailEnd len="sm" w="sm" type="none"/>
          </a:ln>
        </p:spPr>
      </p:cxnSp>
      <p:sp>
        <p:nvSpPr>
          <p:cNvPr id="301" name="Google Shape;301;p23"/>
          <p:cNvSpPr txBox="1"/>
          <p:nvPr/>
        </p:nvSpPr>
        <p:spPr>
          <a:xfrm>
            <a:off x="3446929" y="653556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Gill Sans"/>
                <a:ea typeface="Gill Sans"/>
                <a:cs typeface="Gill Sans"/>
                <a:sym typeface="Gill Sans"/>
              </a:rPr>
              <a:t>AUTOMATED MEETING ROOM BOOKING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title"/>
          </p:nvPr>
        </p:nvSpPr>
        <p:spPr>
          <a:xfrm>
            <a:off x="138056" y="13895"/>
            <a:ext cx="4989755" cy="9692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b="1" lang="en-US" sz="3200"/>
              <a:t>implementation</a:t>
            </a:r>
            <a:endParaRPr/>
          </a:p>
        </p:txBody>
      </p:sp>
      <p:sp>
        <p:nvSpPr>
          <p:cNvPr id="307" name="Google Shape;307;p24"/>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308" name="Google Shape;308;p24"/>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cxnSp>
        <p:nvCxnSpPr>
          <p:cNvPr id="309" name="Google Shape;309;p24"/>
          <p:cNvCxnSpPr/>
          <p:nvPr/>
        </p:nvCxnSpPr>
        <p:spPr>
          <a:xfrm>
            <a:off x="8489576" y="5755341"/>
            <a:ext cx="3702424" cy="0"/>
          </a:xfrm>
          <a:prstGeom prst="straightConnector1">
            <a:avLst/>
          </a:prstGeom>
          <a:noFill/>
          <a:ln cap="flat" cmpd="sng" w="19050">
            <a:solidFill>
              <a:schemeClr val="accent1"/>
            </a:solidFill>
            <a:prstDash val="solid"/>
            <a:miter lim="800000"/>
            <a:headEnd len="sm" w="sm" type="none"/>
            <a:tailEnd len="sm" w="sm" type="none"/>
          </a:ln>
        </p:spPr>
      </p:cxnSp>
      <p:cxnSp>
        <p:nvCxnSpPr>
          <p:cNvPr id="310" name="Google Shape;310;p24"/>
          <p:cNvCxnSpPr/>
          <p:nvPr/>
        </p:nvCxnSpPr>
        <p:spPr>
          <a:xfrm rot="10800000">
            <a:off x="0" y="1965960"/>
            <a:ext cx="1566898" cy="14948"/>
          </a:xfrm>
          <a:prstGeom prst="straightConnector1">
            <a:avLst/>
          </a:prstGeom>
          <a:noFill/>
          <a:ln cap="flat" cmpd="sng" w="19050">
            <a:solidFill>
              <a:schemeClr val="lt1"/>
            </a:solidFill>
            <a:prstDash val="solid"/>
            <a:miter lim="800000"/>
            <a:headEnd len="sm" w="sm" type="none"/>
            <a:tailEnd len="sm" w="sm" type="none"/>
          </a:ln>
        </p:spPr>
      </p:cxnSp>
      <p:pic>
        <p:nvPicPr>
          <p:cNvPr descr="Top Ten Front-end Design Tips | Toptal®" id="311" name="Google Shape;311;p24"/>
          <p:cNvPicPr preferRelativeResize="0"/>
          <p:nvPr/>
        </p:nvPicPr>
        <p:blipFill rotWithShape="1">
          <a:blip r:embed="rId3">
            <a:alphaModFix/>
          </a:blip>
          <a:srcRect b="0" l="0" r="0" t="0"/>
          <a:stretch/>
        </p:blipFill>
        <p:spPr>
          <a:xfrm>
            <a:off x="2219325" y="1160424"/>
            <a:ext cx="2415428" cy="1832162"/>
          </a:xfrm>
          <a:prstGeom prst="rect">
            <a:avLst/>
          </a:prstGeom>
          <a:noFill/>
          <a:ln>
            <a:noFill/>
          </a:ln>
        </p:spPr>
      </p:pic>
      <p:pic>
        <p:nvPicPr>
          <p:cNvPr descr="Backend - Free seo and web icons" id="312" name="Google Shape;312;p24"/>
          <p:cNvPicPr preferRelativeResize="0"/>
          <p:nvPr/>
        </p:nvPicPr>
        <p:blipFill rotWithShape="1">
          <a:blip r:embed="rId4">
            <a:alphaModFix/>
          </a:blip>
          <a:srcRect b="0" l="0" r="0" t="0"/>
          <a:stretch/>
        </p:blipFill>
        <p:spPr>
          <a:xfrm>
            <a:off x="7381120" y="1160424"/>
            <a:ext cx="2347632" cy="1832162"/>
          </a:xfrm>
          <a:prstGeom prst="rect">
            <a:avLst/>
          </a:prstGeom>
          <a:noFill/>
          <a:ln>
            <a:noFill/>
          </a:ln>
        </p:spPr>
      </p:pic>
      <p:sp>
        <p:nvSpPr>
          <p:cNvPr id="313" name="Google Shape;313;p24"/>
          <p:cNvSpPr txBox="1"/>
          <p:nvPr/>
        </p:nvSpPr>
        <p:spPr>
          <a:xfrm flipH="1">
            <a:off x="2219325" y="3160886"/>
            <a:ext cx="2415428" cy="21522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venir"/>
                <a:ea typeface="Avenir"/>
                <a:cs typeface="Avenir"/>
                <a:sym typeface="Avenir"/>
              </a:rPr>
              <a:t>        </a:t>
            </a:r>
            <a:r>
              <a:rPr lang="en-US" sz="2000" u="sng">
                <a:solidFill>
                  <a:schemeClr val="lt1"/>
                </a:solidFill>
                <a:latin typeface="Avenir"/>
                <a:ea typeface="Avenir"/>
                <a:cs typeface="Avenir"/>
                <a:sym typeface="Avenir"/>
              </a:rPr>
              <a:t>FRONTEND</a:t>
            </a:r>
            <a:endParaRPr/>
          </a:p>
          <a:p>
            <a:pPr indent="-285750" lvl="0" marL="285750" marR="0" rtl="0" algn="l">
              <a:lnSpc>
                <a:spcPct val="200000"/>
              </a:lnSpc>
              <a:spcBef>
                <a:spcPts val="0"/>
              </a:spcBef>
              <a:spcAft>
                <a:spcPts val="0"/>
              </a:spcAft>
              <a:buClr>
                <a:schemeClr val="lt1"/>
              </a:buClr>
              <a:buSzPts val="2000"/>
              <a:buFont typeface="Noto Sans Symbols"/>
              <a:buChar char="⮚"/>
            </a:pPr>
            <a:r>
              <a:rPr lang="en-US" sz="2000">
                <a:solidFill>
                  <a:schemeClr val="lt1"/>
                </a:solidFill>
                <a:latin typeface="Avenir"/>
                <a:ea typeface="Avenir"/>
                <a:cs typeface="Avenir"/>
                <a:sym typeface="Avenir"/>
              </a:rPr>
              <a:t>HTML</a:t>
            </a:r>
            <a:endParaRPr/>
          </a:p>
          <a:p>
            <a:pPr indent="-285750" lvl="0" marL="285750" marR="0" rtl="0" algn="l">
              <a:lnSpc>
                <a:spcPct val="200000"/>
              </a:lnSpc>
              <a:spcBef>
                <a:spcPts val="0"/>
              </a:spcBef>
              <a:spcAft>
                <a:spcPts val="0"/>
              </a:spcAft>
              <a:buClr>
                <a:schemeClr val="lt1"/>
              </a:buClr>
              <a:buSzPts val="2000"/>
              <a:buFont typeface="Noto Sans Symbols"/>
              <a:buChar char="⮚"/>
            </a:pPr>
            <a:r>
              <a:rPr lang="en-US" sz="2000">
                <a:solidFill>
                  <a:schemeClr val="lt1"/>
                </a:solidFill>
                <a:latin typeface="Avenir"/>
                <a:ea typeface="Avenir"/>
                <a:cs typeface="Avenir"/>
                <a:sym typeface="Avenir"/>
              </a:rPr>
              <a:t>CSS</a:t>
            </a:r>
            <a:endParaRPr/>
          </a:p>
          <a:p>
            <a:pPr indent="-285750" lvl="0" marL="285750" marR="0" rtl="0" algn="l">
              <a:lnSpc>
                <a:spcPct val="200000"/>
              </a:lnSpc>
              <a:spcBef>
                <a:spcPts val="0"/>
              </a:spcBef>
              <a:spcAft>
                <a:spcPts val="0"/>
              </a:spcAft>
              <a:buClr>
                <a:schemeClr val="lt1"/>
              </a:buClr>
              <a:buSzPts val="2000"/>
              <a:buFont typeface="Noto Sans Symbols"/>
              <a:buChar char="⮚"/>
            </a:pPr>
            <a:r>
              <a:rPr lang="en-US" sz="2000">
                <a:solidFill>
                  <a:schemeClr val="lt1"/>
                </a:solidFill>
                <a:latin typeface="Avenir"/>
                <a:ea typeface="Avenir"/>
                <a:cs typeface="Avenir"/>
                <a:sym typeface="Avenir"/>
              </a:rPr>
              <a:t>JavaScript</a:t>
            </a:r>
            <a:endParaRPr sz="2000">
              <a:solidFill>
                <a:schemeClr val="lt1"/>
              </a:solidFill>
              <a:latin typeface="Avenir"/>
              <a:ea typeface="Avenir"/>
              <a:cs typeface="Avenir"/>
              <a:sym typeface="Avenir"/>
            </a:endParaRPr>
          </a:p>
        </p:txBody>
      </p:sp>
      <p:sp>
        <p:nvSpPr>
          <p:cNvPr id="314" name="Google Shape;314;p24"/>
          <p:cNvSpPr txBox="1"/>
          <p:nvPr/>
        </p:nvSpPr>
        <p:spPr>
          <a:xfrm flipH="1">
            <a:off x="7381120" y="3218406"/>
            <a:ext cx="2415428" cy="15367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venir"/>
                <a:ea typeface="Avenir"/>
                <a:cs typeface="Avenir"/>
                <a:sym typeface="Avenir"/>
              </a:rPr>
              <a:t>        </a:t>
            </a:r>
            <a:r>
              <a:rPr lang="en-US" sz="2000" u="sng">
                <a:solidFill>
                  <a:schemeClr val="lt1"/>
                </a:solidFill>
                <a:latin typeface="Avenir"/>
                <a:ea typeface="Avenir"/>
                <a:cs typeface="Avenir"/>
                <a:sym typeface="Avenir"/>
              </a:rPr>
              <a:t>BACKEND</a:t>
            </a:r>
            <a:endParaRPr/>
          </a:p>
          <a:p>
            <a:pPr indent="-285750" lvl="0" marL="285750" marR="0" rtl="0" algn="l">
              <a:lnSpc>
                <a:spcPct val="200000"/>
              </a:lnSpc>
              <a:spcBef>
                <a:spcPts val="0"/>
              </a:spcBef>
              <a:spcAft>
                <a:spcPts val="0"/>
              </a:spcAft>
              <a:buClr>
                <a:schemeClr val="lt1"/>
              </a:buClr>
              <a:buSzPts val="2000"/>
              <a:buFont typeface="Noto Sans Symbols"/>
              <a:buChar char="⮚"/>
            </a:pPr>
            <a:r>
              <a:rPr lang="en-US" sz="2000">
                <a:solidFill>
                  <a:schemeClr val="lt1"/>
                </a:solidFill>
                <a:latin typeface="Avenir"/>
                <a:ea typeface="Avenir"/>
                <a:cs typeface="Avenir"/>
                <a:sym typeface="Avenir"/>
              </a:rPr>
              <a:t>JDBC</a:t>
            </a:r>
            <a:endParaRPr/>
          </a:p>
          <a:p>
            <a:pPr indent="-285750" lvl="0" marL="285750" marR="0" rtl="0" algn="l">
              <a:lnSpc>
                <a:spcPct val="200000"/>
              </a:lnSpc>
              <a:spcBef>
                <a:spcPts val="0"/>
              </a:spcBef>
              <a:spcAft>
                <a:spcPts val="0"/>
              </a:spcAft>
              <a:buClr>
                <a:schemeClr val="lt1"/>
              </a:buClr>
              <a:buSzPts val="2000"/>
              <a:buFont typeface="Noto Sans Symbols"/>
              <a:buChar char="⮚"/>
            </a:pPr>
            <a:r>
              <a:rPr lang="en-US" sz="2000">
                <a:solidFill>
                  <a:schemeClr val="lt1"/>
                </a:solidFill>
                <a:latin typeface="Avenir"/>
                <a:ea typeface="Avenir"/>
                <a:cs typeface="Avenir"/>
                <a:sym typeface="Avenir"/>
              </a:rPr>
              <a:t>MySQL</a:t>
            </a:r>
            <a:endParaRPr/>
          </a:p>
        </p:txBody>
      </p:sp>
      <p:sp>
        <p:nvSpPr>
          <p:cNvPr id="315" name="Google Shape;315;p24"/>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Gill Sans"/>
                <a:ea typeface="Gill Sans"/>
                <a:cs typeface="Gill Sans"/>
                <a:sym typeface="Gill Sans"/>
              </a:rPr>
              <a:t>AUTOMATED MEETING ROOM BOOKING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2039112" y="192024"/>
            <a:ext cx="8165592" cy="72237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Arial"/>
              <a:buNone/>
            </a:pPr>
            <a:r>
              <a:rPr b="1" lang="en-US">
                <a:solidFill>
                  <a:schemeClr val="lt1"/>
                </a:solidFill>
              </a:rPr>
              <a:t>objective</a:t>
            </a:r>
            <a:endParaRPr b="1">
              <a:solidFill>
                <a:schemeClr val="lt1"/>
              </a:solidFill>
            </a:endParaRPr>
          </a:p>
        </p:txBody>
      </p:sp>
      <p:sp>
        <p:nvSpPr>
          <p:cNvPr id="321" name="Google Shape;321;p25"/>
          <p:cNvSpPr txBox="1"/>
          <p:nvPr>
            <p:ph idx="3" type="body"/>
          </p:nvPr>
        </p:nvSpPr>
        <p:spPr>
          <a:xfrm>
            <a:off x="1060704" y="315468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REAL TIME AVAILABILITY</a:t>
            </a:r>
            <a:endParaRPr b="1"/>
          </a:p>
        </p:txBody>
      </p:sp>
      <p:sp>
        <p:nvSpPr>
          <p:cNvPr id="322" name="Google Shape;322;p25"/>
          <p:cNvSpPr txBox="1"/>
          <p:nvPr>
            <p:ph idx="6" type="body"/>
          </p:nvPr>
        </p:nvSpPr>
        <p:spPr>
          <a:xfrm>
            <a:off x="1060704" y="576072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NOTIFICATION</a:t>
            </a:r>
            <a:endParaRPr/>
          </a:p>
          <a:p>
            <a:pPr indent="0" lvl="0" marL="0" rtl="0" algn="ctr">
              <a:lnSpc>
                <a:spcPct val="100000"/>
              </a:lnSpc>
              <a:spcBef>
                <a:spcPts val="0"/>
              </a:spcBef>
              <a:spcAft>
                <a:spcPts val="0"/>
              </a:spcAft>
              <a:buClr>
                <a:schemeClr val="accent1"/>
              </a:buClr>
              <a:buSzPts val="1200"/>
              <a:buNone/>
            </a:pPr>
            <a:r>
              <a:rPr b="1" lang="en-US"/>
              <a:t> SYSTEM</a:t>
            </a:r>
            <a:endParaRPr b="1"/>
          </a:p>
        </p:txBody>
      </p:sp>
      <p:sp>
        <p:nvSpPr>
          <p:cNvPr id="323" name="Google Shape;323;p25"/>
          <p:cNvSpPr txBox="1"/>
          <p:nvPr>
            <p:ph idx="9" type="body"/>
          </p:nvPr>
        </p:nvSpPr>
        <p:spPr>
          <a:xfrm>
            <a:off x="3921616" y="315468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QUICK BOOKING</a:t>
            </a:r>
            <a:endParaRPr b="1"/>
          </a:p>
        </p:txBody>
      </p:sp>
      <p:sp>
        <p:nvSpPr>
          <p:cNvPr id="324" name="Google Shape;324;p25"/>
          <p:cNvSpPr txBox="1"/>
          <p:nvPr>
            <p:ph idx="15" type="body"/>
          </p:nvPr>
        </p:nvSpPr>
        <p:spPr>
          <a:xfrm>
            <a:off x="3921616" y="576072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MOBILE ACCESS</a:t>
            </a:r>
            <a:endParaRPr b="1"/>
          </a:p>
        </p:txBody>
      </p:sp>
      <p:sp>
        <p:nvSpPr>
          <p:cNvPr id="325" name="Google Shape;325;p25"/>
          <p:cNvSpPr txBox="1"/>
          <p:nvPr>
            <p:ph idx="18" type="body"/>
          </p:nvPr>
        </p:nvSpPr>
        <p:spPr>
          <a:xfrm>
            <a:off x="6800705" y="315468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RESOURCE INTEGRATION</a:t>
            </a:r>
            <a:endParaRPr b="1"/>
          </a:p>
        </p:txBody>
      </p:sp>
      <p:sp>
        <p:nvSpPr>
          <p:cNvPr id="326" name="Google Shape;326;p25"/>
          <p:cNvSpPr txBox="1"/>
          <p:nvPr>
            <p:ph idx="21" type="body"/>
          </p:nvPr>
        </p:nvSpPr>
        <p:spPr>
          <a:xfrm>
            <a:off x="6800705" y="576072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SECURITY AND COST CONTROL</a:t>
            </a:r>
            <a:endParaRPr b="1"/>
          </a:p>
        </p:txBody>
      </p:sp>
      <p:sp>
        <p:nvSpPr>
          <p:cNvPr id="327" name="Google Shape;327;p25"/>
          <p:cNvSpPr txBox="1"/>
          <p:nvPr>
            <p:ph idx="24" type="body"/>
          </p:nvPr>
        </p:nvSpPr>
        <p:spPr>
          <a:xfrm>
            <a:off x="9643909" y="315468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CUSTOMIZATION</a:t>
            </a:r>
            <a:endParaRPr b="1"/>
          </a:p>
        </p:txBody>
      </p:sp>
      <p:sp>
        <p:nvSpPr>
          <p:cNvPr id="328" name="Google Shape;328;p25"/>
          <p:cNvSpPr txBox="1"/>
          <p:nvPr>
            <p:ph idx="27" type="body"/>
          </p:nvPr>
        </p:nvSpPr>
        <p:spPr>
          <a:xfrm>
            <a:off x="9643909" y="5760720"/>
            <a:ext cx="1691640" cy="466344"/>
          </a:xfrm>
          <a:prstGeom prst="rect">
            <a:avLst/>
          </a:prstGeom>
          <a:solidFill>
            <a:schemeClr val="accent2"/>
          </a:solid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1"/>
              </a:buClr>
              <a:buSzPts val="1200"/>
              <a:buNone/>
            </a:pPr>
            <a:r>
              <a:rPr b="1" lang="en-US"/>
              <a:t>COST </a:t>
            </a:r>
            <a:endParaRPr/>
          </a:p>
          <a:p>
            <a:pPr indent="0" lvl="0" marL="0" rtl="0" algn="ctr">
              <a:lnSpc>
                <a:spcPct val="100000"/>
              </a:lnSpc>
              <a:spcBef>
                <a:spcPts val="0"/>
              </a:spcBef>
              <a:spcAft>
                <a:spcPts val="0"/>
              </a:spcAft>
              <a:buClr>
                <a:schemeClr val="accent1"/>
              </a:buClr>
              <a:buSzPts val="1200"/>
              <a:buNone/>
            </a:pPr>
            <a:r>
              <a:rPr b="1" lang="en-US"/>
              <a:t>OPTIMIZATION</a:t>
            </a:r>
            <a:endParaRPr b="1"/>
          </a:p>
        </p:txBody>
      </p:sp>
      <p:sp>
        <p:nvSpPr>
          <p:cNvPr id="329" name="Google Shape;329;p25"/>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330" name="Google Shape;330;p25"/>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pic>
        <p:nvPicPr>
          <p:cNvPr descr="Show availability in real time | BookAndPay.com" id="331" name="Google Shape;331;p25"/>
          <p:cNvPicPr preferRelativeResize="0"/>
          <p:nvPr>
            <p:ph idx="2" type="pic"/>
          </p:nvPr>
        </p:nvPicPr>
        <p:blipFill rotWithShape="1">
          <a:blip r:embed="rId3">
            <a:alphaModFix/>
          </a:blip>
          <a:srcRect b="0" l="0" r="0" t="0"/>
          <a:stretch/>
        </p:blipFill>
        <p:spPr>
          <a:xfrm>
            <a:off x="1119560" y="1429153"/>
            <a:ext cx="1609344" cy="1609344"/>
          </a:xfrm>
          <a:prstGeom prst="rect">
            <a:avLst/>
          </a:prstGeom>
          <a:noFill/>
          <a:ln cap="flat" cmpd="sng" w="15875">
            <a:solidFill>
              <a:schemeClr val="lt1"/>
            </a:solidFill>
            <a:prstDash val="solid"/>
            <a:round/>
            <a:headEnd len="sm" w="sm" type="none"/>
            <a:tailEnd len="sm" w="sm" type="none"/>
          </a:ln>
        </p:spPr>
      </p:pic>
      <p:pic>
        <p:nvPicPr>
          <p:cNvPr descr="8,100+ Online Booking Stock Photos, Pictures &amp; Royalty-Free Images - iStock  | Online booking icon, Online booking travel, Online booking system" id="332" name="Google Shape;332;p25"/>
          <p:cNvPicPr preferRelativeResize="0"/>
          <p:nvPr>
            <p:ph idx="7" type="pic"/>
          </p:nvPr>
        </p:nvPicPr>
        <p:blipFill rotWithShape="1">
          <a:blip r:embed="rId4">
            <a:alphaModFix/>
          </a:blip>
          <a:srcRect b="0" l="0" r="0" t="0"/>
          <a:stretch/>
        </p:blipFill>
        <p:spPr>
          <a:xfrm>
            <a:off x="3980706" y="1429153"/>
            <a:ext cx="1609344" cy="1609344"/>
          </a:xfrm>
          <a:prstGeom prst="rect">
            <a:avLst/>
          </a:prstGeom>
          <a:noFill/>
          <a:ln cap="flat" cmpd="sng" w="15875">
            <a:solidFill>
              <a:schemeClr val="lt1"/>
            </a:solidFill>
            <a:prstDash val="solid"/>
            <a:round/>
            <a:headEnd len="sm" w="sm" type="none"/>
            <a:tailEnd len="sm" w="sm" type="none"/>
          </a:ln>
        </p:spPr>
      </p:pic>
      <p:pic>
        <p:nvPicPr>
          <p:cNvPr descr="Resource integration Vector Icons free download in SVG, PNG Format" id="333" name="Google Shape;333;p25"/>
          <p:cNvPicPr preferRelativeResize="0"/>
          <p:nvPr>
            <p:ph idx="16" type="pic"/>
          </p:nvPr>
        </p:nvPicPr>
        <p:blipFill rotWithShape="1">
          <a:blip r:embed="rId5">
            <a:alphaModFix/>
          </a:blip>
          <a:srcRect b="0" l="0" r="0" t="0"/>
          <a:stretch/>
        </p:blipFill>
        <p:spPr>
          <a:xfrm>
            <a:off x="6883001" y="1400051"/>
            <a:ext cx="1609344" cy="1609344"/>
          </a:xfrm>
          <a:prstGeom prst="rect">
            <a:avLst/>
          </a:prstGeom>
          <a:noFill/>
          <a:ln cap="flat" cmpd="sng" w="15875">
            <a:solidFill>
              <a:schemeClr val="lt1"/>
            </a:solidFill>
            <a:prstDash val="solid"/>
            <a:round/>
            <a:headEnd len="sm" w="sm" type="none"/>
            <a:tailEnd len="sm" w="sm" type="none"/>
          </a:ln>
        </p:spPr>
      </p:pic>
      <p:pic>
        <p:nvPicPr>
          <p:cNvPr descr="105,300+ Customization Stock Photos, Pictures &amp; Royalty-Free Images -  iStock | Customize icon, Unique, Custom" id="334" name="Google Shape;334;p25"/>
          <p:cNvPicPr preferRelativeResize="0"/>
          <p:nvPr>
            <p:ph idx="22" type="pic"/>
          </p:nvPr>
        </p:nvPicPr>
        <p:blipFill rotWithShape="1">
          <a:blip r:embed="rId6">
            <a:alphaModFix/>
          </a:blip>
          <a:srcRect b="0" l="16726" r="16727" t="0"/>
          <a:stretch/>
        </p:blipFill>
        <p:spPr>
          <a:xfrm>
            <a:off x="9685057" y="1400051"/>
            <a:ext cx="1609344" cy="1609344"/>
          </a:xfrm>
          <a:prstGeom prst="rect">
            <a:avLst/>
          </a:prstGeom>
          <a:noFill/>
          <a:ln cap="flat" cmpd="sng" w="15875">
            <a:solidFill>
              <a:schemeClr val="lt1"/>
            </a:solidFill>
            <a:prstDash val="solid"/>
            <a:round/>
            <a:headEnd len="sm" w="sm" type="none"/>
            <a:tailEnd len="sm" w="sm" type="none"/>
          </a:ln>
        </p:spPr>
      </p:pic>
      <p:pic>
        <p:nvPicPr>
          <p:cNvPr descr="Top 15 Emergency Notification System Features | Sentinel Resilience" id="335" name="Google Shape;335;p25"/>
          <p:cNvPicPr preferRelativeResize="0"/>
          <p:nvPr>
            <p:ph idx="4" type="pic"/>
          </p:nvPr>
        </p:nvPicPr>
        <p:blipFill rotWithShape="1">
          <a:blip r:embed="rId7">
            <a:alphaModFix/>
          </a:blip>
          <a:srcRect b="0" l="34453" r="34452" t="0"/>
          <a:stretch/>
        </p:blipFill>
        <p:spPr>
          <a:xfrm>
            <a:off x="1101852" y="4006091"/>
            <a:ext cx="1609344" cy="1609344"/>
          </a:xfrm>
          <a:prstGeom prst="rect">
            <a:avLst/>
          </a:prstGeom>
          <a:noFill/>
          <a:ln cap="flat" cmpd="sng" w="15875">
            <a:solidFill>
              <a:schemeClr val="lt1"/>
            </a:solidFill>
            <a:prstDash val="solid"/>
            <a:round/>
            <a:headEnd len="sm" w="sm" type="none"/>
            <a:tailEnd len="sm" w="sm" type="none"/>
          </a:ln>
        </p:spPr>
      </p:pic>
      <p:pic>
        <p:nvPicPr>
          <p:cNvPr descr="How mobile access is changing the Internet | BetaNews" id="336" name="Google Shape;336;p25"/>
          <p:cNvPicPr preferRelativeResize="0"/>
          <p:nvPr>
            <p:ph idx="13" type="pic"/>
          </p:nvPr>
        </p:nvPicPr>
        <p:blipFill rotWithShape="1">
          <a:blip r:embed="rId8">
            <a:alphaModFix/>
          </a:blip>
          <a:srcRect b="0" l="0" r="0" t="0"/>
          <a:stretch/>
        </p:blipFill>
        <p:spPr>
          <a:xfrm>
            <a:off x="3980706" y="4006091"/>
            <a:ext cx="1609344" cy="1609344"/>
          </a:xfrm>
          <a:prstGeom prst="rect">
            <a:avLst/>
          </a:prstGeom>
          <a:noFill/>
          <a:ln cap="flat" cmpd="sng" w="15875">
            <a:solidFill>
              <a:schemeClr val="lt1"/>
            </a:solidFill>
            <a:prstDash val="solid"/>
            <a:round/>
            <a:headEnd len="sm" w="sm" type="none"/>
            <a:tailEnd len="sm" w="sm" type="none"/>
          </a:ln>
        </p:spPr>
      </p:pic>
      <p:pic>
        <p:nvPicPr>
          <p:cNvPr descr="CloudWatch for security and cost control - Amazon Web Services (AWS) Video  Tutorial | LinkedIn Learning, formerly Lynda.com" id="337" name="Google Shape;337;p25"/>
          <p:cNvPicPr preferRelativeResize="0"/>
          <p:nvPr>
            <p:ph idx="19" type="pic"/>
          </p:nvPr>
        </p:nvPicPr>
        <p:blipFill rotWithShape="1">
          <a:blip r:embed="rId9">
            <a:alphaModFix/>
          </a:blip>
          <a:srcRect b="0" l="22000" r="22000" t="0"/>
          <a:stretch/>
        </p:blipFill>
        <p:spPr>
          <a:xfrm>
            <a:off x="6841853" y="4006091"/>
            <a:ext cx="1609344" cy="1609344"/>
          </a:xfrm>
          <a:prstGeom prst="rect">
            <a:avLst/>
          </a:prstGeom>
          <a:noFill/>
          <a:ln cap="flat" cmpd="sng" w="15875">
            <a:solidFill>
              <a:schemeClr val="lt1"/>
            </a:solidFill>
            <a:prstDash val="solid"/>
            <a:round/>
            <a:headEnd len="sm" w="sm" type="none"/>
            <a:tailEnd len="sm" w="sm" type="none"/>
          </a:ln>
        </p:spPr>
      </p:pic>
      <p:pic>
        <p:nvPicPr>
          <p:cNvPr descr="Cloud Cost Management | CloudBolt Software" id="338" name="Google Shape;338;p25"/>
          <p:cNvPicPr preferRelativeResize="0"/>
          <p:nvPr>
            <p:ph idx="25" type="pic"/>
          </p:nvPr>
        </p:nvPicPr>
        <p:blipFill rotWithShape="1">
          <a:blip r:embed="rId10">
            <a:alphaModFix/>
          </a:blip>
          <a:srcRect b="0" l="21284" r="21284" t="0"/>
          <a:stretch/>
        </p:blipFill>
        <p:spPr>
          <a:xfrm>
            <a:off x="9817799" y="4006091"/>
            <a:ext cx="1609344" cy="1609344"/>
          </a:xfrm>
          <a:prstGeom prst="rect">
            <a:avLst/>
          </a:prstGeom>
          <a:noFill/>
          <a:ln cap="flat" cmpd="sng" w="15875">
            <a:solidFill>
              <a:schemeClr val="lt1"/>
            </a:solidFill>
            <a:prstDash val="solid"/>
            <a:round/>
            <a:headEnd len="sm" w="sm" type="none"/>
            <a:tailEnd len="sm" w="sm" type="none"/>
          </a:ln>
        </p:spPr>
      </p:pic>
      <p:sp>
        <p:nvSpPr>
          <p:cNvPr id="339" name="Google Shape;339;p25"/>
          <p:cNvSpPr txBox="1"/>
          <p:nvPr/>
        </p:nvSpPr>
        <p:spPr>
          <a:xfrm>
            <a:off x="3446929" y="6517634"/>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Gill Sans"/>
                <a:ea typeface="Gill Sans"/>
                <a:cs typeface="Gill Sans"/>
                <a:sym typeface="Gill Sans"/>
              </a:rPr>
              <a:t>AUTOMATED MEETING ROOM BOOKING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A row of white marble pillars" id="344" name="Google Shape;344;p26"/>
          <p:cNvPicPr preferRelativeResize="0"/>
          <p:nvPr>
            <p:ph idx="2" type="pic"/>
          </p:nvPr>
        </p:nvPicPr>
        <p:blipFill rotWithShape="1">
          <a:blip r:embed="rId3">
            <a:alphaModFix/>
          </a:blip>
          <a:srcRect b="0" l="0" r="0" t="0"/>
          <a:stretch/>
        </p:blipFill>
        <p:spPr>
          <a:xfrm>
            <a:off x="0" y="0"/>
            <a:ext cx="12192000" cy="6858000"/>
          </a:xfrm>
          <a:prstGeom prst="rect">
            <a:avLst/>
          </a:prstGeom>
          <a:solidFill>
            <a:srgbClr val="BDB7A4"/>
          </a:solidFill>
          <a:ln>
            <a:noFill/>
          </a:ln>
        </p:spPr>
      </p:pic>
      <p:sp>
        <p:nvSpPr>
          <p:cNvPr id="345" name="Google Shape;345;p26"/>
          <p:cNvSpPr txBox="1"/>
          <p:nvPr>
            <p:ph type="title"/>
          </p:nvPr>
        </p:nvSpPr>
        <p:spPr>
          <a:xfrm>
            <a:off x="1508760" y="1188720"/>
            <a:ext cx="9171432" cy="4480560"/>
          </a:xfrm>
          <a:prstGeom prst="rect">
            <a:avLst/>
          </a:prstGeom>
          <a:noFill/>
          <a:ln cap="flat" cmpd="sng" w="15875">
            <a:solidFill>
              <a:schemeClr val="accent1"/>
            </a:solidFill>
            <a:prstDash val="solid"/>
            <a:round/>
            <a:headEnd len="sm" w="sm" type="none"/>
            <a:tailEnd len="sm" w="sm" type="none"/>
          </a:ln>
        </p:spPr>
        <p:txBody>
          <a:bodyPr anchorCtr="0" anchor="ctr" bIns="640075" lIns="365750" spcFirstLastPara="1" rIns="91425" wrap="square" tIns="45700">
            <a:noAutofit/>
          </a:bodyPr>
          <a:lstStyle/>
          <a:p>
            <a:pPr indent="0" lvl="0" marL="0" rtl="0" algn="l">
              <a:lnSpc>
                <a:spcPct val="90000"/>
              </a:lnSpc>
              <a:spcBef>
                <a:spcPts val="0"/>
              </a:spcBef>
              <a:spcAft>
                <a:spcPts val="0"/>
              </a:spcAft>
              <a:buClr>
                <a:schemeClr val="accent1"/>
              </a:buClr>
              <a:buSzPts val="7200"/>
              <a:buFont typeface="Arial"/>
              <a:buNone/>
            </a:pPr>
            <a:r>
              <a:rPr b="1" lang="en-US"/>
              <a:t>Analysis</a:t>
            </a:r>
            <a:endParaRPr/>
          </a:p>
        </p:txBody>
      </p:sp>
      <p:sp>
        <p:nvSpPr>
          <p:cNvPr id="346" name="Google Shape;346;p26"/>
          <p:cNvSpPr txBox="1"/>
          <p:nvPr>
            <p:ph idx="1" type="body"/>
          </p:nvPr>
        </p:nvSpPr>
        <p:spPr>
          <a:xfrm>
            <a:off x="6470436" y="5099897"/>
            <a:ext cx="3278801" cy="36576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1200"/>
              <a:buNone/>
            </a:pPr>
            <a:r>
              <a:rPr lang="en-US" sz="1200"/>
              <a:t>Automated Meeting Room Booking System </a:t>
            </a:r>
            <a:endParaRPr/>
          </a:p>
        </p:txBody>
      </p:sp>
      <p:cxnSp>
        <p:nvCxnSpPr>
          <p:cNvPr id="347" name="Google Shape;347;p26"/>
          <p:cNvCxnSpPr/>
          <p:nvPr/>
        </p:nvCxnSpPr>
        <p:spPr>
          <a:xfrm>
            <a:off x="-12700" y="5282777"/>
            <a:ext cx="6535479" cy="0"/>
          </a:xfrm>
          <a:prstGeom prst="straightConnector1">
            <a:avLst/>
          </a:prstGeom>
          <a:noFill/>
          <a:ln cap="flat" cmpd="sng" w="15875">
            <a:solidFill>
              <a:schemeClr val="accent1"/>
            </a:solidFill>
            <a:prstDash val="solid"/>
            <a:miter lim="800000"/>
            <a:headEnd len="sm" w="sm" type="none"/>
            <a:tailEnd len="sm" w="sm" type="none"/>
          </a:ln>
        </p:spPr>
      </p:cxnSp>
      <p:cxnSp>
        <p:nvCxnSpPr>
          <p:cNvPr id="348" name="Google Shape;348;p26"/>
          <p:cNvCxnSpPr/>
          <p:nvPr/>
        </p:nvCxnSpPr>
        <p:spPr>
          <a:xfrm>
            <a:off x="9696893" y="5282777"/>
            <a:ext cx="2495107"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7"/>
          <p:cNvSpPr txBox="1"/>
          <p:nvPr>
            <p:ph type="title"/>
          </p:nvPr>
        </p:nvSpPr>
        <p:spPr>
          <a:xfrm>
            <a:off x="467868" y="54864"/>
            <a:ext cx="11256264" cy="96926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en-US"/>
              <a:t>Key components</a:t>
            </a:r>
            <a:endParaRPr/>
          </a:p>
        </p:txBody>
      </p:sp>
      <p:sp>
        <p:nvSpPr>
          <p:cNvPr id="354" name="Google Shape;354;p27"/>
          <p:cNvSpPr txBox="1"/>
          <p:nvPr>
            <p:ph idx="4" type="body"/>
          </p:nvPr>
        </p:nvSpPr>
        <p:spPr>
          <a:xfrm>
            <a:off x="5634474" y="1279472"/>
            <a:ext cx="3025432" cy="46634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lang="en-US" sz="2200"/>
              <a:t>User management</a:t>
            </a:r>
            <a:endParaRPr/>
          </a:p>
        </p:txBody>
      </p:sp>
      <p:sp>
        <p:nvSpPr>
          <p:cNvPr id="355" name="Google Shape;355;p27"/>
          <p:cNvSpPr txBox="1"/>
          <p:nvPr>
            <p:ph idx="3" type="body"/>
          </p:nvPr>
        </p:nvSpPr>
        <p:spPr>
          <a:xfrm>
            <a:off x="5663654" y="1808474"/>
            <a:ext cx="3025432" cy="1577282"/>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dk1"/>
              </a:buClr>
              <a:buSzPts val="1600"/>
              <a:buFont typeface="Noto Sans Symbols"/>
              <a:buChar char="⮚"/>
            </a:pPr>
            <a:r>
              <a:rPr lang="en-US" sz="1600"/>
              <a:t>Users are categorized into three roles:</a:t>
            </a:r>
            <a:endParaRPr/>
          </a:p>
          <a:p>
            <a:pPr indent="0" lvl="0" marL="0" rtl="0" algn="just">
              <a:lnSpc>
                <a:spcPct val="100000"/>
              </a:lnSpc>
              <a:spcBef>
                <a:spcPts val="0"/>
              </a:spcBef>
              <a:spcAft>
                <a:spcPts val="0"/>
              </a:spcAft>
              <a:buClr>
                <a:schemeClr val="dk1"/>
              </a:buClr>
              <a:buSzPts val="1600"/>
              <a:buNone/>
            </a:pPr>
            <a:r>
              <a:rPr lang="en-US" sz="1600"/>
              <a:t>     Admin, Manager, Member</a:t>
            </a:r>
            <a:endParaRPr/>
          </a:p>
          <a:p>
            <a:pPr indent="-285750" lvl="0" marL="285750" rtl="0" algn="just">
              <a:lnSpc>
                <a:spcPct val="100000"/>
              </a:lnSpc>
              <a:spcBef>
                <a:spcPts val="0"/>
              </a:spcBef>
              <a:spcAft>
                <a:spcPts val="0"/>
              </a:spcAft>
              <a:buClr>
                <a:schemeClr val="dk1"/>
              </a:buClr>
              <a:buSzPts val="1600"/>
              <a:buFont typeface="Noto Sans Symbols"/>
              <a:buChar char="⮚"/>
            </a:pPr>
            <a:r>
              <a:rPr lang="en-US" sz="1600"/>
              <a:t>User data includes name, email, phone, credits, and role.</a:t>
            </a:r>
            <a:endParaRPr/>
          </a:p>
        </p:txBody>
      </p:sp>
      <p:sp>
        <p:nvSpPr>
          <p:cNvPr id="356" name="Google Shape;356;p27"/>
          <p:cNvSpPr/>
          <p:nvPr>
            <p:ph idx="17" type="body"/>
          </p:nvPr>
        </p:nvSpPr>
        <p:spPr>
          <a:xfrm>
            <a:off x="8293608" y="3310128"/>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600"/>
              <a:buNone/>
            </a:pPr>
            <a:r>
              <a:rPr lang="en-US"/>
              <a:t>1</a:t>
            </a:r>
            <a:endParaRPr/>
          </a:p>
        </p:txBody>
      </p:sp>
      <p:sp>
        <p:nvSpPr>
          <p:cNvPr id="357" name="Google Shape;357;p27"/>
          <p:cNvSpPr txBox="1"/>
          <p:nvPr>
            <p:ph idx="8" type="body"/>
          </p:nvPr>
        </p:nvSpPr>
        <p:spPr>
          <a:xfrm>
            <a:off x="5634474" y="3968733"/>
            <a:ext cx="3025432" cy="698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lang="en-US" sz="2200"/>
              <a:t>Booking information</a:t>
            </a:r>
            <a:endParaRPr/>
          </a:p>
        </p:txBody>
      </p:sp>
      <p:sp>
        <p:nvSpPr>
          <p:cNvPr id="358" name="Google Shape;358;p27"/>
          <p:cNvSpPr txBox="1"/>
          <p:nvPr>
            <p:ph idx="7" type="body"/>
          </p:nvPr>
        </p:nvSpPr>
        <p:spPr>
          <a:xfrm>
            <a:off x="5634474" y="4776760"/>
            <a:ext cx="2843784" cy="1468621"/>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dk1"/>
              </a:buClr>
              <a:buSzPts val="1600"/>
              <a:buFont typeface="Noto Sans Symbols"/>
              <a:buChar char="⮚"/>
            </a:pPr>
            <a:r>
              <a:rPr lang="en-US" sz="1600"/>
              <a:t>Users can search for available meetings rooms based on date, start time, and end time.</a:t>
            </a:r>
            <a:endParaRPr/>
          </a:p>
          <a:p>
            <a:pPr indent="0" lvl="0" marL="0" rtl="0" algn="l">
              <a:lnSpc>
                <a:spcPct val="100000"/>
              </a:lnSpc>
              <a:spcBef>
                <a:spcPts val="0"/>
              </a:spcBef>
              <a:spcAft>
                <a:spcPts val="0"/>
              </a:spcAft>
              <a:buClr>
                <a:schemeClr val="dk1"/>
              </a:buClr>
              <a:buSzPts val="1800"/>
              <a:buNone/>
            </a:pPr>
            <a:r>
              <a:t/>
            </a:r>
            <a:endParaRPr/>
          </a:p>
        </p:txBody>
      </p:sp>
      <p:sp>
        <p:nvSpPr>
          <p:cNvPr id="359" name="Google Shape;359;p27"/>
          <p:cNvSpPr/>
          <p:nvPr>
            <p:ph idx="18" type="body"/>
          </p:nvPr>
        </p:nvSpPr>
        <p:spPr>
          <a:xfrm>
            <a:off x="8293608" y="5897880"/>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600"/>
              <a:buNone/>
            </a:pPr>
            <a:r>
              <a:rPr lang="en-US"/>
              <a:t>3</a:t>
            </a:r>
            <a:endParaRPr/>
          </a:p>
        </p:txBody>
      </p:sp>
      <p:sp>
        <p:nvSpPr>
          <p:cNvPr id="360" name="Google Shape;360;p27"/>
          <p:cNvSpPr txBox="1"/>
          <p:nvPr>
            <p:ph idx="5" type="body"/>
          </p:nvPr>
        </p:nvSpPr>
        <p:spPr>
          <a:xfrm>
            <a:off x="8997697" y="1137830"/>
            <a:ext cx="2843783" cy="46634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lang="en-US" sz="2200"/>
              <a:t>Meeting room management</a:t>
            </a:r>
            <a:endParaRPr/>
          </a:p>
        </p:txBody>
      </p:sp>
      <p:sp>
        <p:nvSpPr>
          <p:cNvPr id="361" name="Google Shape;361;p27"/>
          <p:cNvSpPr txBox="1"/>
          <p:nvPr>
            <p:ph idx="1" type="body"/>
          </p:nvPr>
        </p:nvSpPr>
        <p:spPr>
          <a:xfrm>
            <a:off x="8880349" y="1923926"/>
            <a:ext cx="2843784" cy="1577282"/>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dk1"/>
              </a:buClr>
              <a:buSzPts val="1600"/>
              <a:buFont typeface="Noto Sans Symbols"/>
              <a:buChar char="⮚"/>
            </a:pPr>
            <a:r>
              <a:rPr lang="en-US" sz="1600"/>
              <a:t>Admins can create and configure meeting rooms.</a:t>
            </a:r>
            <a:endParaRPr/>
          </a:p>
          <a:p>
            <a:pPr indent="-285750" lvl="0" marL="285750" rtl="0" algn="just">
              <a:lnSpc>
                <a:spcPct val="100000"/>
              </a:lnSpc>
              <a:spcBef>
                <a:spcPts val="0"/>
              </a:spcBef>
              <a:spcAft>
                <a:spcPts val="0"/>
              </a:spcAft>
              <a:buClr>
                <a:schemeClr val="dk1"/>
              </a:buClr>
              <a:buSzPts val="1600"/>
              <a:buFont typeface="Noto Sans Symbols"/>
              <a:buChar char="⮚"/>
            </a:pPr>
            <a:r>
              <a:rPr lang="en-US" sz="1600"/>
              <a:t>Meeting room data includes a unique name, seating capacity, ratings and etc.</a:t>
            </a:r>
            <a:endParaRPr/>
          </a:p>
          <a:p>
            <a:pPr indent="0" lvl="0" marL="0" rtl="0" algn="l">
              <a:lnSpc>
                <a:spcPct val="100000"/>
              </a:lnSpc>
              <a:spcBef>
                <a:spcPts val="0"/>
              </a:spcBef>
              <a:spcAft>
                <a:spcPts val="0"/>
              </a:spcAft>
              <a:buClr>
                <a:schemeClr val="dk1"/>
              </a:buClr>
              <a:buSzPts val="1800"/>
              <a:buNone/>
            </a:pPr>
            <a:r>
              <a:t/>
            </a:r>
            <a:endParaRPr/>
          </a:p>
        </p:txBody>
      </p:sp>
      <p:sp>
        <p:nvSpPr>
          <p:cNvPr id="362" name="Google Shape;362;p27"/>
          <p:cNvSpPr/>
          <p:nvPr>
            <p:ph idx="15" type="body"/>
          </p:nvPr>
        </p:nvSpPr>
        <p:spPr>
          <a:xfrm>
            <a:off x="11695176" y="3310128"/>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600"/>
              <a:buNone/>
            </a:pPr>
            <a:r>
              <a:rPr lang="en-US"/>
              <a:t>2</a:t>
            </a:r>
            <a:endParaRPr/>
          </a:p>
        </p:txBody>
      </p:sp>
      <p:sp>
        <p:nvSpPr>
          <p:cNvPr id="363" name="Google Shape;363;p27"/>
          <p:cNvSpPr txBox="1"/>
          <p:nvPr>
            <p:ph idx="9" type="body"/>
          </p:nvPr>
        </p:nvSpPr>
        <p:spPr>
          <a:xfrm>
            <a:off x="8987783" y="3922488"/>
            <a:ext cx="3105764" cy="7542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lang="en-US" sz="2200"/>
              <a:t>Meeting management</a:t>
            </a:r>
            <a:endParaRPr/>
          </a:p>
        </p:txBody>
      </p:sp>
      <p:sp>
        <p:nvSpPr>
          <p:cNvPr id="364" name="Google Shape;364;p27"/>
          <p:cNvSpPr txBox="1"/>
          <p:nvPr>
            <p:ph idx="6" type="body"/>
          </p:nvPr>
        </p:nvSpPr>
        <p:spPr>
          <a:xfrm>
            <a:off x="8880349" y="4764604"/>
            <a:ext cx="2843783" cy="1357972"/>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dk1"/>
              </a:buClr>
              <a:buSzPts val="1600"/>
              <a:buFont typeface="Noto Sans Symbols"/>
              <a:buChar char="⮚"/>
            </a:pPr>
            <a:r>
              <a:rPr lang="en-US" sz="1600"/>
              <a:t>Meetings are tracked, and meeting room booking information is associated with each  meeting.</a:t>
            </a:r>
            <a:endParaRPr/>
          </a:p>
          <a:p>
            <a:pPr indent="0" lvl="0" marL="0" rtl="0" algn="l">
              <a:lnSpc>
                <a:spcPct val="100000"/>
              </a:lnSpc>
              <a:spcBef>
                <a:spcPts val="0"/>
              </a:spcBef>
              <a:spcAft>
                <a:spcPts val="0"/>
              </a:spcAft>
              <a:buClr>
                <a:schemeClr val="dk1"/>
              </a:buClr>
              <a:buSzPts val="1800"/>
              <a:buNone/>
            </a:pPr>
            <a:r>
              <a:t/>
            </a:r>
            <a:endParaRPr/>
          </a:p>
        </p:txBody>
      </p:sp>
      <p:sp>
        <p:nvSpPr>
          <p:cNvPr id="365" name="Google Shape;365;p27"/>
          <p:cNvSpPr/>
          <p:nvPr>
            <p:ph idx="16" type="body"/>
          </p:nvPr>
        </p:nvSpPr>
        <p:spPr>
          <a:xfrm>
            <a:off x="11695176" y="5897880"/>
            <a:ext cx="292608" cy="292608"/>
          </a:xfrm>
          <a:prstGeom prst="ellipse">
            <a:avLst/>
          </a:prstGeom>
          <a:noFill/>
          <a:ln cap="flat" cmpd="sng" w="158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600"/>
              <a:buNone/>
            </a:pPr>
            <a:r>
              <a:rPr lang="en-US"/>
              <a:t>4</a:t>
            </a:r>
            <a:endParaRPr/>
          </a:p>
        </p:txBody>
      </p:sp>
      <p:sp>
        <p:nvSpPr>
          <p:cNvPr id="366" name="Google Shape;366;p27"/>
          <p:cNvSpPr txBox="1"/>
          <p:nvPr>
            <p:ph idx="12" type="sldNum"/>
          </p:nvPr>
        </p:nvSpPr>
        <p:spPr>
          <a:xfrm>
            <a:off x="616640" y="6517634"/>
            <a:ext cx="950258"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b="1" lang="en-US"/>
              <a:t>‹#›</a:t>
            </a:fld>
            <a:endParaRPr b="1"/>
          </a:p>
        </p:txBody>
      </p:sp>
      <p:sp>
        <p:nvSpPr>
          <p:cNvPr id="367" name="Google Shape;367;p27"/>
          <p:cNvSpPr txBox="1"/>
          <p:nvPr>
            <p:ph idx="10" type="dt"/>
          </p:nvPr>
        </p:nvSpPr>
        <p:spPr>
          <a:xfrm>
            <a:off x="10622471" y="6517634"/>
            <a:ext cx="95026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2023</a:t>
            </a:r>
            <a:endParaRPr/>
          </a:p>
        </p:txBody>
      </p:sp>
      <p:pic>
        <p:nvPicPr>
          <p:cNvPr descr="24,100+ Key Components Stock Photos, Pictures &amp; Royalty-Free Images -  iStock | Key to success" id="368" name="Google Shape;368;p27"/>
          <p:cNvPicPr preferRelativeResize="0"/>
          <p:nvPr/>
        </p:nvPicPr>
        <p:blipFill rotWithShape="1">
          <a:blip r:embed="rId3">
            <a:alphaModFix/>
          </a:blip>
          <a:srcRect b="0" l="0" r="0" t="0"/>
          <a:stretch/>
        </p:blipFill>
        <p:spPr>
          <a:xfrm>
            <a:off x="643534" y="1604174"/>
            <a:ext cx="4164716" cy="4191772"/>
          </a:xfrm>
          <a:prstGeom prst="rect">
            <a:avLst/>
          </a:prstGeom>
          <a:noFill/>
          <a:ln>
            <a:noFill/>
          </a:ln>
        </p:spPr>
      </p:pic>
      <p:sp>
        <p:nvSpPr>
          <p:cNvPr id="369" name="Google Shape;369;p27"/>
          <p:cNvSpPr txBox="1"/>
          <p:nvPr/>
        </p:nvSpPr>
        <p:spPr>
          <a:xfrm>
            <a:off x="3446929" y="6526599"/>
            <a:ext cx="5298141" cy="2743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Gill Sans"/>
                <a:ea typeface="Gill Sans"/>
                <a:cs typeface="Gill Sans"/>
                <a:sym typeface="Gill Sans"/>
              </a:rPr>
              <a:t>AUTOMATED MEETING ROOM BOOKING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