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051D67-F4BA-4D20-9808-5ABA4C88F40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570" spc="-1" strike="noStrike">
                <a:solidFill>
                  <a:srgbClr val="ffffff"/>
                </a:solidFill>
                <a:latin typeface="Arial"/>
              </a:rPr>
              <a:t>JSON AND CSV FILE CLEANSING API</a:t>
            </a:r>
            <a:endParaRPr b="1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HADZIQ MUFID MAHMUD - DSC220900052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570" spc="-1" strike="noStrike">
                <a:solidFill>
                  <a:srgbClr val="ffffff"/>
                </a:solidFill>
                <a:latin typeface="Arial"/>
              </a:rPr>
              <a:t>Pendahuluan</a:t>
            </a:r>
            <a:endParaRPr b="1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49824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Cleansing data adalah salah satu tahap dalam membuat </a:t>
            </a:r>
            <a:r>
              <a:rPr b="0" lang="en-US" sz="2600" spc="-1" strike="noStrike">
                <a:latin typeface="Arial"/>
              </a:rPr>
              <a:t>model Machine Learning yang optimal. Salah satu jenis </a:t>
            </a:r>
            <a:r>
              <a:rPr b="0" lang="en-US" sz="2600" spc="-1" strike="noStrike">
                <a:latin typeface="Arial"/>
              </a:rPr>
              <a:t>data yang wajib dibersihkan adalah text dengan tujuan </a:t>
            </a:r>
            <a:r>
              <a:rPr b="0" lang="en-US" sz="2600" spc="-1" strike="noStrike">
                <a:latin typeface="Arial"/>
              </a:rPr>
              <a:t>terbebas dari tanda baca, whitespace dan emoji. Terutama </a:t>
            </a:r>
            <a:r>
              <a:rPr b="0" lang="en-US" sz="2600" spc="-1" strike="noStrike">
                <a:latin typeface="Arial"/>
              </a:rPr>
              <a:t>pada data csv yang bejumlah ribuan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 rot="21561600">
            <a:off x="5623920" y="2676240"/>
            <a:ext cx="4439160" cy="29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570" spc="-1" strike="noStrike">
                <a:solidFill>
                  <a:srgbClr val="ffffff"/>
                </a:solidFill>
                <a:latin typeface="Arial"/>
              </a:rPr>
              <a:t>Metode Penelitian</a:t>
            </a:r>
            <a:endParaRPr b="1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Metode Penelitian yang dilakukan adalah dengan menghitung jumlah character sebelum dibersihkan dan setelah dibersihkan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Hasil dan Kesimpulan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6120" y="1192320"/>
            <a:ext cx="4384440" cy="328824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4754880" y="1645920"/>
            <a:ext cx="46634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Untuk jumlah character ada sekitar 1500.000 character dalam data text. Setelah di bersihkan berkurang sekitar 200.000 character. Tetapi memang harus di evaluasi ulang karena banyak whitespace yang tidak dibersihkan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2022-10-21T22:22:11Z</dcterms:created>
  <dc:creator/>
  <dc:description/>
  <dc:language>en-US</dc:language>
  <cp:lastModifiedBy/>
  <dcterms:modified xsi:type="dcterms:W3CDTF">2022-10-21T23:25:17Z</dcterms:modified>
  <cp:revision>4</cp:revision>
  <dc:subject/>
  <dc:title>Bright Blue</dc:title>
</cp:coreProperties>
</file>