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FF42F-44B3-4A96-9978-378FB586F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B5AB91-1E52-49D0-8536-FFF177D6B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9C655-E63C-4756-B41E-ACE672E5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5A94-9E6A-4066-9B3A-704EEDD8C17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96721-1755-49E2-97F5-63740D8A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BCB39-7B66-49EC-9ACB-23DDF84E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90CE-89FC-430D-89E2-7200007E4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03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C6B4F-1352-4EB7-961B-2715A8BE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8015E3-973C-4164-885D-B5BF8BB62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BED9A-FC76-48EA-BBA8-BF1BF33A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5A94-9E6A-4066-9B3A-704EEDD8C17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A15E0-787A-4507-A6B7-03C17126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58B27-71DD-4276-A950-DEAE972C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90CE-89FC-430D-89E2-7200007E4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9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7B4DCA-D8C5-4E48-9229-653F9E41B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DEB8E1-103B-4001-8068-1DF4A03DC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0DE7C-6F6C-44B4-BD39-A8B6A9E4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5A94-9E6A-4066-9B3A-704EEDD8C17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B385B-FC52-4026-AE52-1B7D59A4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4049B-09BD-463A-94A6-305538E7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90CE-89FC-430D-89E2-7200007E4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3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EB14D-1B16-4594-B977-9B31F2B6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40C48-C3ED-4468-83FD-BB35B6F80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502B3-EDDE-40A2-980B-90DD58C7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5A94-9E6A-4066-9B3A-704EEDD8C17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FDB17-3161-47DE-8C99-45BDF366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8BF20-E4DD-4109-9504-3647E4B2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90CE-89FC-430D-89E2-7200007E4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2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A3589-71F0-468F-8AA3-8184CB2B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E5688-72AF-4131-8566-94BB20DD2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215C4-D2DA-4A43-BCA7-F9FDF1BC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5A94-9E6A-4066-9B3A-704EEDD8C17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5FBBF-BA8B-47FE-95DF-13BAD411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26D4B7-FA60-42A6-8D0A-57C0457C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90CE-89FC-430D-89E2-7200007E4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4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39C54-0685-47EB-B8E9-ED439564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DCDCE-18FD-4551-8FEA-499311C83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41EF9E-A883-4F7B-9B41-EAE49064F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6F02D-913F-465B-8E9B-3C08C900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5A94-9E6A-4066-9B3A-704EEDD8C17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8C3C3-0EF4-4BDC-BE8E-E3270EF5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8EEA47-28E1-4AC8-B53E-AF751856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90CE-89FC-430D-89E2-7200007E4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0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FD9DD-949A-4401-B280-23DC6B47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71378C-5B2C-4F95-AC52-2F98DE87D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3207B5-47DA-4A28-B224-D6F3F0CA7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6BF204-A43A-4264-BCF1-CC044F221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D29BA8-4FC6-4458-A8EF-21CEC8231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031186-FEEF-49E3-BC1C-94B6091C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5A94-9E6A-4066-9B3A-704EEDD8C17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81F9C-3DBA-47FC-8AE8-6C94D491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D68D60-2115-42F8-9E72-EF0D3990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90CE-89FC-430D-89E2-7200007E4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6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864C3-88C8-43DC-9CE6-923E6BF0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63A1B5-68E3-4D7A-A792-F6D73181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5A94-9E6A-4066-9B3A-704EEDD8C17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52E0F5-E7E1-4B0C-935F-74CCCB2E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2757F1-007B-4720-8814-E53DC331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90CE-89FC-430D-89E2-7200007E4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3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135B3B-FACB-49DE-9806-1607012F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5A94-9E6A-4066-9B3A-704EEDD8C17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526B81-2EF7-4E22-9619-661725DD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C3FC0-3ECA-4EE8-8EB3-D32AA025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90CE-89FC-430D-89E2-7200007E4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4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ADAD2-00D6-474F-906E-D68A10F2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91D63-6230-4B7D-B2EE-5AEDA45AE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C0209-F9F6-45D2-9268-2380F630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0F5704-E7D0-4BC3-9413-39B59511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5A94-9E6A-4066-9B3A-704EEDD8C17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3A2BDD-32B5-48BC-88AC-2E18E53D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DE209-52B4-4B64-8412-250A534A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90CE-89FC-430D-89E2-7200007E4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26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52068-1ADE-4C29-B15B-997FE15B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200B27-68C4-48CD-9D28-9C34CA041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32D97-EE61-4AFC-9693-E6CBC96AE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C2332D-326B-49CE-83F1-9E41C05F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5A94-9E6A-4066-9B3A-704EEDD8C17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4539D4-34C0-4EAD-A7A0-510ABE2B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35DF29-E817-46FE-86D7-120AE8B5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90CE-89FC-430D-89E2-7200007E4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37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C6D559-3A82-4C6D-8064-E03350BB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B2315-660E-437E-A864-D7AFD1960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98CA8-C574-42E8-8654-15E894A77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15A94-9E6A-4066-9B3A-704EEDD8C17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D6276-AA2B-4457-9DE7-FBD27C46C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7B550-EED9-4EAE-A6C8-4D819733E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90CE-89FC-430D-89E2-7200007E4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82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C45F5D-0543-4D91-A59E-B4682B505584}"/>
              </a:ext>
            </a:extLst>
          </p:cNvPr>
          <p:cNvSpPr/>
          <p:nvPr/>
        </p:nvSpPr>
        <p:spPr>
          <a:xfrm>
            <a:off x="4912583" y="430425"/>
            <a:ext cx="2366834" cy="383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RL_s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CD3F68-2F1A-426B-8D61-9FA4AACA00A5}"/>
              </a:ext>
            </a:extLst>
          </p:cNvPr>
          <p:cNvSpPr/>
          <p:nvPr/>
        </p:nvSpPr>
        <p:spPr>
          <a:xfrm>
            <a:off x="3780652" y="1427202"/>
            <a:ext cx="4630695" cy="444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강화학습 연습을 위한 간단한 프로젝트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D326E3-2B4F-4A26-8BD9-CBB19A766D08}"/>
              </a:ext>
            </a:extLst>
          </p:cNvPr>
          <p:cNvSpPr/>
          <p:nvPr/>
        </p:nvSpPr>
        <p:spPr>
          <a:xfrm>
            <a:off x="2736762" y="2656703"/>
            <a:ext cx="6718473" cy="2119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목적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강화학습의 개념을 정확히 이해한다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목표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단순한 환경에서 강화학습을 수행하기 위한 모듈을 생성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1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0725336-5293-4E10-9086-8ABBE61200CA}"/>
              </a:ext>
            </a:extLst>
          </p:cNvPr>
          <p:cNvSpPr/>
          <p:nvPr/>
        </p:nvSpPr>
        <p:spPr>
          <a:xfrm>
            <a:off x="4297062" y="648728"/>
            <a:ext cx="3597876" cy="383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요구사항 도출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8A6CA2-974B-4C3B-BB1F-E337D598D32E}"/>
              </a:ext>
            </a:extLst>
          </p:cNvPr>
          <p:cNvSpPr/>
          <p:nvPr/>
        </p:nvSpPr>
        <p:spPr>
          <a:xfrm>
            <a:off x="11003692" y="6374025"/>
            <a:ext cx="1047235" cy="383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RL_s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366547-56F2-458F-B71F-09BFD76D38E0}"/>
              </a:ext>
            </a:extLst>
          </p:cNvPr>
          <p:cNvSpPr/>
          <p:nvPr/>
        </p:nvSpPr>
        <p:spPr>
          <a:xfrm>
            <a:off x="931391" y="1995615"/>
            <a:ext cx="1539961" cy="40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간단한 환경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DEACF0-A30D-44C6-ADF5-70F3C74AEEB4}"/>
              </a:ext>
            </a:extLst>
          </p:cNvPr>
          <p:cNvSpPr/>
          <p:nvPr/>
        </p:nvSpPr>
        <p:spPr>
          <a:xfrm>
            <a:off x="4297062" y="1068857"/>
            <a:ext cx="3597876" cy="383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혼자 하는 브레인스토밍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23D24-0F28-4D2B-B46F-C6DB06D16884}"/>
              </a:ext>
            </a:extLst>
          </p:cNvPr>
          <p:cNvSpPr/>
          <p:nvPr/>
        </p:nvSpPr>
        <p:spPr>
          <a:xfrm>
            <a:off x="3759029" y="2938847"/>
            <a:ext cx="1539961" cy="40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강화학습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67CBFD-5237-467F-B5C1-662A561EBBE8}"/>
              </a:ext>
            </a:extLst>
          </p:cNvPr>
          <p:cNvSpPr/>
          <p:nvPr/>
        </p:nvSpPr>
        <p:spPr>
          <a:xfrm>
            <a:off x="4669311" y="4996250"/>
            <a:ext cx="1539961" cy="40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ACF69B-5E32-4DC4-84EF-41F295983E82}"/>
              </a:ext>
            </a:extLst>
          </p:cNvPr>
          <p:cNvSpPr/>
          <p:nvPr/>
        </p:nvSpPr>
        <p:spPr>
          <a:xfrm>
            <a:off x="7566970" y="2938846"/>
            <a:ext cx="1966268" cy="854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연속가능한 </a:t>
            </a:r>
            <a:r>
              <a:rPr lang="en-US" altLang="ko-KR" dirty="0">
                <a:solidFill>
                  <a:schemeClr val="tx1"/>
                </a:solidFill>
              </a:rPr>
              <a:t>input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047E16-B8C4-46FD-826C-62D55968DF76}"/>
              </a:ext>
            </a:extLst>
          </p:cNvPr>
          <p:cNvSpPr/>
          <p:nvPr/>
        </p:nvSpPr>
        <p:spPr>
          <a:xfrm>
            <a:off x="7447521" y="4141572"/>
            <a:ext cx="3173111" cy="854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개의 </a:t>
            </a:r>
            <a:r>
              <a:rPr lang="en-US" altLang="ko-KR" dirty="0">
                <a:solidFill>
                  <a:schemeClr val="tx1"/>
                </a:solidFill>
              </a:rPr>
              <a:t>input</a:t>
            </a:r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, M</a:t>
            </a:r>
            <a:r>
              <a:rPr lang="ko-KR" altLang="en-US" dirty="0">
                <a:solidFill>
                  <a:schemeClr val="tx1"/>
                </a:solidFill>
              </a:rPr>
              <a:t>개의 </a:t>
            </a:r>
            <a:r>
              <a:rPr lang="en-US" altLang="ko-KR" dirty="0" err="1">
                <a:solidFill>
                  <a:schemeClr val="tx1"/>
                </a:solidFill>
              </a:rPr>
              <a:t>ouput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904BCE-605F-42C5-83D5-F9BC5AA259F0}"/>
              </a:ext>
            </a:extLst>
          </p:cNvPr>
          <p:cNvSpPr/>
          <p:nvPr/>
        </p:nvSpPr>
        <p:spPr>
          <a:xfrm>
            <a:off x="4010283" y="3793524"/>
            <a:ext cx="3107209" cy="970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iterator</a:t>
            </a:r>
            <a:r>
              <a:rPr lang="ko-KR" altLang="en-US" dirty="0">
                <a:solidFill>
                  <a:schemeClr val="tx1"/>
                </a:solidFill>
              </a:rPr>
              <a:t>당 한번의 보상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A6C752-07ED-49DF-AF89-C446475309AB}"/>
              </a:ext>
            </a:extLst>
          </p:cNvPr>
          <p:cNvSpPr/>
          <p:nvPr/>
        </p:nvSpPr>
        <p:spPr>
          <a:xfrm>
            <a:off x="5298991" y="2057399"/>
            <a:ext cx="1460156" cy="597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분산처리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8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0725336-5293-4E10-9086-8ABBE61200CA}"/>
              </a:ext>
            </a:extLst>
          </p:cNvPr>
          <p:cNvSpPr/>
          <p:nvPr/>
        </p:nvSpPr>
        <p:spPr>
          <a:xfrm>
            <a:off x="4297062" y="648728"/>
            <a:ext cx="3597876" cy="383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요구사항 도출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8A6CA2-974B-4C3B-BB1F-E337D598D32E}"/>
              </a:ext>
            </a:extLst>
          </p:cNvPr>
          <p:cNvSpPr/>
          <p:nvPr/>
        </p:nvSpPr>
        <p:spPr>
          <a:xfrm>
            <a:off x="11003692" y="6374025"/>
            <a:ext cx="1047235" cy="383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RL_s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366547-56F2-458F-B71F-09BFD76D38E0}"/>
              </a:ext>
            </a:extLst>
          </p:cNvPr>
          <p:cNvSpPr/>
          <p:nvPr/>
        </p:nvSpPr>
        <p:spPr>
          <a:xfrm>
            <a:off x="931391" y="1995615"/>
            <a:ext cx="1539961" cy="40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간단한 환경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23D24-0F28-4D2B-B46F-C6DB06D16884}"/>
              </a:ext>
            </a:extLst>
          </p:cNvPr>
          <p:cNvSpPr/>
          <p:nvPr/>
        </p:nvSpPr>
        <p:spPr>
          <a:xfrm>
            <a:off x="931391" y="2388969"/>
            <a:ext cx="1539961" cy="40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강화학습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67CBFD-5237-467F-B5C1-662A561EBBE8}"/>
              </a:ext>
            </a:extLst>
          </p:cNvPr>
          <p:cNvSpPr/>
          <p:nvPr/>
        </p:nvSpPr>
        <p:spPr>
          <a:xfrm>
            <a:off x="4024956" y="2797768"/>
            <a:ext cx="1539961" cy="40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ACF69B-5E32-4DC4-84EF-41F295983E82}"/>
              </a:ext>
            </a:extLst>
          </p:cNvPr>
          <p:cNvSpPr/>
          <p:nvPr/>
        </p:nvSpPr>
        <p:spPr>
          <a:xfrm>
            <a:off x="5578560" y="2420886"/>
            <a:ext cx="3695185" cy="369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연속가능한 </a:t>
            </a:r>
            <a:r>
              <a:rPr lang="en-US" altLang="ko-KR" dirty="0">
                <a:solidFill>
                  <a:schemeClr val="tx1"/>
                </a:solidFill>
              </a:rPr>
              <a:t>input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047E16-B8C4-46FD-826C-62D55968DF76}"/>
              </a:ext>
            </a:extLst>
          </p:cNvPr>
          <p:cNvSpPr/>
          <p:nvPr/>
        </p:nvSpPr>
        <p:spPr>
          <a:xfrm>
            <a:off x="5578560" y="2807036"/>
            <a:ext cx="3173111" cy="40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개의 </a:t>
            </a:r>
            <a:r>
              <a:rPr lang="en-US" altLang="ko-KR" dirty="0">
                <a:solidFill>
                  <a:schemeClr val="tx1"/>
                </a:solidFill>
              </a:rPr>
              <a:t>input</a:t>
            </a:r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, M</a:t>
            </a:r>
            <a:r>
              <a:rPr lang="ko-KR" altLang="en-US" dirty="0">
                <a:solidFill>
                  <a:schemeClr val="tx1"/>
                </a:solidFill>
              </a:rPr>
              <a:t>개의 </a:t>
            </a:r>
            <a:r>
              <a:rPr lang="en-US" altLang="ko-KR" dirty="0" err="1">
                <a:solidFill>
                  <a:schemeClr val="tx1"/>
                </a:solidFill>
              </a:rPr>
              <a:t>ouput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904BCE-605F-42C5-83D5-F9BC5AA259F0}"/>
              </a:ext>
            </a:extLst>
          </p:cNvPr>
          <p:cNvSpPr/>
          <p:nvPr/>
        </p:nvSpPr>
        <p:spPr>
          <a:xfrm>
            <a:off x="2471352" y="2002819"/>
            <a:ext cx="3107209" cy="7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iterator</a:t>
            </a:r>
            <a:r>
              <a:rPr lang="ko-KR" altLang="en-US" dirty="0">
                <a:solidFill>
                  <a:schemeClr val="tx1"/>
                </a:solidFill>
              </a:rPr>
              <a:t>당 한번의 보상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A6C752-07ED-49DF-AF89-C446475309AB}"/>
              </a:ext>
            </a:extLst>
          </p:cNvPr>
          <p:cNvSpPr/>
          <p:nvPr/>
        </p:nvSpPr>
        <p:spPr>
          <a:xfrm>
            <a:off x="5578561" y="2008997"/>
            <a:ext cx="1460156" cy="4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분산처리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29BCCD-F95C-48ED-8BB1-95C067AE2FA6}"/>
              </a:ext>
            </a:extLst>
          </p:cNvPr>
          <p:cNvSpPr/>
          <p:nvPr/>
        </p:nvSpPr>
        <p:spPr>
          <a:xfrm>
            <a:off x="7038717" y="2011562"/>
            <a:ext cx="2364775" cy="409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Boolean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output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DA25BA-250A-4BFE-ABA1-BC1BEBCE65D4}"/>
              </a:ext>
            </a:extLst>
          </p:cNvPr>
          <p:cNvSpPr/>
          <p:nvPr/>
        </p:nvSpPr>
        <p:spPr>
          <a:xfrm>
            <a:off x="931390" y="3563889"/>
            <a:ext cx="10072301" cy="295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분산처리를 위해 객체를 생성하고 객체는 </a:t>
            </a:r>
            <a:r>
              <a:rPr lang="en-US" altLang="ko-KR" dirty="0">
                <a:solidFill>
                  <a:schemeClr val="tx1"/>
                </a:solidFill>
              </a:rPr>
              <a:t>1iterator</a:t>
            </a:r>
            <a:r>
              <a:rPr lang="ko-KR" altLang="en-US" dirty="0">
                <a:solidFill>
                  <a:schemeClr val="tx1"/>
                </a:solidFill>
              </a:rPr>
              <a:t>당 한번 시행하며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보상을 한번 받고 조정된다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조정되는 값은 이후 시행하는 객체들에게 전부 적용이 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설정된 객체들의 개수만큼 다양한 보상이 중첩된다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all random</a:t>
            </a:r>
            <a:r>
              <a:rPr lang="ko-KR" altLang="en-US" dirty="0">
                <a:solidFill>
                  <a:schemeClr val="tx1"/>
                </a:solidFill>
              </a:rPr>
              <a:t>을 포함한 객체를 일부 포함시킨다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</a:t>
            </a:r>
            <a:r>
              <a:rPr lang="ko-KR" altLang="en-US" dirty="0">
                <a:solidFill>
                  <a:schemeClr val="tx1"/>
                </a:solidFill>
              </a:rPr>
              <a:t>값들</a:t>
            </a:r>
            <a:r>
              <a:rPr lang="en-US" altLang="ko-KR" dirty="0">
                <a:solidFill>
                  <a:schemeClr val="tx1"/>
                </a:solidFill>
              </a:rPr>
              <a:t>(node)</a:t>
            </a:r>
            <a:r>
              <a:rPr lang="ko-KR" altLang="en-US" dirty="0">
                <a:solidFill>
                  <a:schemeClr val="tx1"/>
                </a:solidFill>
              </a:rPr>
              <a:t>은 시간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절차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프레임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결과시간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단계 등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에 따라 진행되며 단계별 중간 보상을 저장하고 </a:t>
            </a:r>
            <a:r>
              <a:rPr lang="en-US" altLang="ko-KR" dirty="0">
                <a:solidFill>
                  <a:schemeClr val="tx1"/>
                </a:solidFill>
              </a:rPr>
              <a:t>iterator</a:t>
            </a:r>
            <a:r>
              <a:rPr lang="ko-KR" altLang="en-US" dirty="0">
                <a:solidFill>
                  <a:schemeClr val="tx1"/>
                </a:solidFill>
              </a:rPr>
              <a:t>가 끝날 때 한번에 보상을 받는다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단계별 </a:t>
            </a:r>
            <a:r>
              <a:rPr lang="en-US" altLang="ko-KR" dirty="0">
                <a:solidFill>
                  <a:schemeClr val="tx1"/>
                </a:solidFill>
              </a:rPr>
              <a:t>node</a:t>
            </a:r>
            <a:r>
              <a:rPr lang="ko-KR" altLang="en-US" dirty="0">
                <a:solidFill>
                  <a:schemeClr val="tx1"/>
                </a:solidFill>
              </a:rPr>
              <a:t>값을 토대로 지도학습신경망을 추가로 생성하며 </a:t>
            </a:r>
            <a:r>
              <a:rPr lang="en-US" altLang="ko-KR" dirty="0">
                <a:solidFill>
                  <a:schemeClr val="tx1"/>
                </a:solidFill>
              </a:rPr>
              <a:t>input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node</a:t>
            </a:r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ouput</a:t>
            </a:r>
            <a:r>
              <a:rPr lang="ko-KR" altLang="en-US" dirty="0">
                <a:solidFill>
                  <a:schemeClr val="tx1"/>
                </a:solidFill>
              </a:rPr>
              <a:t>은 행동을 나타내는 값으로 설정한다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보상을 근거로 신경망을 계속해서 재구성 해 나간다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75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364A4B-7963-486B-9602-7850F5C8C12E}"/>
              </a:ext>
            </a:extLst>
          </p:cNvPr>
          <p:cNvSpPr/>
          <p:nvPr/>
        </p:nvSpPr>
        <p:spPr>
          <a:xfrm>
            <a:off x="3722472" y="2520778"/>
            <a:ext cx="809368" cy="38182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2A1238-48A7-4ED8-9B92-40E76DF2F92F}"/>
              </a:ext>
            </a:extLst>
          </p:cNvPr>
          <p:cNvSpPr/>
          <p:nvPr/>
        </p:nvSpPr>
        <p:spPr>
          <a:xfrm>
            <a:off x="856738" y="2520778"/>
            <a:ext cx="809368" cy="38182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3C409F-2A81-4009-AD0F-00D1FD62930F}"/>
              </a:ext>
            </a:extLst>
          </p:cNvPr>
          <p:cNvSpPr/>
          <p:nvPr/>
        </p:nvSpPr>
        <p:spPr>
          <a:xfrm>
            <a:off x="4306330" y="296562"/>
            <a:ext cx="3601994" cy="6425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630D09-5C91-45CD-9DF0-A1E3B3A06475}"/>
              </a:ext>
            </a:extLst>
          </p:cNvPr>
          <p:cNvSpPr/>
          <p:nvPr/>
        </p:nvSpPr>
        <p:spPr>
          <a:xfrm>
            <a:off x="856736" y="1999735"/>
            <a:ext cx="1874107" cy="5210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(=x1.0)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83157F-DB80-45F0-84CB-4B77D989CF9F}"/>
              </a:ext>
            </a:extLst>
          </p:cNvPr>
          <p:cNvSpPr/>
          <p:nvPr/>
        </p:nvSpPr>
        <p:spPr>
          <a:xfrm>
            <a:off x="3712174" y="1999735"/>
            <a:ext cx="1874107" cy="5210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A4F586-6D5E-414F-8FFA-B6E556E66717}"/>
              </a:ext>
            </a:extLst>
          </p:cNvPr>
          <p:cNvSpPr/>
          <p:nvPr/>
        </p:nvSpPr>
        <p:spPr>
          <a:xfrm>
            <a:off x="5966256" y="1999735"/>
            <a:ext cx="1874107" cy="5210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2C999D-31F9-4F09-A83D-63FED1C336E2}"/>
              </a:ext>
            </a:extLst>
          </p:cNvPr>
          <p:cNvSpPr/>
          <p:nvPr/>
        </p:nvSpPr>
        <p:spPr>
          <a:xfrm>
            <a:off x="9197546" y="1999735"/>
            <a:ext cx="1874107" cy="5210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3C5363A-3B5C-4372-BA6A-4660A56B54E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730843" y="2260257"/>
            <a:ext cx="981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E6933B6-82D6-4D55-99C2-ED409D53383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586281" y="2260257"/>
            <a:ext cx="3799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14E8CC1-46AA-4348-B3BD-8362ACEB14C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840363" y="2260257"/>
            <a:ext cx="13571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B191D7C-3D80-4FB7-935C-85D55187DA52}"/>
              </a:ext>
            </a:extLst>
          </p:cNvPr>
          <p:cNvSpPr/>
          <p:nvPr/>
        </p:nvSpPr>
        <p:spPr>
          <a:xfrm>
            <a:off x="912343" y="2576384"/>
            <a:ext cx="698156" cy="69815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x1.1</a:t>
            </a:r>
            <a:endParaRPr lang="ko-KR" altLang="en-US" sz="11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F34C90-0C5A-44A1-A6BB-1DD6D963C4FC}"/>
              </a:ext>
            </a:extLst>
          </p:cNvPr>
          <p:cNvSpPr/>
          <p:nvPr/>
        </p:nvSpPr>
        <p:spPr>
          <a:xfrm>
            <a:off x="912342" y="3484607"/>
            <a:ext cx="698156" cy="69815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x1.2</a:t>
            </a:r>
            <a:endParaRPr lang="ko-KR" altLang="en-US" sz="11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A78CACE-91DD-426E-8EB6-62E856F7BA31}"/>
              </a:ext>
            </a:extLst>
          </p:cNvPr>
          <p:cNvSpPr/>
          <p:nvPr/>
        </p:nvSpPr>
        <p:spPr>
          <a:xfrm>
            <a:off x="912342" y="4392829"/>
            <a:ext cx="698156" cy="69815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x1.3</a:t>
            </a:r>
            <a:endParaRPr lang="ko-KR" altLang="en-US" sz="11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069C737-BFA6-4B55-B805-97A68099F0FB}"/>
              </a:ext>
            </a:extLst>
          </p:cNvPr>
          <p:cNvSpPr/>
          <p:nvPr/>
        </p:nvSpPr>
        <p:spPr>
          <a:xfrm>
            <a:off x="912342" y="5301051"/>
            <a:ext cx="698156" cy="69815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x1.4</a:t>
            </a:r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1943213-6B93-4FA5-ABAD-065D62EA341D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1261420" y="3274540"/>
            <a:ext cx="1" cy="21006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173E0A-B74C-4AAE-9F50-27D7F62C2628}"/>
              </a:ext>
            </a:extLst>
          </p:cNvPr>
          <p:cNvCxnSpPr>
            <a:cxnSpLocks/>
          </p:cNvCxnSpPr>
          <p:nvPr/>
        </p:nvCxnSpPr>
        <p:spPr>
          <a:xfrm flipH="1">
            <a:off x="1272230" y="4182762"/>
            <a:ext cx="1" cy="21006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CAC4C6-1695-4505-9D42-4855593521F3}"/>
              </a:ext>
            </a:extLst>
          </p:cNvPr>
          <p:cNvCxnSpPr>
            <a:cxnSpLocks/>
          </p:cNvCxnSpPr>
          <p:nvPr/>
        </p:nvCxnSpPr>
        <p:spPr>
          <a:xfrm flipH="1">
            <a:off x="1261420" y="5090984"/>
            <a:ext cx="1" cy="21006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406A51-83D5-41DE-BCB5-1429B31C1115}"/>
              </a:ext>
            </a:extLst>
          </p:cNvPr>
          <p:cNvSpPr/>
          <p:nvPr/>
        </p:nvSpPr>
        <p:spPr>
          <a:xfrm>
            <a:off x="856736" y="6136159"/>
            <a:ext cx="809368" cy="2028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환경 층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E4EAED-8E87-424A-846B-505A7877F959}"/>
              </a:ext>
            </a:extLst>
          </p:cNvPr>
          <p:cNvSpPr/>
          <p:nvPr/>
        </p:nvSpPr>
        <p:spPr>
          <a:xfrm>
            <a:off x="1892888" y="3734829"/>
            <a:ext cx="401595" cy="1390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은닉층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14EE816-F911-4F27-B528-D79441DF3773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1666106" y="4429897"/>
            <a:ext cx="2267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649C749-E2BE-4EBF-8379-4AEF0EFCE5B9}"/>
              </a:ext>
            </a:extLst>
          </p:cNvPr>
          <p:cNvCxnSpPr>
            <a:cxnSpLocks/>
          </p:cNvCxnSpPr>
          <p:nvPr/>
        </p:nvCxnSpPr>
        <p:spPr>
          <a:xfrm>
            <a:off x="2294483" y="4429896"/>
            <a:ext cx="23865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81591677-9D90-4C4B-8893-0B62A6B2CBFC}"/>
              </a:ext>
            </a:extLst>
          </p:cNvPr>
          <p:cNvSpPr/>
          <p:nvPr/>
        </p:nvSpPr>
        <p:spPr>
          <a:xfrm>
            <a:off x="3778077" y="2576384"/>
            <a:ext cx="698156" cy="69815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x2.1</a:t>
            </a:r>
            <a:endParaRPr lang="ko-KR" altLang="en-US" sz="11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92EE49B-009B-4258-87C5-105533439589}"/>
              </a:ext>
            </a:extLst>
          </p:cNvPr>
          <p:cNvSpPr/>
          <p:nvPr/>
        </p:nvSpPr>
        <p:spPr>
          <a:xfrm>
            <a:off x="3778076" y="3484607"/>
            <a:ext cx="698156" cy="69815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x2.2</a:t>
            </a:r>
            <a:endParaRPr lang="ko-KR" altLang="en-US" sz="11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A2A3587-55C8-4DF2-9BFB-03C2773E08BD}"/>
              </a:ext>
            </a:extLst>
          </p:cNvPr>
          <p:cNvSpPr/>
          <p:nvPr/>
        </p:nvSpPr>
        <p:spPr>
          <a:xfrm>
            <a:off x="3778076" y="4392829"/>
            <a:ext cx="698156" cy="69815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x2.3</a:t>
            </a:r>
            <a:endParaRPr lang="ko-KR" altLang="en-US" sz="11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8A5DDFD-0E23-476D-9ACC-7B671CAA2701}"/>
              </a:ext>
            </a:extLst>
          </p:cNvPr>
          <p:cNvSpPr/>
          <p:nvPr/>
        </p:nvSpPr>
        <p:spPr>
          <a:xfrm>
            <a:off x="3778076" y="5301051"/>
            <a:ext cx="698156" cy="69815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x2.4</a:t>
            </a:r>
            <a:endParaRPr lang="ko-KR" altLang="en-US" sz="110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63D0289-8C1D-4892-9DF8-45C8AB234C29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 flipH="1">
            <a:off x="4127154" y="3274540"/>
            <a:ext cx="1" cy="21006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908D1ED-41F4-456C-AAF2-A66919DAEAF5}"/>
              </a:ext>
            </a:extLst>
          </p:cNvPr>
          <p:cNvCxnSpPr>
            <a:cxnSpLocks/>
          </p:cNvCxnSpPr>
          <p:nvPr/>
        </p:nvCxnSpPr>
        <p:spPr>
          <a:xfrm flipH="1">
            <a:off x="4137964" y="4182762"/>
            <a:ext cx="1" cy="21006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96930F1-1363-4E89-8291-3E11E7215C3F}"/>
              </a:ext>
            </a:extLst>
          </p:cNvPr>
          <p:cNvCxnSpPr>
            <a:cxnSpLocks/>
          </p:cNvCxnSpPr>
          <p:nvPr/>
        </p:nvCxnSpPr>
        <p:spPr>
          <a:xfrm flipH="1">
            <a:off x="4127154" y="5090984"/>
            <a:ext cx="1" cy="21006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A409371-1147-45A9-B742-E362F0A139FF}"/>
              </a:ext>
            </a:extLst>
          </p:cNvPr>
          <p:cNvSpPr/>
          <p:nvPr/>
        </p:nvSpPr>
        <p:spPr>
          <a:xfrm>
            <a:off x="3722470" y="6136159"/>
            <a:ext cx="809368" cy="2028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환경 층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A90F09A-9DE2-49D7-AC8F-5B741C6E7651}"/>
              </a:ext>
            </a:extLst>
          </p:cNvPr>
          <p:cNvSpPr/>
          <p:nvPr/>
        </p:nvSpPr>
        <p:spPr>
          <a:xfrm>
            <a:off x="2533135" y="4111711"/>
            <a:ext cx="636369" cy="63636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행동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F5C3586-2BC6-4BD0-869B-BF86221F5A8A}"/>
              </a:ext>
            </a:extLst>
          </p:cNvPr>
          <p:cNvCxnSpPr>
            <a:cxnSpLocks/>
            <a:stCxn id="55" idx="4"/>
            <a:endCxn id="58" idx="0"/>
          </p:cNvCxnSpPr>
          <p:nvPr/>
        </p:nvCxnSpPr>
        <p:spPr>
          <a:xfrm>
            <a:off x="2851320" y="4748080"/>
            <a:ext cx="4235" cy="28111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51D912E-3908-41BB-8796-C1C3520E2C1E}"/>
              </a:ext>
            </a:extLst>
          </p:cNvPr>
          <p:cNvSpPr/>
          <p:nvPr/>
        </p:nvSpPr>
        <p:spPr>
          <a:xfrm>
            <a:off x="2337719" y="5029196"/>
            <a:ext cx="1035672" cy="705359"/>
          </a:xfrm>
          <a:prstGeom prst="rect">
            <a:avLst/>
          </a:prstGeom>
          <a:solidFill>
            <a:srgbClr val="7030A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CAD81D5-2A87-4106-9731-9EDD37F97B9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3373391" y="5381875"/>
            <a:ext cx="338783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1A32F37-032C-4866-9047-0E8B050D8D99}"/>
              </a:ext>
            </a:extLst>
          </p:cNvPr>
          <p:cNvSpPr/>
          <p:nvPr/>
        </p:nvSpPr>
        <p:spPr>
          <a:xfrm>
            <a:off x="4770630" y="3734829"/>
            <a:ext cx="401595" cy="1390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은닉층</a:t>
            </a:r>
            <a:endParaRPr lang="ko-KR" altLang="en-US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1FE07CB-8622-4C15-95D0-454E138D827D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4543848" y="4429897"/>
            <a:ext cx="2267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7F9E042-5DA8-483A-923B-3E5751493265}"/>
              </a:ext>
            </a:extLst>
          </p:cNvPr>
          <p:cNvCxnSpPr>
            <a:cxnSpLocks/>
          </p:cNvCxnSpPr>
          <p:nvPr/>
        </p:nvCxnSpPr>
        <p:spPr>
          <a:xfrm>
            <a:off x="5172225" y="4429896"/>
            <a:ext cx="23865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D820FB8F-1163-4061-904E-AFAAFBD93E51}"/>
              </a:ext>
            </a:extLst>
          </p:cNvPr>
          <p:cNvSpPr/>
          <p:nvPr/>
        </p:nvSpPr>
        <p:spPr>
          <a:xfrm>
            <a:off x="5410877" y="4111711"/>
            <a:ext cx="636369" cy="63636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행동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937E09E-51E8-4904-8683-59EC48ECBEA4}"/>
              </a:ext>
            </a:extLst>
          </p:cNvPr>
          <p:cNvCxnSpPr>
            <a:cxnSpLocks/>
            <a:stCxn id="77" idx="4"/>
            <a:endCxn id="79" idx="0"/>
          </p:cNvCxnSpPr>
          <p:nvPr/>
        </p:nvCxnSpPr>
        <p:spPr>
          <a:xfrm>
            <a:off x="5729062" y="4748080"/>
            <a:ext cx="4235" cy="28111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E41B716-446E-4A76-8FD2-2C53AF9038B1}"/>
              </a:ext>
            </a:extLst>
          </p:cNvPr>
          <p:cNvSpPr/>
          <p:nvPr/>
        </p:nvSpPr>
        <p:spPr>
          <a:xfrm>
            <a:off x="5215461" y="5029196"/>
            <a:ext cx="1035672" cy="705359"/>
          </a:xfrm>
          <a:prstGeom prst="rect">
            <a:avLst/>
          </a:prstGeom>
          <a:solidFill>
            <a:srgbClr val="7030A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</a:t>
            </a:r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0AD85C2-6DAD-4709-B272-A7F5E3FA5F6B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6251133" y="5381875"/>
            <a:ext cx="338783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1AF3B2A-6D31-48AF-BE91-E3C418082CD9}"/>
              </a:ext>
            </a:extLst>
          </p:cNvPr>
          <p:cNvSpPr/>
          <p:nvPr/>
        </p:nvSpPr>
        <p:spPr>
          <a:xfrm>
            <a:off x="6623219" y="3274540"/>
            <a:ext cx="4444199" cy="24713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을 반복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D2003FD-0003-4A7A-BDC1-E757E80905AA}"/>
              </a:ext>
            </a:extLst>
          </p:cNvPr>
          <p:cNvCxnSpPr>
            <a:stCxn id="54" idx="2"/>
          </p:cNvCxnSpPr>
          <p:nvPr/>
        </p:nvCxnSpPr>
        <p:spPr>
          <a:xfrm>
            <a:off x="4127154" y="6339016"/>
            <a:ext cx="404684" cy="26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B1A693A-AB5C-4AC5-B7D7-11AA2167AE68}"/>
              </a:ext>
            </a:extLst>
          </p:cNvPr>
          <p:cNvSpPr/>
          <p:nvPr/>
        </p:nvSpPr>
        <p:spPr>
          <a:xfrm>
            <a:off x="4531839" y="6444049"/>
            <a:ext cx="1197224" cy="26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보상누적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ED3B5CC-82F2-46A2-8AFF-005C5A48DF4C}"/>
              </a:ext>
            </a:extLst>
          </p:cNvPr>
          <p:cNvSpPr/>
          <p:nvPr/>
        </p:nvSpPr>
        <p:spPr>
          <a:xfrm>
            <a:off x="9875105" y="2520778"/>
            <a:ext cx="1192313" cy="5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누적된 보상을 처리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76F0AC-B857-4EB7-94D9-E8BF0331E305}"/>
              </a:ext>
            </a:extLst>
          </p:cNvPr>
          <p:cNvSpPr/>
          <p:nvPr/>
        </p:nvSpPr>
        <p:spPr>
          <a:xfrm>
            <a:off x="856736" y="1284081"/>
            <a:ext cx="1676399" cy="4983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Iterator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CE079EF-2FEC-4706-B12B-292C3D72E1A2}"/>
              </a:ext>
            </a:extLst>
          </p:cNvPr>
          <p:cNvSpPr/>
          <p:nvPr/>
        </p:nvSpPr>
        <p:spPr>
          <a:xfrm>
            <a:off x="11003692" y="6374025"/>
            <a:ext cx="1047235" cy="383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RL_s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72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221</Words>
  <Application>Microsoft Office PowerPoint</Application>
  <PresentationFormat>와이드스크린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해범</dc:creator>
  <cp:lastModifiedBy>박 해범</cp:lastModifiedBy>
  <cp:revision>4</cp:revision>
  <dcterms:created xsi:type="dcterms:W3CDTF">2021-03-18T11:50:58Z</dcterms:created>
  <dcterms:modified xsi:type="dcterms:W3CDTF">2021-03-18T12:19:08Z</dcterms:modified>
</cp:coreProperties>
</file>