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FF42F-44B3-4A96-9978-378FB586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5AB91-1E52-49D0-8536-FFF177D6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9C655-E63C-4756-B41E-ACE672E5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96721-1755-49E2-97F5-63740D8A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BCB39-7B66-49EC-9ACB-23DDF84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C6B4F-1352-4EB7-961B-2715A8BE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8015E3-973C-4164-885D-B5BF8BB6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BED9A-FC76-48EA-BBA8-BF1BF33A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A15E0-787A-4507-A6B7-03C17126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58B27-71DD-4276-A950-DEAE972C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9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7B4DCA-D8C5-4E48-9229-653F9E41B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EB8E1-103B-4001-8068-1DF4A03DC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0DE7C-6F6C-44B4-BD39-A8B6A9E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B385B-FC52-4026-AE52-1B7D59A4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4049B-09BD-463A-94A6-305538E7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EB14D-1B16-4594-B977-9B31F2B6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40C48-C3ED-4468-83FD-BB35B6F8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502B3-EDDE-40A2-980B-90DD58C7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FDB17-3161-47DE-8C99-45BDF366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8BF20-E4DD-4109-9504-3647E4B2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A3589-71F0-468F-8AA3-8184CB2B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E5688-72AF-4131-8566-94BB20DD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215C4-D2DA-4A43-BCA7-F9FDF1B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5FBBF-BA8B-47FE-95DF-13BAD411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6D4B7-FA60-42A6-8D0A-57C0457C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39C54-0685-47EB-B8E9-ED439564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DCDCE-18FD-4551-8FEA-499311C8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1EF9E-A883-4F7B-9B41-EAE49064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6F02D-913F-465B-8E9B-3C08C900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8C3C3-0EF4-4BDC-BE8E-E3270EF5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8EEA47-28E1-4AC8-B53E-AF751856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0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FD9DD-949A-4401-B280-23DC6B47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1378C-5B2C-4F95-AC52-2F98DE87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3207B5-47DA-4A28-B224-D6F3F0CA7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6BF204-A43A-4264-BCF1-CC044F221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D29BA8-4FC6-4458-A8EF-21CEC8231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31186-FEEF-49E3-BC1C-94B6091C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1F9C-3DBA-47FC-8AE8-6C94D491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68D60-2115-42F8-9E72-EF0D399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64C3-88C8-43DC-9CE6-923E6BF0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63A1B5-68E3-4D7A-A792-F6D73181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2E0F5-E7E1-4B0C-935F-74CCCB2E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2757F1-007B-4720-8814-E53DC331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35B3B-FACB-49DE-9806-1607012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526B81-2EF7-4E22-9619-661725DD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C3FC0-3ECA-4EE8-8EB3-D32AA025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4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DAD2-00D6-474F-906E-D68A10F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91D63-6230-4B7D-B2EE-5AEDA45A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C0209-F9F6-45D2-9268-2380F630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F5704-E7D0-4BC3-9413-39B59511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A2BDD-32B5-48BC-88AC-2E18E53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DE209-52B4-4B64-8412-250A534A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6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52068-1ADE-4C29-B15B-997FE15B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200B27-68C4-48CD-9D28-9C34CA041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32D97-EE61-4AFC-9693-E6CBC96A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2332D-326B-49CE-83F1-9E41C05F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539D4-34C0-4EAD-A7A0-510ABE2B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5DF29-E817-46FE-86D7-120AE8B5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7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C6D559-3A82-4C6D-8064-E03350BB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B2315-660E-437E-A864-D7AFD196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98CA8-C574-42E8-8654-15E894A77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15A94-9E6A-4066-9B3A-704EEDD8C17B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D6276-AA2B-4457-9DE7-FBD27C46C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7B550-EED9-4EAE-A6C8-4D819733E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90CE-89FC-430D-89E2-7200007E4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2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C45F5D-0543-4D91-A59E-B4682B505584}"/>
              </a:ext>
            </a:extLst>
          </p:cNvPr>
          <p:cNvSpPr/>
          <p:nvPr/>
        </p:nvSpPr>
        <p:spPr>
          <a:xfrm>
            <a:off x="4912583" y="430425"/>
            <a:ext cx="2366834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CD3F68-2F1A-426B-8D61-9FA4AACA00A5}"/>
              </a:ext>
            </a:extLst>
          </p:cNvPr>
          <p:cNvSpPr/>
          <p:nvPr/>
        </p:nvSpPr>
        <p:spPr>
          <a:xfrm>
            <a:off x="3780652" y="1427202"/>
            <a:ext cx="4630695" cy="444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강화학습 연습을 위한 간단한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D326E3-2B4F-4A26-8BD9-CBB19A766D08}"/>
              </a:ext>
            </a:extLst>
          </p:cNvPr>
          <p:cNvSpPr/>
          <p:nvPr/>
        </p:nvSpPr>
        <p:spPr>
          <a:xfrm>
            <a:off x="2736762" y="2656703"/>
            <a:ext cx="6718473" cy="211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목적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강화학습의 개념을 정확히 이해한다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목표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단순한 환경에서 강화학습을 수행하기 위한 모듈을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725336-5293-4E10-9086-8ABBE61200CA}"/>
              </a:ext>
            </a:extLst>
          </p:cNvPr>
          <p:cNvSpPr/>
          <p:nvPr/>
        </p:nvSpPr>
        <p:spPr>
          <a:xfrm>
            <a:off x="4297062" y="648728"/>
            <a:ext cx="3597876" cy="38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요구사항 도출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6CA2-974B-4C3B-BB1F-E337D598D32E}"/>
              </a:ext>
            </a:extLst>
          </p:cNvPr>
          <p:cNvSpPr/>
          <p:nvPr/>
        </p:nvSpPr>
        <p:spPr>
          <a:xfrm>
            <a:off x="11003692" y="6374025"/>
            <a:ext cx="1047235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366547-56F2-458F-B71F-09BFD76D38E0}"/>
              </a:ext>
            </a:extLst>
          </p:cNvPr>
          <p:cNvSpPr/>
          <p:nvPr/>
        </p:nvSpPr>
        <p:spPr>
          <a:xfrm>
            <a:off x="931391" y="1995615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간단한 환경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ACF0-A30D-44C6-ADF5-70F3C74AEEB4}"/>
              </a:ext>
            </a:extLst>
          </p:cNvPr>
          <p:cNvSpPr/>
          <p:nvPr/>
        </p:nvSpPr>
        <p:spPr>
          <a:xfrm>
            <a:off x="4297062" y="1068857"/>
            <a:ext cx="3597876" cy="38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혼자 하는 브레인스토밍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23D24-0F28-4D2B-B46F-C6DB06D16884}"/>
              </a:ext>
            </a:extLst>
          </p:cNvPr>
          <p:cNvSpPr/>
          <p:nvPr/>
        </p:nvSpPr>
        <p:spPr>
          <a:xfrm>
            <a:off x="3759029" y="2938847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강화학습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7CBFD-5237-467F-B5C1-662A561EBBE8}"/>
              </a:ext>
            </a:extLst>
          </p:cNvPr>
          <p:cNvSpPr/>
          <p:nvPr/>
        </p:nvSpPr>
        <p:spPr>
          <a:xfrm>
            <a:off x="1701371" y="4795452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CF69B-5E32-4DC4-84EF-41F295983E82}"/>
              </a:ext>
            </a:extLst>
          </p:cNvPr>
          <p:cNvSpPr/>
          <p:nvPr/>
        </p:nvSpPr>
        <p:spPr>
          <a:xfrm>
            <a:off x="7566970" y="2938846"/>
            <a:ext cx="1966268" cy="854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연속가능한 </a:t>
            </a:r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047E16-B8C4-46FD-826C-62D55968DF76}"/>
              </a:ext>
            </a:extLst>
          </p:cNvPr>
          <p:cNvSpPr/>
          <p:nvPr/>
        </p:nvSpPr>
        <p:spPr>
          <a:xfrm>
            <a:off x="7447521" y="4141572"/>
            <a:ext cx="3173111" cy="854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M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</a:rPr>
              <a:t>ouput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4BCE-605F-42C5-83D5-F9BC5AA259F0}"/>
              </a:ext>
            </a:extLst>
          </p:cNvPr>
          <p:cNvSpPr/>
          <p:nvPr/>
        </p:nvSpPr>
        <p:spPr>
          <a:xfrm>
            <a:off x="4010283" y="3793524"/>
            <a:ext cx="3107209" cy="970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iterator</a:t>
            </a:r>
            <a:r>
              <a:rPr lang="ko-KR" altLang="en-US" dirty="0">
                <a:solidFill>
                  <a:schemeClr val="tx1"/>
                </a:solidFill>
              </a:rPr>
              <a:t>당 한번의 보상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6C752-07ED-49DF-AF89-C446475309AB}"/>
              </a:ext>
            </a:extLst>
          </p:cNvPr>
          <p:cNvSpPr/>
          <p:nvPr/>
        </p:nvSpPr>
        <p:spPr>
          <a:xfrm>
            <a:off x="5298991" y="2057399"/>
            <a:ext cx="1460156" cy="597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분산처리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725336-5293-4E10-9086-8ABBE61200CA}"/>
              </a:ext>
            </a:extLst>
          </p:cNvPr>
          <p:cNvSpPr/>
          <p:nvPr/>
        </p:nvSpPr>
        <p:spPr>
          <a:xfrm>
            <a:off x="4297062" y="648728"/>
            <a:ext cx="3597876" cy="38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요구사항 도출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6CA2-974B-4C3B-BB1F-E337D598D32E}"/>
              </a:ext>
            </a:extLst>
          </p:cNvPr>
          <p:cNvSpPr/>
          <p:nvPr/>
        </p:nvSpPr>
        <p:spPr>
          <a:xfrm>
            <a:off x="11003692" y="6374025"/>
            <a:ext cx="1047235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366547-56F2-458F-B71F-09BFD76D38E0}"/>
              </a:ext>
            </a:extLst>
          </p:cNvPr>
          <p:cNvSpPr/>
          <p:nvPr/>
        </p:nvSpPr>
        <p:spPr>
          <a:xfrm>
            <a:off x="931391" y="1995615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간단한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C23D24-0F28-4D2B-B46F-C6DB06D16884}"/>
              </a:ext>
            </a:extLst>
          </p:cNvPr>
          <p:cNvSpPr/>
          <p:nvPr/>
        </p:nvSpPr>
        <p:spPr>
          <a:xfrm>
            <a:off x="931391" y="2388969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강화학습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67CBFD-5237-467F-B5C1-662A561EBBE8}"/>
              </a:ext>
            </a:extLst>
          </p:cNvPr>
          <p:cNvSpPr/>
          <p:nvPr/>
        </p:nvSpPr>
        <p:spPr>
          <a:xfrm>
            <a:off x="4024956" y="2797768"/>
            <a:ext cx="153996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CF69B-5E32-4DC4-84EF-41F295983E82}"/>
              </a:ext>
            </a:extLst>
          </p:cNvPr>
          <p:cNvSpPr/>
          <p:nvPr/>
        </p:nvSpPr>
        <p:spPr>
          <a:xfrm>
            <a:off x="5578560" y="2420886"/>
            <a:ext cx="3695185" cy="369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연속가능한 </a:t>
            </a:r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047E16-B8C4-46FD-826C-62D55968DF76}"/>
              </a:ext>
            </a:extLst>
          </p:cNvPr>
          <p:cNvSpPr/>
          <p:nvPr/>
        </p:nvSpPr>
        <p:spPr>
          <a:xfrm>
            <a:off x="5578560" y="2807036"/>
            <a:ext cx="3173111" cy="40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M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</a:rPr>
              <a:t>ouput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4BCE-605F-42C5-83D5-F9BC5AA259F0}"/>
              </a:ext>
            </a:extLst>
          </p:cNvPr>
          <p:cNvSpPr/>
          <p:nvPr/>
        </p:nvSpPr>
        <p:spPr>
          <a:xfrm>
            <a:off x="2471352" y="2002819"/>
            <a:ext cx="3107209" cy="7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iterator</a:t>
            </a:r>
            <a:r>
              <a:rPr lang="ko-KR" altLang="en-US" dirty="0">
                <a:solidFill>
                  <a:schemeClr val="tx1"/>
                </a:solidFill>
              </a:rPr>
              <a:t>당 한번의 보상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A6C752-07ED-49DF-AF89-C446475309AB}"/>
              </a:ext>
            </a:extLst>
          </p:cNvPr>
          <p:cNvSpPr/>
          <p:nvPr/>
        </p:nvSpPr>
        <p:spPr>
          <a:xfrm>
            <a:off x="5578561" y="2008997"/>
            <a:ext cx="1460156" cy="413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분산처리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29BCCD-F95C-48ED-8BB1-95C067AE2FA6}"/>
              </a:ext>
            </a:extLst>
          </p:cNvPr>
          <p:cNvSpPr/>
          <p:nvPr/>
        </p:nvSpPr>
        <p:spPr>
          <a:xfrm>
            <a:off x="7038717" y="2011562"/>
            <a:ext cx="2364775" cy="40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Boolean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output </a:t>
            </a:r>
            <a:r>
              <a:rPr lang="ko-KR" altLang="en-US" dirty="0">
                <a:solidFill>
                  <a:schemeClr val="tx1"/>
                </a:solidFill>
              </a:rPr>
              <a:t>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DA25BA-250A-4BFE-ABA1-BC1BEBCE65D4}"/>
              </a:ext>
            </a:extLst>
          </p:cNvPr>
          <p:cNvSpPr/>
          <p:nvPr/>
        </p:nvSpPr>
        <p:spPr>
          <a:xfrm>
            <a:off x="931390" y="3563889"/>
            <a:ext cx="10072301" cy="2954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분산처리를 위해 객체를 생성하고 객체는 </a:t>
            </a:r>
            <a:r>
              <a:rPr lang="en-US" altLang="ko-KR" dirty="0">
                <a:solidFill>
                  <a:schemeClr val="tx1"/>
                </a:solidFill>
              </a:rPr>
              <a:t>1iterator</a:t>
            </a:r>
            <a:r>
              <a:rPr lang="ko-KR" altLang="en-US" dirty="0">
                <a:solidFill>
                  <a:schemeClr val="tx1"/>
                </a:solidFill>
              </a:rPr>
              <a:t>당 한번 시행하며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보상을 한번 받고 조정된다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조정되는 값은 이후 시행하는 객체들에게 전부 적용이 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설정된 객체들의 개수만큼 다양한 보상이 중첩된다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all random</a:t>
            </a:r>
            <a:r>
              <a:rPr lang="ko-KR" altLang="en-US" dirty="0">
                <a:solidFill>
                  <a:schemeClr val="tx1"/>
                </a:solidFill>
              </a:rPr>
              <a:t>을 포함한 객체를 일부 포함시킨다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값들</a:t>
            </a:r>
            <a:r>
              <a:rPr lang="en-US" altLang="ko-KR" dirty="0">
                <a:solidFill>
                  <a:schemeClr val="tx1"/>
                </a:solidFill>
              </a:rPr>
              <a:t>(node)</a:t>
            </a:r>
            <a:r>
              <a:rPr lang="ko-KR" altLang="en-US" dirty="0">
                <a:solidFill>
                  <a:schemeClr val="tx1"/>
                </a:solidFill>
              </a:rPr>
              <a:t>은 시간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절차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프레임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결과시간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단계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따라 진행되며 단계별 중간 보상을 저장하고 </a:t>
            </a:r>
            <a:r>
              <a:rPr lang="en-US" altLang="ko-KR" dirty="0">
                <a:solidFill>
                  <a:schemeClr val="tx1"/>
                </a:solidFill>
              </a:rPr>
              <a:t>iterator</a:t>
            </a:r>
            <a:r>
              <a:rPr lang="ko-KR" altLang="en-US" dirty="0">
                <a:solidFill>
                  <a:schemeClr val="tx1"/>
                </a:solidFill>
              </a:rPr>
              <a:t>가 끝날 때 한번에 보상을 받는다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단계별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값을 토대로 지도학습신경망을 추가로 생성하며 </a:t>
            </a:r>
            <a:r>
              <a:rPr lang="en-US" altLang="ko-KR" dirty="0">
                <a:solidFill>
                  <a:schemeClr val="tx1"/>
                </a:solidFill>
              </a:rPr>
              <a:t>input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ouput</a:t>
            </a:r>
            <a:r>
              <a:rPr lang="ko-KR" altLang="en-US" dirty="0">
                <a:solidFill>
                  <a:schemeClr val="tx1"/>
                </a:solidFill>
              </a:rPr>
              <a:t>은 행동을 나타내는 값으로 설정한다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보상을 근거로 신경망을 계속해서 재구성 해 나간다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75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364A4B-7963-486B-9602-7850F5C8C12E}"/>
              </a:ext>
            </a:extLst>
          </p:cNvPr>
          <p:cNvSpPr/>
          <p:nvPr/>
        </p:nvSpPr>
        <p:spPr>
          <a:xfrm>
            <a:off x="3722472" y="2520778"/>
            <a:ext cx="809368" cy="3818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A1238-48A7-4ED8-9B92-40E76DF2F92F}"/>
              </a:ext>
            </a:extLst>
          </p:cNvPr>
          <p:cNvSpPr/>
          <p:nvPr/>
        </p:nvSpPr>
        <p:spPr>
          <a:xfrm>
            <a:off x="856738" y="2520778"/>
            <a:ext cx="809368" cy="3818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3C409F-2A81-4009-AD0F-00D1FD62930F}"/>
              </a:ext>
            </a:extLst>
          </p:cNvPr>
          <p:cNvSpPr/>
          <p:nvPr/>
        </p:nvSpPr>
        <p:spPr>
          <a:xfrm>
            <a:off x="4306330" y="296562"/>
            <a:ext cx="3601994" cy="6425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630D09-5C91-45CD-9DF0-A1E3B3A06475}"/>
              </a:ext>
            </a:extLst>
          </p:cNvPr>
          <p:cNvSpPr/>
          <p:nvPr/>
        </p:nvSpPr>
        <p:spPr>
          <a:xfrm>
            <a:off x="856736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(=x1.0)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83157F-DB80-45F0-84CB-4B77D989CF9F}"/>
              </a:ext>
            </a:extLst>
          </p:cNvPr>
          <p:cNvSpPr/>
          <p:nvPr/>
        </p:nvSpPr>
        <p:spPr>
          <a:xfrm>
            <a:off x="3712174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A4F586-6D5E-414F-8FFA-B6E556E66717}"/>
              </a:ext>
            </a:extLst>
          </p:cNvPr>
          <p:cNvSpPr/>
          <p:nvPr/>
        </p:nvSpPr>
        <p:spPr>
          <a:xfrm>
            <a:off x="5966256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C999D-31F9-4F09-A83D-63FED1C336E2}"/>
              </a:ext>
            </a:extLst>
          </p:cNvPr>
          <p:cNvSpPr/>
          <p:nvPr/>
        </p:nvSpPr>
        <p:spPr>
          <a:xfrm>
            <a:off x="9197546" y="1999735"/>
            <a:ext cx="1874107" cy="5210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C5363A-3B5C-4372-BA6A-4660A56B54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30843" y="2260257"/>
            <a:ext cx="981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6933B6-82D6-4D55-99C2-ED409D53383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86281" y="2260257"/>
            <a:ext cx="379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4E8CC1-46AA-4348-B3BD-8362ACEB14C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840363" y="2260257"/>
            <a:ext cx="1357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B191D7C-3D80-4FB7-935C-85D55187DA52}"/>
              </a:ext>
            </a:extLst>
          </p:cNvPr>
          <p:cNvSpPr/>
          <p:nvPr/>
        </p:nvSpPr>
        <p:spPr>
          <a:xfrm>
            <a:off x="912343" y="2576384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x1.1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F34C90-0C5A-44A1-A6BB-1DD6D963C4FC}"/>
              </a:ext>
            </a:extLst>
          </p:cNvPr>
          <p:cNvSpPr/>
          <p:nvPr/>
        </p:nvSpPr>
        <p:spPr>
          <a:xfrm>
            <a:off x="912342" y="3484607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x1.2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A78CACE-91DD-426E-8EB6-62E856F7BA31}"/>
              </a:ext>
            </a:extLst>
          </p:cNvPr>
          <p:cNvSpPr/>
          <p:nvPr/>
        </p:nvSpPr>
        <p:spPr>
          <a:xfrm>
            <a:off x="912342" y="4392829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x1.3</a:t>
            </a:r>
            <a:endParaRPr lang="ko-KR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69C737-BFA6-4B55-B805-97A68099F0FB}"/>
              </a:ext>
            </a:extLst>
          </p:cNvPr>
          <p:cNvSpPr/>
          <p:nvPr/>
        </p:nvSpPr>
        <p:spPr>
          <a:xfrm>
            <a:off x="912342" y="5301051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x1.4</a:t>
            </a:r>
            <a:endParaRPr lang="ko-KR" altLang="en-US" sz="11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943213-6B93-4FA5-ABAD-065D62EA341D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1261420" y="3274540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173E0A-B74C-4AAE-9F50-27D7F62C2628}"/>
              </a:ext>
            </a:extLst>
          </p:cNvPr>
          <p:cNvCxnSpPr>
            <a:cxnSpLocks/>
          </p:cNvCxnSpPr>
          <p:nvPr/>
        </p:nvCxnSpPr>
        <p:spPr>
          <a:xfrm flipH="1">
            <a:off x="1272230" y="4182762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CAC4C6-1695-4505-9D42-4855593521F3}"/>
              </a:ext>
            </a:extLst>
          </p:cNvPr>
          <p:cNvCxnSpPr>
            <a:cxnSpLocks/>
          </p:cNvCxnSpPr>
          <p:nvPr/>
        </p:nvCxnSpPr>
        <p:spPr>
          <a:xfrm flipH="1">
            <a:off x="1261420" y="5090984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406A51-83D5-41DE-BCB5-1429B31C1115}"/>
              </a:ext>
            </a:extLst>
          </p:cNvPr>
          <p:cNvSpPr/>
          <p:nvPr/>
        </p:nvSpPr>
        <p:spPr>
          <a:xfrm>
            <a:off x="856736" y="6136159"/>
            <a:ext cx="809368" cy="202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환경 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E4EAED-8E87-424A-846B-505A7877F959}"/>
              </a:ext>
            </a:extLst>
          </p:cNvPr>
          <p:cNvSpPr/>
          <p:nvPr/>
        </p:nvSpPr>
        <p:spPr>
          <a:xfrm>
            <a:off x="1892888" y="3734829"/>
            <a:ext cx="401595" cy="1390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은닉층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14EE816-F911-4F27-B528-D79441DF3773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666106" y="4429897"/>
            <a:ext cx="2267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49C749-E2BE-4EBF-8379-4AEF0EFCE5B9}"/>
              </a:ext>
            </a:extLst>
          </p:cNvPr>
          <p:cNvCxnSpPr>
            <a:cxnSpLocks/>
          </p:cNvCxnSpPr>
          <p:nvPr/>
        </p:nvCxnSpPr>
        <p:spPr>
          <a:xfrm>
            <a:off x="2294483" y="4429896"/>
            <a:ext cx="23865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81591677-9D90-4C4B-8893-0B62A6B2CBFC}"/>
              </a:ext>
            </a:extLst>
          </p:cNvPr>
          <p:cNvSpPr/>
          <p:nvPr/>
        </p:nvSpPr>
        <p:spPr>
          <a:xfrm>
            <a:off x="3778077" y="2576384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x2.1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92EE49B-009B-4258-87C5-105533439589}"/>
              </a:ext>
            </a:extLst>
          </p:cNvPr>
          <p:cNvSpPr/>
          <p:nvPr/>
        </p:nvSpPr>
        <p:spPr>
          <a:xfrm>
            <a:off x="3778076" y="3484607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x2.2</a:t>
            </a:r>
            <a:endParaRPr lang="ko-KR" altLang="en-US" sz="11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2A3587-55C8-4DF2-9BFB-03C2773E08BD}"/>
              </a:ext>
            </a:extLst>
          </p:cNvPr>
          <p:cNvSpPr/>
          <p:nvPr/>
        </p:nvSpPr>
        <p:spPr>
          <a:xfrm>
            <a:off x="3778076" y="4392829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x2.3</a:t>
            </a:r>
            <a:endParaRPr lang="ko-KR" altLang="en-US" sz="11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8A5DDFD-0E23-476D-9ACC-7B671CAA2701}"/>
              </a:ext>
            </a:extLst>
          </p:cNvPr>
          <p:cNvSpPr/>
          <p:nvPr/>
        </p:nvSpPr>
        <p:spPr>
          <a:xfrm>
            <a:off x="3778076" y="5301051"/>
            <a:ext cx="698156" cy="69815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x2.4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63D0289-8C1D-4892-9DF8-45C8AB234C29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4127154" y="3274540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08D1ED-41F4-456C-AAF2-A66919DAEAF5}"/>
              </a:ext>
            </a:extLst>
          </p:cNvPr>
          <p:cNvCxnSpPr>
            <a:cxnSpLocks/>
          </p:cNvCxnSpPr>
          <p:nvPr/>
        </p:nvCxnSpPr>
        <p:spPr>
          <a:xfrm flipH="1">
            <a:off x="4137964" y="4182762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96930F1-1363-4E89-8291-3E11E7215C3F}"/>
              </a:ext>
            </a:extLst>
          </p:cNvPr>
          <p:cNvCxnSpPr>
            <a:cxnSpLocks/>
          </p:cNvCxnSpPr>
          <p:nvPr/>
        </p:nvCxnSpPr>
        <p:spPr>
          <a:xfrm flipH="1">
            <a:off x="4127154" y="5090984"/>
            <a:ext cx="1" cy="21006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409371-1147-45A9-B742-E362F0A139FF}"/>
              </a:ext>
            </a:extLst>
          </p:cNvPr>
          <p:cNvSpPr/>
          <p:nvPr/>
        </p:nvSpPr>
        <p:spPr>
          <a:xfrm>
            <a:off x="3722470" y="6136159"/>
            <a:ext cx="809368" cy="2028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환경 층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A90F09A-9DE2-49D7-AC8F-5B741C6E7651}"/>
              </a:ext>
            </a:extLst>
          </p:cNvPr>
          <p:cNvSpPr/>
          <p:nvPr/>
        </p:nvSpPr>
        <p:spPr>
          <a:xfrm>
            <a:off x="2533135" y="4111711"/>
            <a:ext cx="636369" cy="6363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행동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5C3586-2BC6-4BD0-869B-BF86221F5A8A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2851320" y="4748080"/>
            <a:ext cx="4235" cy="2811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51D912E-3908-41BB-8796-C1C3520E2C1E}"/>
              </a:ext>
            </a:extLst>
          </p:cNvPr>
          <p:cNvSpPr/>
          <p:nvPr/>
        </p:nvSpPr>
        <p:spPr>
          <a:xfrm>
            <a:off x="2337719" y="5029196"/>
            <a:ext cx="1035672" cy="705359"/>
          </a:xfrm>
          <a:prstGeom prst="rect">
            <a:avLst/>
          </a:prstGeom>
          <a:solidFill>
            <a:srgbClr val="7030A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CAD81D5-2A87-4106-9731-9EDD37F97B91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373391" y="5381875"/>
            <a:ext cx="33878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A32F37-032C-4866-9047-0E8B050D8D99}"/>
              </a:ext>
            </a:extLst>
          </p:cNvPr>
          <p:cNvSpPr/>
          <p:nvPr/>
        </p:nvSpPr>
        <p:spPr>
          <a:xfrm>
            <a:off x="4770630" y="3734829"/>
            <a:ext cx="401595" cy="1390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은닉층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1FE07CB-8622-4C15-95D0-454E138D827D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543848" y="4429897"/>
            <a:ext cx="2267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7F9E042-5DA8-483A-923B-3E5751493265}"/>
              </a:ext>
            </a:extLst>
          </p:cNvPr>
          <p:cNvCxnSpPr>
            <a:cxnSpLocks/>
          </p:cNvCxnSpPr>
          <p:nvPr/>
        </p:nvCxnSpPr>
        <p:spPr>
          <a:xfrm>
            <a:off x="5172225" y="4429896"/>
            <a:ext cx="23865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D820FB8F-1163-4061-904E-AFAAFBD93E51}"/>
              </a:ext>
            </a:extLst>
          </p:cNvPr>
          <p:cNvSpPr/>
          <p:nvPr/>
        </p:nvSpPr>
        <p:spPr>
          <a:xfrm>
            <a:off x="5410877" y="4111711"/>
            <a:ext cx="636369" cy="63636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행동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937E09E-51E8-4904-8683-59EC48ECBEA4}"/>
              </a:ext>
            </a:extLst>
          </p:cNvPr>
          <p:cNvCxnSpPr>
            <a:cxnSpLocks/>
            <a:stCxn id="77" idx="4"/>
            <a:endCxn id="79" idx="0"/>
          </p:cNvCxnSpPr>
          <p:nvPr/>
        </p:nvCxnSpPr>
        <p:spPr>
          <a:xfrm>
            <a:off x="5729062" y="4748080"/>
            <a:ext cx="4235" cy="28111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1B716-446E-4A76-8FD2-2C53AF9038B1}"/>
              </a:ext>
            </a:extLst>
          </p:cNvPr>
          <p:cNvSpPr/>
          <p:nvPr/>
        </p:nvSpPr>
        <p:spPr>
          <a:xfrm>
            <a:off x="5215461" y="5029196"/>
            <a:ext cx="1035672" cy="705359"/>
          </a:xfrm>
          <a:prstGeom prst="rect">
            <a:avLst/>
          </a:prstGeom>
          <a:solidFill>
            <a:srgbClr val="7030A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0AD85C2-6DAD-4709-B272-A7F5E3FA5F6B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6251133" y="5381875"/>
            <a:ext cx="338783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AF3B2A-6D31-48AF-BE91-E3C418082CD9}"/>
              </a:ext>
            </a:extLst>
          </p:cNvPr>
          <p:cNvSpPr/>
          <p:nvPr/>
        </p:nvSpPr>
        <p:spPr>
          <a:xfrm>
            <a:off x="6623219" y="3274540"/>
            <a:ext cx="4444199" cy="24713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을 반복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D2003FD-0003-4A7A-BDC1-E757E80905AA}"/>
              </a:ext>
            </a:extLst>
          </p:cNvPr>
          <p:cNvCxnSpPr>
            <a:stCxn id="54" idx="2"/>
          </p:cNvCxnSpPr>
          <p:nvPr/>
        </p:nvCxnSpPr>
        <p:spPr>
          <a:xfrm>
            <a:off x="4127154" y="6339016"/>
            <a:ext cx="404684" cy="26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1A693A-AB5C-4AC5-B7D7-11AA2167AE68}"/>
              </a:ext>
            </a:extLst>
          </p:cNvPr>
          <p:cNvSpPr/>
          <p:nvPr/>
        </p:nvSpPr>
        <p:spPr>
          <a:xfrm>
            <a:off x="4531839" y="6444049"/>
            <a:ext cx="1197224" cy="26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보상누적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D3B5CC-82F2-46A2-8AFF-005C5A48DF4C}"/>
              </a:ext>
            </a:extLst>
          </p:cNvPr>
          <p:cNvSpPr/>
          <p:nvPr/>
        </p:nvSpPr>
        <p:spPr>
          <a:xfrm>
            <a:off x="9875105" y="2520778"/>
            <a:ext cx="1192313" cy="5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누적된 보상을 처리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6F0AC-B857-4EB7-94D9-E8BF0331E305}"/>
              </a:ext>
            </a:extLst>
          </p:cNvPr>
          <p:cNvSpPr/>
          <p:nvPr/>
        </p:nvSpPr>
        <p:spPr>
          <a:xfrm>
            <a:off x="856736" y="1284081"/>
            <a:ext cx="1676399" cy="498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Iterator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CE079EF-2FEC-4706-B12B-292C3D72E1A2}"/>
              </a:ext>
            </a:extLst>
          </p:cNvPr>
          <p:cNvSpPr/>
          <p:nvPr/>
        </p:nvSpPr>
        <p:spPr>
          <a:xfrm>
            <a:off x="11003692" y="6374025"/>
            <a:ext cx="1047235" cy="383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RL_s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605D3D-AF3C-4A87-895C-276CA3B6E8FD}"/>
              </a:ext>
            </a:extLst>
          </p:cNvPr>
          <p:cNvSpPr/>
          <p:nvPr/>
        </p:nvSpPr>
        <p:spPr>
          <a:xfrm>
            <a:off x="5228992" y="414285"/>
            <a:ext cx="1734015" cy="498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 환경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45C575-C814-441E-9389-F2AF75308C5F}"/>
              </a:ext>
            </a:extLst>
          </p:cNvPr>
          <p:cNvSpPr/>
          <p:nvPr/>
        </p:nvSpPr>
        <p:spPr>
          <a:xfrm>
            <a:off x="1204331" y="1906858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B3B6BF-2092-4A72-9006-F2134731E138}"/>
              </a:ext>
            </a:extLst>
          </p:cNvPr>
          <p:cNvSpPr/>
          <p:nvPr/>
        </p:nvSpPr>
        <p:spPr>
          <a:xfrm>
            <a:off x="1639228" y="2341755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1E2736-62AB-481B-9BDD-D9929B784AED}"/>
              </a:ext>
            </a:extLst>
          </p:cNvPr>
          <p:cNvSpPr/>
          <p:nvPr/>
        </p:nvSpPr>
        <p:spPr>
          <a:xfrm>
            <a:off x="1639227" y="1906857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F37E99-66FE-4D80-9530-39CA714E339F}"/>
              </a:ext>
            </a:extLst>
          </p:cNvPr>
          <p:cNvSpPr/>
          <p:nvPr/>
        </p:nvSpPr>
        <p:spPr>
          <a:xfrm>
            <a:off x="1204330" y="234175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DC8E3E-2821-46A4-B550-4B9238A239BF}"/>
              </a:ext>
            </a:extLst>
          </p:cNvPr>
          <p:cNvSpPr/>
          <p:nvPr/>
        </p:nvSpPr>
        <p:spPr>
          <a:xfrm>
            <a:off x="2074125" y="1906858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21F67C-9D18-4689-A054-B3E2049F059A}"/>
              </a:ext>
            </a:extLst>
          </p:cNvPr>
          <p:cNvSpPr/>
          <p:nvPr/>
        </p:nvSpPr>
        <p:spPr>
          <a:xfrm>
            <a:off x="2509022" y="2341755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446E17-49B3-415D-9CB1-90A01FC78AED}"/>
              </a:ext>
            </a:extLst>
          </p:cNvPr>
          <p:cNvSpPr/>
          <p:nvPr/>
        </p:nvSpPr>
        <p:spPr>
          <a:xfrm>
            <a:off x="2509021" y="1906857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721950-0E3C-4E76-A859-7C1663CD71C4}"/>
              </a:ext>
            </a:extLst>
          </p:cNvPr>
          <p:cNvSpPr/>
          <p:nvPr/>
        </p:nvSpPr>
        <p:spPr>
          <a:xfrm>
            <a:off x="2074124" y="234175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BF31F8-5180-427B-B711-B28B56253E74}"/>
              </a:ext>
            </a:extLst>
          </p:cNvPr>
          <p:cNvSpPr/>
          <p:nvPr/>
        </p:nvSpPr>
        <p:spPr>
          <a:xfrm>
            <a:off x="1204331" y="2765499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96F988-0DAD-43D7-975C-D1FF88276237}"/>
              </a:ext>
            </a:extLst>
          </p:cNvPr>
          <p:cNvSpPr/>
          <p:nvPr/>
        </p:nvSpPr>
        <p:spPr>
          <a:xfrm>
            <a:off x="1639228" y="3200396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76C46F-AC9F-4AD2-9690-242CDE5AFE5D}"/>
              </a:ext>
            </a:extLst>
          </p:cNvPr>
          <p:cNvSpPr/>
          <p:nvPr/>
        </p:nvSpPr>
        <p:spPr>
          <a:xfrm>
            <a:off x="1639227" y="2765498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177081-7590-492B-B7D4-AE2AFF3DBB7B}"/>
              </a:ext>
            </a:extLst>
          </p:cNvPr>
          <p:cNvSpPr/>
          <p:nvPr/>
        </p:nvSpPr>
        <p:spPr>
          <a:xfrm>
            <a:off x="1204330" y="320039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11C60B-2730-41EE-B823-67BF1D39285B}"/>
              </a:ext>
            </a:extLst>
          </p:cNvPr>
          <p:cNvSpPr/>
          <p:nvPr/>
        </p:nvSpPr>
        <p:spPr>
          <a:xfrm>
            <a:off x="2074125" y="2765499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BF41FBF-5439-4A2A-A17D-E0B4EE0053B0}"/>
              </a:ext>
            </a:extLst>
          </p:cNvPr>
          <p:cNvSpPr/>
          <p:nvPr/>
        </p:nvSpPr>
        <p:spPr>
          <a:xfrm>
            <a:off x="2509022" y="3200396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E286672-87F9-4CD1-BAFD-6A0BB74F2FF3}"/>
              </a:ext>
            </a:extLst>
          </p:cNvPr>
          <p:cNvSpPr/>
          <p:nvPr/>
        </p:nvSpPr>
        <p:spPr>
          <a:xfrm>
            <a:off x="2509021" y="2765498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8BBFCA-4D97-4BDD-84F6-1D703E3F1D01}"/>
              </a:ext>
            </a:extLst>
          </p:cNvPr>
          <p:cNvSpPr/>
          <p:nvPr/>
        </p:nvSpPr>
        <p:spPr>
          <a:xfrm>
            <a:off x="2074124" y="320039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601914-CFF9-4E91-AEB6-36E88F097407}"/>
              </a:ext>
            </a:extLst>
          </p:cNvPr>
          <p:cNvSpPr/>
          <p:nvPr/>
        </p:nvSpPr>
        <p:spPr>
          <a:xfrm>
            <a:off x="2943919" y="1906857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8B428B-8A7E-4CBE-8C73-F1975BBE559C}"/>
              </a:ext>
            </a:extLst>
          </p:cNvPr>
          <p:cNvSpPr/>
          <p:nvPr/>
        </p:nvSpPr>
        <p:spPr>
          <a:xfrm>
            <a:off x="3378816" y="2341754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669D29-4F6C-4031-8BAF-805A4B7E8454}"/>
              </a:ext>
            </a:extLst>
          </p:cNvPr>
          <p:cNvSpPr/>
          <p:nvPr/>
        </p:nvSpPr>
        <p:spPr>
          <a:xfrm>
            <a:off x="3378815" y="190685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4F4A5E-8BB1-427D-B40B-BD5194C776B4}"/>
              </a:ext>
            </a:extLst>
          </p:cNvPr>
          <p:cNvSpPr/>
          <p:nvPr/>
        </p:nvSpPr>
        <p:spPr>
          <a:xfrm>
            <a:off x="2943918" y="2341754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233D32-42FB-49CC-BC0C-A377FA014BDB}"/>
              </a:ext>
            </a:extLst>
          </p:cNvPr>
          <p:cNvSpPr/>
          <p:nvPr/>
        </p:nvSpPr>
        <p:spPr>
          <a:xfrm>
            <a:off x="3813713" y="1906857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FA78B-45FB-4A6F-84F9-A98A02F78205}"/>
              </a:ext>
            </a:extLst>
          </p:cNvPr>
          <p:cNvSpPr/>
          <p:nvPr/>
        </p:nvSpPr>
        <p:spPr>
          <a:xfrm>
            <a:off x="4248610" y="2341754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D4E050-1927-45F4-A4DE-BDEF657DE7D6}"/>
              </a:ext>
            </a:extLst>
          </p:cNvPr>
          <p:cNvSpPr/>
          <p:nvPr/>
        </p:nvSpPr>
        <p:spPr>
          <a:xfrm>
            <a:off x="4248609" y="190685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71B91F-EC0A-44BC-B16D-CF35BAEF4F7A}"/>
              </a:ext>
            </a:extLst>
          </p:cNvPr>
          <p:cNvSpPr/>
          <p:nvPr/>
        </p:nvSpPr>
        <p:spPr>
          <a:xfrm>
            <a:off x="3813712" y="2341754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BBFB14-10F9-4FC2-AFA7-22D06B7FE2BB}"/>
              </a:ext>
            </a:extLst>
          </p:cNvPr>
          <p:cNvSpPr/>
          <p:nvPr/>
        </p:nvSpPr>
        <p:spPr>
          <a:xfrm>
            <a:off x="2943919" y="2765498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E2A0D5-DCB9-4E94-A633-99E8C721A135}"/>
              </a:ext>
            </a:extLst>
          </p:cNvPr>
          <p:cNvSpPr/>
          <p:nvPr/>
        </p:nvSpPr>
        <p:spPr>
          <a:xfrm>
            <a:off x="3378816" y="3200395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89651-583C-4F63-A67F-694B7EC9B331}"/>
              </a:ext>
            </a:extLst>
          </p:cNvPr>
          <p:cNvSpPr/>
          <p:nvPr/>
        </p:nvSpPr>
        <p:spPr>
          <a:xfrm>
            <a:off x="3378815" y="2765497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217BCE-7700-40D5-9CEA-D925D578F45B}"/>
              </a:ext>
            </a:extLst>
          </p:cNvPr>
          <p:cNvSpPr/>
          <p:nvPr/>
        </p:nvSpPr>
        <p:spPr>
          <a:xfrm>
            <a:off x="2943918" y="320039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387A6D-F1F5-4AEB-8399-58D79E905725}"/>
              </a:ext>
            </a:extLst>
          </p:cNvPr>
          <p:cNvSpPr/>
          <p:nvPr/>
        </p:nvSpPr>
        <p:spPr>
          <a:xfrm>
            <a:off x="3813713" y="2765498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6A35157-F237-4683-8BA2-25EDEA712CDB}"/>
              </a:ext>
            </a:extLst>
          </p:cNvPr>
          <p:cNvSpPr/>
          <p:nvPr/>
        </p:nvSpPr>
        <p:spPr>
          <a:xfrm>
            <a:off x="4248610" y="3200395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297A2B4-8E62-47C5-A264-6CE966E8D3DD}"/>
              </a:ext>
            </a:extLst>
          </p:cNvPr>
          <p:cNvSpPr/>
          <p:nvPr/>
        </p:nvSpPr>
        <p:spPr>
          <a:xfrm>
            <a:off x="4248609" y="2765497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E74495-C2E1-48A4-B21F-4C945E71F6AA}"/>
              </a:ext>
            </a:extLst>
          </p:cNvPr>
          <p:cNvSpPr/>
          <p:nvPr/>
        </p:nvSpPr>
        <p:spPr>
          <a:xfrm>
            <a:off x="3813712" y="320039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3C77A5-F693-46F9-B370-3CF21EE7021F}"/>
              </a:ext>
            </a:extLst>
          </p:cNvPr>
          <p:cNvSpPr/>
          <p:nvPr/>
        </p:nvSpPr>
        <p:spPr>
          <a:xfrm>
            <a:off x="1204329" y="3624138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FA4AD9-08C4-401E-8B78-E7A041D90DDF}"/>
              </a:ext>
            </a:extLst>
          </p:cNvPr>
          <p:cNvSpPr/>
          <p:nvPr/>
        </p:nvSpPr>
        <p:spPr>
          <a:xfrm>
            <a:off x="1639226" y="4059035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44D227-67FB-4901-A29C-64301B1C20AB}"/>
              </a:ext>
            </a:extLst>
          </p:cNvPr>
          <p:cNvSpPr/>
          <p:nvPr/>
        </p:nvSpPr>
        <p:spPr>
          <a:xfrm>
            <a:off x="1639225" y="3624137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36FF0F2-3563-4389-8875-07638C3F3D30}"/>
              </a:ext>
            </a:extLst>
          </p:cNvPr>
          <p:cNvSpPr/>
          <p:nvPr/>
        </p:nvSpPr>
        <p:spPr>
          <a:xfrm>
            <a:off x="1204328" y="405903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19577C9-9649-468E-BAFC-BEE3CEE46B09}"/>
              </a:ext>
            </a:extLst>
          </p:cNvPr>
          <p:cNvSpPr/>
          <p:nvPr/>
        </p:nvSpPr>
        <p:spPr>
          <a:xfrm>
            <a:off x="2074123" y="3624138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88E544-EA41-4C79-9060-B441FC636219}"/>
              </a:ext>
            </a:extLst>
          </p:cNvPr>
          <p:cNvSpPr/>
          <p:nvPr/>
        </p:nvSpPr>
        <p:spPr>
          <a:xfrm>
            <a:off x="2509020" y="4059035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D2E37AC-354B-4B13-BCC3-9F5697DA405D}"/>
              </a:ext>
            </a:extLst>
          </p:cNvPr>
          <p:cNvSpPr/>
          <p:nvPr/>
        </p:nvSpPr>
        <p:spPr>
          <a:xfrm>
            <a:off x="2509019" y="3624137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7E41344-4344-46F6-BB60-4B62FC60EE12}"/>
              </a:ext>
            </a:extLst>
          </p:cNvPr>
          <p:cNvSpPr/>
          <p:nvPr/>
        </p:nvSpPr>
        <p:spPr>
          <a:xfrm>
            <a:off x="2074122" y="405903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65CEED-29DF-4EB4-8569-8C01BA47E4AA}"/>
              </a:ext>
            </a:extLst>
          </p:cNvPr>
          <p:cNvSpPr/>
          <p:nvPr/>
        </p:nvSpPr>
        <p:spPr>
          <a:xfrm>
            <a:off x="1204329" y="4482779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81B117C-809F-46E2-8156-DF8D3C979172}"/>
              </a:ext>
            </a:extLst>
          </p:cNvPr>
          <p:cNvSpPr/>
          <p:nvPr/>
        </p:nvSpPr>
        <p:spPr>
          <a:xfrm>
            <a:off x="1639226" y="4917676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8F72A4-33A7-4914-AE88-549FA0C87C4B}"/>
              </a:ext>
            </a:extLst>
          </p:cNvPr>
          <p:cNvSpPr/>
          <p:nvPr/>
        </p:nvSpPr>
        <p:spPr>
          <a:xfrm>
            <a:off x="1639225" y="4482778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6B0A6-713A-47A3-9B01-9F40B72E3BE5}"/>
              </a:ext>
            </a:extLst>
          </p:cNvPr>
          <p:cNvSpPr/>
          <p:nvPr/>
        </p:nvSpPr>
        <p:spPr>
          <a:xfrm>
            <a:off x="1204328" y="491767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E6432DA-96E1-411B-B932-A367EAA2EAB7}"/>
              </a:ext>
            </a:extLst>
          </p:cNvPr>
          <p:cNvSpPr/>
          <p:nvPr/>
        </p:nvSpPr>
        <p:spPr>
          <a:xfrm>
            <a:off x="2074123" y="4482779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A427E67-E79E-4501-A399-A7FD6AD7DC7C}"/>
              </a:ext>
            </a:extLst>
          </p:cNvPr>
          <p:cNvSpPr/>
          <p:nvPr/>
        </p:nvSpPr>
        <p:spPr>
          <a:xfrm>
            <a:off x="2509020" y="4917676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561ABA-46DF-4405-9C71-642E526E291E}"/>
              </a:ext>
            </a:extLst>
          </p:cNvPr>
          <p:cNvSpPr/>
          <p:nvPr/>
        </p:nvSpPr>
        <p:spPr>
          <a:xfrm>
            <a:off x="2509019" y="4482778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96A92E3-B1CC-441A-BE6D-74D26CB4AC92}"/>
              </a:ext>
            </a:extLst>
          </p:cNvPr>
          <p:cNvSpPr/>
          <p:nvPr/>
        </p:nvSpPr>
        <p:spPr>
          <a:xfrm>
            <a:off x="2074122" y="491767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0B3BA74-B9BC-4B79-B070-275E69A98AA8}"/>
              </a:ext>
            </a:extLst>
          </p:cNvPr>
          <p:cNvSpPr/>
          <p:nvPr/>
        </p:nvSpPr>
        <p:spPr>
          <a:xfrm>
            <a:off x="2943919" y="3624136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E0DEAB-7D94-4C98-A82E-327C20BBCB49}"/>
              </a:ext>
            </a:extLst>
          </p:cNvPr>
          <p:cNvSpPr/>
          <p:nvPr/>
        </p:nvSpPr>
        <p:spPr>
          <a:xfrm>
            <a:off x="3378816" y="4059033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A1F8D77-CC15-4062-8D91-D71CF2F5F427}"/>
              </a:ext>
            </a:extLst>
          </p:cNvPr>
          <p:cNvSpPr/>
          <p:nvPr/>
        </p:nvSpPr>
        <p:spPr>
          <a:xfrm>
            <a:off x="3378815" y="362413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B28E97-98C5-4CF8-B5F7-B698041B6318}"/>
              </a:ext>
            </a:extLst>
          </p:cNvPr>
          <p:cNvSpPr/>
          <p:nvPr/>
        </p:nvSpPr>
        <p:spPr>
          <a:xfrm>
            <a:off x="2943918" y="4059033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CD4102-7177-48AF-B059-DB4C18A6D0AA}"/>
              </a:ext>
            </a:extLst>
          </p:cNvPr>
          <p:cNvSpPr/>
          <p:nvPr/>
        </p:nvSpPr>
        <p:spPr>
          <a:xfrm>
            <a:off x="3813713" y="3624136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936414B-6B07-44CF-A0FC-5C5D147279CD}"/>
              </a:ext>
            </a:extLst>
          </p:cNvPr>
          <p:cNvSpPr/>
          <p:nvPr/>
        </p:nvSpPr>
        <p:spPr>
          <a:xfrm>
            <a:off x="4248610" y="4059033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902268B-411C-4651-8F6D-52478D5BF4CB}"/>
              </a:ext>
            </a:extLst>
          </p:cNvPr>
          <p:cNvSpPr/>
          <p:nvPr/>
        </p:nvSpPr>
        <p:spPr>
          <a:xfrm>
            <a:off x="4248609" y="3624135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AC5EED5-A2FF-48EC-AC56-01612003AAB2}"/>
              </a:ext>
            </a:extLst>
          </p:cNvPr>
          <p:cNvSpPr/>
          <p:nvPr/>
        </p:nvSpPr>
        <p:spPr>
          <a:xfrm>
            <a:off x="3813712" y="4059033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61BF08-3D77-4842-B12B-9F35E5448556}"/>
              </a:ext>
            </a:extLst>
          </p:cNvPr>
          <p:cNvSpPr/>
          <p:nvPr/>
        </p:nvSpPr>
        <p:spPr>
          <a:xfrm>
            <a:off x="2943919" y="4482777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8D5D6C-2F59-4B00-9BB7-EB1D04D0C0FB}"/>
              </a:ext>
            </a:extLst>
          </p:cNvPr>
          <p:cNvSpPr/>
          <p:nvPr/>
        </p:nvSpPr>
        <p:spPr>
          <a:xfrm>
            <a:off x="3378816" y="4917674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F3D1C4-D82C-4F83-97B9-9BBF05E59FDF}"/>
              </a:ext>
            </a:extLst>
          </p:cNvPr>
          <p:cNvSpPr/>
          <p:nvPr/>
        </p:nvSpPr>
        <p:spPr>
          <a:xfrm>
            <a:off x="3378815" y="448277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B2FFEA3-EAD2-4122-AAC2-167E4DF9F612}"/>
              </a:ext>
            </a:extLst>
          </p:cNvPr>
          <p:cNvSpPr/>
          <p:nvPr/>
        </p:nvSpPr>
        <p:spPr>
          <a:xfrm>
            <a:off x="2943918" y="4917674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593840D-8E82-4565-8A15-A89DA53C308E}"/>
              </a:ext>
            </a:extLst>
          </p:cNvPr>
          <p:cNvSpPr/>
          <p:nvPr/>
        </p:nvSpPr>
        <p:spPr>
          <a:xfrm>
            <a:off x="3813713" y="4482777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5A61535-C2F2-4034-A04B-A8CAB4E60F52}"/>
              </a:ext>
            </a:extLst>
          </p:cNvPr>
          <p:cNvSpPr/>
          <p:nvPr/>
        </p:nvSpPr>
        <p:spPr>
          <a:xfrm>
            <a:off x="4248610" y="4917674"/>
            <a:ext cx="434897" cy="434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D5A01D-CBF6-4576-9446-5910797727AF}"/>
              </a:ext>
            </a:extLst>
          </p:cNvPr>
          <p:cNvSpPr/>
          <p:nvPr/>
        </p:nvSpPr>
        <p:spPr>
          <a:xfrm>
            <a:off x="4248609" y="4482776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FF4160-2339-4348-BED5-91FE6235ACC3}"/>
              </a:ext>
            </a:extLst>
          </p:cNvPr>
          <p:cNvSpPr/>
          <p:nvPr/>
        </p:nvSpPr>
        <p:spPr>
          <a:xfrm>
            <a:off x="3813712" y="4917674"/>
            <a:ext cx="434897" cy="434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E374E2A-4316-4DC9-8597-C963E31E8F4C}"/>
              </a:ext>
            </a:extLst>
          </p:cNvPr>
          <p:cNvSpPr/>
          <p:nvPr/>
        </p:nvSpPr>
        <p:spPr>
          <a:xfrm>
            <a:off x="2559199" y="3244996"/>
            <a:ext cx="334536" cy="3345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9C47961-EB3E-49C1-A2BD-FF52F4BEC8FE}"/>
              </a:ext>
            </a:extLst>
          </p:cNvPr>
          <p:cNvSpPr/>
          <p:nvPr/>
        </p:nvSpPr>
        <p:spPr>
          <a:xfrm>
            <a:off x="2994096" y="3674317"/>
            <a:ext cx="334536" cy="3345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B9B9ED-D6D4-4DEF-8EBD-BCB324883F8B}"/>
              </a:ext>
            </a:extLst>
          </p:cNvPr>
          <p:cNvSpPr/>
          <p:nvPr/>
        </p:nvSpPr>
        <p:spPr>
          <a:xfrm>
            <a:off x="2559197" y="3679879"/>
            <a:ext cx="334536" cy="334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CA1A33A-4BED-4827-A32D-1C9322853CA1}"/>
              </a:ext>
            </a:extLst>
          </p:cNvPr>
          <p:cNvSpPr/>
          <p:nvPr/>
        </p:nvSpPr>
        <p:spPr>
          <a:xfrm>
            <a:off x="2994095" y="3250575"/>
            <a:ext cx="334536" cy="3345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E48D9BF-330D-4F75-BF41-CA77FDC28117}"/>
              </a:ext>
            </a:extLst>
          </p:cNvPr>
          <p:cNvSpPr/>
          <p:nvPr/>
        </p:nvSpPr>
        <p:spPr>
          <a:xfrm>
            <a:off x="5597912" y="1906856"/>
            <a:ext cx="5389757" cy="344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오셀로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ko-KR" altLang="en-US" dirty="0">
                <a:solidFill>
                  <a:schemeClr val="tx1"/>
                </a:solidFill>
              </a:rPr>
              <a:t>층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노드는 </a:t>
            </a:r>
            <a:r>
              <a:rPr lang="en-US" altLang="ko-KR" dirty="0">
                <a:solidFill>
                  <a:schemeClr val="tx1"/>
                </a:solidFill>
              </a:rPr>
              <a:t>8*8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64</a:t>
            </a:r>
            <a:r>
              <a:rPr lang="ko-KR" altLang="en-US" dirty="0">
                <a:solidFill>
                  <a:schemeClr val="tx1"/>
                </a:solidFill>
              </a:rPr>
              <a:t>개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5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8263B-8BF5-45E1-8805-2691F28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45B59-F581-45FA-AB7C-280E9AF6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오셀로</a:t>
            </a:r>
            <a:r>
              <a:rPr lang="ko-KR" altLang="en-US" dirty="0"/>
              <a:t> 환경 구축</a:t>
            </a:r>
            <a:endParaRPr lang="en-US" altLang="ko-KR" dirty="0"/>
          </a:p>
          <a:p>
            <a:r>
              <a:rPr lang="ko-KR" altLang="en-US" dirty="0"/>
              <a:t>지도학습 신경망 생성</a:t>
            </a:r>
            <a:r>
              <a:rPr lang="en-US" altLang="ko-KR" dirty="0"/>
              <a:t>(</a:t>
            </a:r>
            <a:r>
              <a:rPr lang="ko-KR" altLang="en-US" dirty="0"/>
              <a:t>행동 결정 신경망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강화학습 신경망 생성</a:t>
            </a:r>
            <a:endParaRPr lang="en-US" altLang="ko-KR" dirty="0"/>
          </a:p>
          <a:p>
            <a:r>
              <a:rPr lang="en-US" altLang="ko-KR" dirty="0"/>
              <a:t>matrix(pandas,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를 활용해 분산 강화학습 실행</a:t>
            </a:r>
            <a:endParaRPr lang="en-US" altLang="ko-KR" dirty="0"/>
          </a:p>
          <a:p>
            <a:r>
              <a:rPr lang="ko-KR" altLang="en-US" dirty="0"/>
              <a:t>학습된 모듈</a:t>
            </a:r>
            <a:r>
              <a:rPr lang="en-US" altLang="ko-KR" dirty="0"/>
              <a:t>1</a:t>
            </a:r>
            <a:r>
              <a:rPr lang="ko-KR" altLang="en-US" dirty="0"/>
              <a:t>과 대결하는 모듈</a:t>
            </a:r>
            <a:r>
              <a:rPr lang="en-US" altLang="ko-KR" dirty="0"/>
              <a:t>2</a:t>
            </a:r>
            <a:r>
              <a:rPr lang="ko-KR" altLang="en-US" dirty="0"/>
              <a:t>를 생성하여 대전하며 학습</a:t>
            </a:r>
            <a:endParaRPr lang="en-US" altLang="ko-KR" dirty="0"/>
          </a:p>
          <a:p>
            <a:r>
              <a:rPr lang="en-US" altLang="ko-KR" dirty="0"/>
              <a:t>2n</a:t>
            </a:r>
            <a:r>
              <a:rPr lang="ko-KR" altLang="en-US" dirty="0"/>
              <a:t>개의 모듈이 리그전형태로 대전을 한다</a:t>
            </a:r>
            <a:endParaRPr lang="en-US" altLang="ko-KR" dirty="0"/>
          </a:p>
          <a:p>
            <a:r>
              <a:rPr lang="ko-KR" altLang="en-US" dirty="0"/>
              <a:t>사람과 대전해보기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5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8263B-8BF5-45E1-8805-2691F28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45B59-F581-45FA-AB7C-280E9AF65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단계가 시간인 환경 구축</a:t>
            </a:r>
            <a:endParaRPr lang="en-US" altLang="ko-KR" dirty="0"/>
          </a:p>
          <a:p>
            <a:r>
              <a:rPr lang="ko-KR" altLang="en-US" dirty="0"/>
              <a:t>행동결정 신경망의 속도가 </a:t>
            </a:r>
            <a:r>
              <a:rPr lang="en-US" altLang="ko-KR" dirty="0"/>
              <a:t>1</a:t>
            </a:r>
            <a:r>
              <a:rPr lang="ko-KR" altLang="en-US" dirty="0"/>
              <a:t>프레임 만에 결과를 내놓도록 하기위해 심층망은 피한다</a:t>
            </a:r>
            <a:endParaRPr lang="en-US" altLang="ko-KR" dirty="0"/>
          </a:p>
          <a:p>
            <a:r>
              <a:rPr lang="ko-KR" altLang="en-US" dirty="0"/>
              <a:t>행동결정이 느린 경우를 대비해 신경망실행 도중 </a:t>
            </a:r>
            <a:r>
              <a:rPr lang="en-US" altLang="ko-KR" dirty="0"/>
              <a:t>Thread</a:t>
            </a:r>
            <a:r>
              <a:rPr lang="ko-KR" altLang="en-US" dirty="0"/>
              <a:t>를 하나 별개로 </a:t>
            </a:r>
            <a:r>
              <a:rPr lang="en-US" altLang="ko-KR" dirty="0"/>
              <a:t>run</a:t>
            </a:r>
            <a:r>
              <a:rPr lang="ko-KR" altLang="en-US" dirty="0"/>
              <a:t>시키고 이 </a:t>
            </a:r>
            <a:r>
              <a:rPr lang="en-US" altLang="ko-KR" dirty="0"/>
              <a:t>Thread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프레임이 넘어가기 전에 행동결정 신경망 노드들의 상태를 보고 적절한 값으로 내놓으며 시간오버상황을 사용자에게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86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BC2D-FD36-4127-A92E-D3D7F8CC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오셀로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96B20D-6DEF-4D6E-8AD8-0998B3C220AE}"/>
              </a:ext>
            </a:extLst>
          </p:cNvPr>
          <p:cNvSpPr/>
          <p:nvPr/>
        </p:nvSpPr>
        <p:spPr>
          <a:xfrm>
            <a:off x="5700132" y="4061038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dealer2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B8E559-85C9-4197-9D68-BCE32A5ACFDD}"/>
              </a:ext>
            </a:extLst>
          </p:cNvPr>
          <p:cNvSpPr/>
          <p:nvPr/>
        </p:nvSpPr>
        <p:spPr>
          <a:xfrm>
            <a:off x="4851709" y="5498548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player2.1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E48801-5E02-4011-8646-2D1E9F917182}"/>
              </a:ext>
            </a:extLst>
          </p:cNvPr>
          <p:cNvSpPr/>
          <p:nvPr/>
        </p:nvSpPr>
        <p:spPr>
          <a:xfrm>
            <a:off x="6548558" y="5498548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player2.2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64C807A-26F9-4EE9-A4E8-A250932EA2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04056" y="4785867"/>
            <a:ext cx="848423" cy="71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E5F995-2B44-458C-A1F5-16B2C3A45FC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352479" y="4785867"/>
            <a:ext cx="848426" cy="71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9EAC7C-74FB-487C-8F6A-E4E72E6E5336}"/>
              </a:ext>
            </a:extLst>
          </p:cNvPr>
          <p:cNvSpPr/>
          <p:nvPr/>
        </p:nvSpPr>
        <p:spPr>
          <a:xfrm>
            <a:off x="9321489" y="2954910"/>
            <a:ext cx="2032311" cy="517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D56CE7-5E34-43D9-A59D-F9DAC090EA99}"/>
              </a:ext>
            </a:extLst>
          </p:cNvPr>
          <p:cNvSpPr/>
          <p:nvPr/>
        </p:nvSpPr>
        <p:spPr>
          <a:xfrm>
            <a:off x="9321489" y="3472164"/>
            <a:ext cx="2032311" cy="19594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Link();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NodeToField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FieldToNode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NextTurn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Lay();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Seek();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C29683-F31C-4AB2-9394-F79AF7FE3E95}"/>
              </a:ext>
            </a:extLst>
          </p:cNvPr>
          <p:cNvSpPr/>
          <p:nvPr/>
        </p:nvSpPr>
        <p:spPr>
          <a:xfrm>
            <a:off x="2405878" y="4061038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dealer1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657220-3E06-4A0C-BE0D-81BC44F62E40}"/>
              </a:ext>
            </a:extLst>
          </p:cNvPr>
          <p:cNvSpPr/>
          <p:nvPr/>
        </p:nvSpPr>
        <p:spPr>
          <a:xfrm>
            <a:off x="1557455" y="5498548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player1.1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0554EA-DA94-4479-A067-914B3BB76CDE}"/>
              </a:ext>
            </a:extLst>
          </p:cNvPr>
          <p:cNvSpPr/>
          <p:nvPr/>
        </p:nvSpPr>
        <p:spPr>
          <a:xfrm>
            <a:off x="3254304" y="5498548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player1.2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9354E6-4874-404E-A1F3-3BBD6BD0F7C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209802" y="4785867"/>
            <a:ext cx="848423" cy="71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61C553-2E60-4E18-8543-448C8660DD7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058225" y="4785867"/>
            <a:ext cx="848426" cy="712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E73AC7-3AFA-488F-A872-7888D4BA5991}"/>
              </a:ext>
            </a:extLst>
          </p:cNvPr>
          <p:cNvSpPr txBox="1"/>
          <p:nvPr/>
        </p:nvSpPr>
        <p:spPr>
          <a:xfrm>
            <a:off x="6047682" y="4982202"/>
            <a:ext cx="104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Link();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E1AFB7-5D83-4B21-9337-81EA210138F0}"/>
              </a:ext>
            </a:extLst>
          </p:cNvPr>
          <p:cNvSpPr txBox="1"/>
          <p:nvPr/>
        </p:nvSpPr>
        <p:spPr>
          <a:xfrm>
            <a:off x="2683256" y="4971050"/>
            <a:ext cx="104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Link();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655B66-18F5-4E3E-800A-C9338E86E3A4}"/>
              </a:ext>
            </a:extLst>
          </p:cNvPr>
          <p:cNvSpPr/>
          <p:nvPr/>
        </p:nvSpPr>
        <p:spPr>
          <a:xfrm>
            <a:off x="4057186" y="2488707"/>
            <a:ext cx="1304693" cy="7248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A34D23-EE54-42A0-8766-2290C9697CA5}"/>
              </a:ext>
            </a:extLst>
          </p:cNvPr>
          <p:cNvCxnSpPr>
            <a:stCxn id="32" idx="2"/>
            <a:endCxn id="4" idx="0"/>
          </p:cNvCxnSpPr>
          <p:nvPr/>
        </p:nvCxnSpPr>
        <p:spPr>
          <a:xfrm>
            <a:off x="4709533" y="3213536"/>
            <a:ext cx="1642946" cy="847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CF98E9-29CE-4A96-A9B7-231708609A3D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flipH="1">
            <a:off x="3058225" y="3213536"/>
            <a:ext cx="1651308" cy="847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B501FB-64CA-4617-9E62-EB4C3777701D}"/>
              </a:ext>
            </a:extLst>
          </p:cNvPr>
          <p:cNvSpPr/>
          <p:nvPr/>
        </p:nvSpPr>
        <p:spPr>
          <a:xfrm>
            <a:off x="9321489" y="365125"/>
            <a:ext cx="2032311" cy="517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dealer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948210-27F9-4D52-80D6-9FC506319F85}"/>
              </a:ext>
            </a:extLst>
          </p:cNvPr>
          <p:cNvSpPr/>
          <p:nvPr/>
        </p:nvSpPr>
        <p:spPr>
          <a:xfrm>
            <a:off x="9321489" y="882379"/>
            <a:ext cx="2032311" cy="19594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IsGameOver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ModifyField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ModifyNode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CreateField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1663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364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계획</vt:lpstr>
      <vt:lpstr>계획 2</vt:lpstr>
      <vt:lpstr>오셀로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해범</dc:creator>
  <cp:lastModifiedBy>박 해범</cp:lastModifiedBy>
  <cp:revision>10</cp:revision>
  <dcterms:created xsi:type="dcterms:W3CDTF">2021-03-18T11:50:58Z</dcterms:created>
  <dcterms:modified xsi:type="dcterms:W3CDTF">2021-04-06T06:31:57Z</dcterms:modified>
</cp:coreProperties>
</file>