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E0FE5-A295-40B1-A058-85FA0511B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A7AA4C-E8B3-4919-9A98-96341C6F9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FCF3C-5292-4B2B-B67A-3478ACDB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69E8-15A3-4D78-91D1-F76E146FE5C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903CC-3A89-4CD5-9CBF-09DA04C1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E0766-6719-44A0-BFB6-CD024F5C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ADDC-5BA9-48DD-8A81-4B9809AB5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36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FD2ED-B942-4699-BBC9-D7E3C7C5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51CAC6-9544-418F-8711-16A77340F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3E4DF-C4B3-428B-BD7F-EE35F784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69E8-15A3-4D78-91D1-F76E146FE5C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C1228-78D1-43C6-ACEA-34B911C7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698E0-913B-41D4-ABCB-4D03FB84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ADDC-5BA9-48DD-8A81-4B9809AB5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A4119B-AA46-4E57-9A72-CEC020E06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CB3E6F-E5EB-4D8E-9080-23E92073D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4E134-ABEB-47EB-9332-AB33AE61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69E8-15A3-4D78-91D1-F76E146FE5C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0DD96-52BF-4235-9899-F1713DAA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C3BE3-2553-4B36-8436-4DEC45EC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ADDC-5BA9-48DD-8A81-4B9809AB5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80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2FE5-B362-49BE-A48A-2FFB9AEC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BD7C6-A33B-45D9-A110-D3F4063E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FFDA7-ADAE-4082-9AB1-8C27BCDF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69E8-15A3-4D78-91D1-F76E146FE5C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8DF38-70E3-40BD-88CF-DE905017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DCA3D-469A-48DF-9ABA-75C72E74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ADDC-5BA9-48DD-8A81-4B9809AB5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2397A-9971-4148-9B31-EDAA339B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BD4B5-D554-4ABF-9EC7-3992E417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8920A-C7BB-4D12-B41C-F90BECEB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69E8-15A3-4D78-91D1-F76E146FE5C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D587B-DE85-4B80-80EF-AE0DD704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8E41C-CE9E-47B9-AF96-9F4EE153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ADDC-5BA9-48DD-8A81-4B9809AB5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16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81C92-D503-4B8B-BCEF-EFD076DE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033C0-5DC3-48B0-A136-626A6CBAB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E073C-85D4-4BE9-8982-A747BD09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E0B22-2067-4166-B852-53C2D1E1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69E8-15A3-4D78-91D1-F76E146FE5C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2EA79-1B09-4A69-BADC-B7711096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A4178-B19B-42DA-B3EC-75DD2DC9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ADDC-5BA9-48DD-8A81-4B9809AB5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1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DFC66-7DCA-4B27-ADF2-D631004A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547BE-FFAE-4228-A13C-71F9BE11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F29671-D0C6-4987-92EE-A9E289124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14370D-13EC-4EF8-95A1-74BB732DF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1414A1-44DF-450E-BC92-54B05C9E5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ACED2A-301E-4E16-ACEE-346BF2AB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69E8-15A3-4D78-91D1-F76E146FE5C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7F6DE3-192D-4A50-B23A-AF045FB5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7DE39B-DFB3-4117-8D91-BF708A42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ADDC-5BA9-48DD-8A81-4B9809AB5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4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D9A8D-2CDB-4602-8B41-A85A71D0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D8AFCA-1CCD-4A6A-9821-2396E583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69E8-15A3-4D78-91D1-F76E146FE5C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E2761E-E4E3-4C69-9378-3F2D0600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B3A127-DAEE-49E1-A819-2EB81367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ADDC-5BA9-48DD-8A81-4B9809AB5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35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D2D43F-B685-4249-A4D6-74B35285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69E8-15A3-4D78-91D1-F76E146FE5C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6EFB3C-6DD4-40F1-9CCF-05BDF4A3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FFA1F9-E5FF-42A6-B4BA-138F2F4F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ADDC-5BA9-48DD-8A81-4B9809AB5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18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767B1-9937-4B70-9958-4D297AA8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EBF3D-D2AD-4997-89B1-4765C00C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43815-0594-4F84-AC38-2C2ACC3CA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214C90-DE9A-4A20-A91B-17E7300D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69E8-15A3-4D78-91D1-F76E146FE5C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9562E-CCCB-463D-8E76-FC5576A8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BA2E9-BF14-427E-A11A-96C23746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ADDC-5BA9-48DD-8A81-4B9809AB5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4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BB2F2-3D38-4DD1-A51A-38258CD1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5AC71A-CDE0-4A98-9221-93C8208CE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CF0740-7CAB-48D4-BB02-5912EBBA2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67346-2030-4481-B0FA-7D3F77B0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69E8-15A3-4D78-91D1-F76E146FE5C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31ED4A-8029-4DD5-8126-748AF6AA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5D38F-0F82-44CF-A3AD-55062BE3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ADDC-5BA9-48DD-8A81-4B9809AB5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4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7E4D63-07C5-4E80-B22B-D815F4CE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6F603-824B-4F40-B574-6843F5DA2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F1F29-07A4-4154-BAD9-6787EDE3F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69E8-15A3-4D78-91D1-F76E146FE5C7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B748A-656B-4DFE-A41F-B4BC95CF8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90C1C-6493-4B58-A6E4-510FC539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BADDC-5BA9-48DD-8A81-4B9809AB52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41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FA4EF-FE64-4AF0-A8CB-97782D51B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255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study-tree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F339A8-F3C3-4D81-BE50-BAEDA8586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Key – Value</a:t>
            </a:r>
            <a:r>
              <a:rPr lang="ko-KR" altLang="en-US" dirty="0"/>
              <a:t> 공부도우미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236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9043A-6EB7-4CD8-A4BC-362F8D29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47E62-76E0-44CD-9F8C-F3D48B579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기사자격증 및 각종시험 주관식 대비</a:t>
            </a:r>
            <a:endParaRPr lang="en-US" altLang="ko-KR" dirty="0"/>
          </a:p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주어진 </a:t>
            </a:r>
            <a:r>
              <a:rPr lang="en-US" altLang="ko-KR" dirty="0"/>
              <a:t>key</a:t>
            </a:r>
            <a:r>
              <a:rPr lang="ko-KR" altLang="en-US" dirty="0"/>
              <a:t>값</a:t>
            </a:r>
            <a:r>
              <a:rPr lang="en-US" altLang="ko-KR" dirty="0"/>
              <a:t>(ex : </a:t>
            </a:r>
            <a:r>
              <a:rPr lang="ko-KR" altLang="en-US" dirty="0"/>
              <a:t>데이터베이스</a:t>
            </a:r>
            <a:r>
              <a:rPr lang="en-US" altLang="ko-KR" dirty="0"/>
              <a:t>)</a:t>
            </a:r>
            <a:r>
              <a:rPr lang="ko-KR" altLang="en-US" dirty="0"/>
              <a:t>에 대해 약술하도록 하고 사용자가 약술한 내용과 저장된 내용을 비교분석</a:t>
            </a:r>
            <a:r>
              <a:rPr lang="en-US" altLang="ko-KR" dirty="0"/>
              <a:t>[</a:t>
            </a:r>
            <a:r>
              <a:rPr lang="ko-KR" altLang="en-US" dirty="0"/>
              <a:t>지도학습으로 모듈생성</a:t>
            </a:r>
            <a:r>
              <a:rPr lang="en-US" altLang="ko-KR" dirty="0"/>
              <a:t>] </a:t>
            </a:r>
            <a:r>
              <a:rPr lang="ko-KR" altLang="en-US" dirty="0"/>
              <a:t>하여 맞고 틀림을 판단하여 사용자의 완벽한 학습을 돕는다</a:t>
            </a:r>
          </a:p>
        </p:txBody>
      </p:sp>
    </p:spTree>
    <p:extLst>
      <p:ext uri="{BB962C8B-B14F-4D97-AF65-F5344CB8AC3E}">
        <p14:creationId xmlns:p14="http://schemas.microsoft.com/office/powerpoint/2010/main" val="357591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0F180-7350-479D-A757-31DBF2C9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E3967-896F-44A8-BCC5-3980244A0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파일 입출력 </a:t>
            </a:r>
            <a:r>
              <a:rPr lang="en-US" altLang="ko-KR" dirty="0"/>
              <a:t>– key value</a:t>
            </a:r>
            <a:r>
              <a:rPr lang="ko-KR" altLang="en-US" dirty="0"/>
              <a:t>형태로 로드</a:t>
            </a:r>
            <a:r>
              <a:rPr lang="en-US" altLang="ko-KR" dirty="0"/>
              <a:t>/</a:t>
            </a:r>
            <a:r>
              <a:rPr lang="ko-KR" altLang="en-US" dirty="0"/>
              <a:t>세이브 해 사용한다</a:t>
            </a:r>
            <a:endParaRPr lang="en-US" altLang="ko-KR" dirty="0"/>
          </a:p>
          <a:p>
            <a:r>
              <a:rPr lang="en-US" altLang="ko-KR" dirty="0"/>
              <a:t>pickle API</a:t>
            </a:r>
            <a:r>
              <a:rPr lang="ko-KR" altLang="en-US" dirty="0"/>
              <a:t>사용해 인스턴스 저장 </a:t>
            </a:r>
            <a:r>
              <a:rPr lang="en-US" altLang="ko-KR" dirty="0"/>
              <a:t>-&gt; </a:t>
            </a:r>
            <a:r>
              <a:rPr lang="ko-KR" altLang="en-US" dirty="0"/>
              <a:t>신경망 모듈을 불러와 신경망에 영속성을 부여한다</a:t>
            </a:r>
            <a:endParaRPr lang="en-US" altLang="ko-KR" dirty="0"/>
          </a:p>
          <a:p>
            <a:r>
              <a:rPr lang="en-US" altLang="ko-KR" dirty="0"/>
              <a:t>python</a:t>
            </a:r>
          </a:p>
          <a:p>
            <a:r>
              <a:rPr lang="ko-KR" altLang="en-US" dirty="0"/>
              <a:t>정답을 작성 한 뒤 사용자가 맞고 틀림을 입력하여 지도학습을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91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E16AA-BD2F-49F7-ACD9-2A56A5C5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milestone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96211-669A-47DF-BFC8-DD8877A4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파일에 적당한 데이터 몇개 생성</a:t>
            </a:r>
            <a:endParaRPr lang="en-US" altLang="ko-KR" dirty="0"/>
          </a:p>
          <a:p>
            <a:r>
              <a:rPr lang="ko-KR" altLang="en-US" dirty="0"/>
              <a:t>생성된 데이터 불러오기</a:t>
            </a:r>
            <a:endParaRPr lang="en-US" altLang="ko-KR" dirty="0"/>
          </a:p>
          <a:p>
            <a:r>
              <a:rPr lang="ko-KR" altLang="en-US" dirty="0"/>
              <a:t>인스턴스 </a:t>
            </a:r>
            <a:r>
              <a:rPr lang="en-US" altLang="ko-KR" dirty="0"/>
              <a:t>save / load </a:t>
            </a:r>
            <a:r>
              <a:rPr lang="ko-KR" altLang="en-US" dirty="0"/>
              <a:t>구현하기</a:t>
            </a:r>
            <a:endParaRPr lang="en-US" altLang="ko-KR" dirty="0"/>
          </a:p>
          <a:p>
            <a:r>
              <a:rPr lang="ko-KR" altLang="en-US" dirty="0"/>
              <a:t>신경망 생성</a:t>
            </a:r>
            <a:endParaRPr lang="en-US" altLang="ko-KR" dirty="0"/>
          </a:p>
          <a:p>
            <a:r>
              <a:rPr lang="ko-KR" altLang="en-US" dirty="0"/>
              <a:t>신경망 클래스는 상위클래스로 변환한 뒤 인스턴스 형태로 보조기억장치에 저장한다</a:t>
            </a:r>
            <a:endParaRPr lang="en-US" altLang="ko-KR" dirty="0"/>
          </a:p>
          <a:p>
            <a:r>
              <a:rPr lang="ko-KR" altLang="en-US" dirty="0"/>
              <a:t>프로그램 실행 시 인스턴스 불러와 연속해서 학습을 진행한다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234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635A6-2A40-4DFF-8D32-680855A9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milestone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FA99F-A3AE-4018-A8CA-C4BB2015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 구성</a:t>
            </a:r>
            <a:endParaRPr lang="en-US" altLang="ko-KR" dirty="0"/>
          </a:p>
          <a:p>
            <a:r>
              <a:rPr lang="en-US" altLang="ko-KR" dirty="0"/>
              <a:t>String</a:t>
            </a:r>
            <a:r>
              <a:rPr lang="ko-KR" altLang="en-US" dirty="0"/>
              <a:t>데이터를 고정된 크기의 노드로 구성하기 위한 방법 구상</a:t>
            </a:r>
            <a:endParaRPr lang="en-US" altLang="ko-KR" dirty="0"/>
          </a:p>
          <a:p>
            <a:r>
              <a:rPr lang="ko-KR" altLang="en-US" dirty="0"/>
              <a:t>데이터 추가</a:t>
            </a:r>
            <a:endParaRPr lang="en-US" altLang="ko-KR" dirty="0"/>
          </a:p>
          <a:p>
            <a:r>
              <a:rPr lang="ko-KR" altLang="en-US" dirty="0"/>
              <a:t>사용자 인터페이스 추가 및 신경망 지도시스템 구현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734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137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study-tree</vt:lpstr>
      <vt:lpstr>개요</vt:lpstr>
      <vt:lpstr>요구사항</vt:lpstr>
      <vt:lpstr>milestone</vt:lpstr>
      <vt:lpstr>milestone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study-tree</dc:title>
  <dc:creator>박 해범</dc:creator>
  <cp:lastModifiedBy>박 해범</cp:lastModifiedBy>
  <cp:revision>3</cp:revision>
  <dcterms:created xsi:type="dcterms:W3CDTF">2021-03-19T09:07:04Z</dcterms:created>
  <dcterms:modified xsi:type="dcterms:W3CDTF">2021-03-19T10:03:22Z</dcterms:modified>
</cp:coreProperties>
</file>