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70" r:id="rId6"/>
    <p:sldId id="272" r:id="rId7"/>
    <p:sldId id="259" r:id="rId8"/>
    <p:sldId id="260" r:id="rId9"/>
    <p:sldId id="265" r:id="rId10"/>
    <p:sldId id="267" r:id="rId11"/>
    <p:sldId id="268" r:id="rId12"/>
    <p:sldId id="269" r:id="rId13"/>
    <p:sldId id="266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699AAF-543C-8189-EE7F-B17F99457F37}" name="Noh,Haebin" initials="HN" userId="S::S538108@nwmissouri.edu::2a4c8372-2924-4c67-ac0e-43f90a20e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5D28-3B0A-42E0-BE9B-05472A281DF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E7E7-4746-4566-A2F1-F4546AA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129-5101-8A9D-132E-6A3E8DA6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0F76-4E0B-73CA-A5B8-EB22413D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D19-787C-F714-F7F0-CE15100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8A8-614F-C2BB-AC16-6B05C18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FF23-50AD-6242-24B6-42777CD4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A6A-27BE-0743-F950-FFFCCB7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78A0-24E8-2C07-9FC5-A83731B6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38EB-62AB-472F-E11C-1412300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F748-D5BA-BD4D-1ABF-FEDC57D7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2B71-58A7-41FA-1B25-7ADAC91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F4D4-C9FD-D99A-44CB-FBCE3013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1DD-67D8-8C51-62D5-30F8DAB4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5AC-B0EC-06C0-C9EF-CA2AB69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89A9-FBB4-FC0C-45B3-6517019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1131-F8FC-DF00-2582-6984D4A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3A0-013D-1290-1D69-8DE37ED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8F3B-E9BA-7FCE-245B-42FFB359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5F90-6745-A8CF-18B9-9FF08F6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4EA-C88B-9299-13B0-5EE5D8EB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1384-1500-2700-3894-515D1C8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15F-BC84-F415-CBBB-3F395079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4CD1-CA6C-8C2A-1F36-947D5E0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F02F-94C5-BE0E-D868-BD0B498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3792-26F9-72D7-7135-48091BB0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D1CA-B04B-0159-284E-3112E5DD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CBA-F4CA-825E-9753-A957C8E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B270-626A-016E-85C2-5E4E4378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FB35-0106-479E-667F-6AC56C28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AB23-E72E-4CC1-3F1A-4DD0BD8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EB01-ECDC-9042-C935-706EB6E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7ADA-A0FD-2029-7561-691F55D6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C7F-BCBB-F607-8573-E14EF63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6041-3B5F-B852-C609-4D4A3DF0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BA57-57E7-066D-4088-AA1F27A5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33CE6-5E1C-A488-3CD6-6C783341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60E5A-1A51-694D-648E-6B5108E1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5FC8-128F-9F7B-CB9D-577EE95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AD60-84D2-EA22-BAC8-F631DC2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C578-8999-04C8-9DC1-FAB7EDE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6C3-6FBE-1D14-4BD5-B6D55C9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B4E8-FCB6-AA4B-36A4-418EF7F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6E86-C03D-FAF9-D3E7-2E505C3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682C-191F-4727-2726-A7E1C1F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1A006-E524-AB53-F554-910B356E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BC76-0BA6-F206-77BD-1230CCE3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82C8E-47E8-118A-21BE-89CDD6C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D682-BC67-A136-0DF3-0A64F745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8645-F39B-9A79-CF08-816A94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C01A-23BB-9661-00AD-1844786F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70892-80C5-25A1-81FA-6199419B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8867-C130-7476-D282-AE36F5F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A94F5-E739-41B5-8B13-6E74C87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C31-405E-D78D-F238-B976D0C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7BFC-DFED-18CE-85A8-125236B2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2EC7-40DD-7D2E-711C-18FC8B4A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DBDE-85E7-E796-E706-C40B426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2494-4245-2168-1612-0A0E109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9E2B-59B4-2C1A-CD61-ACDD35F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C246-AD99-F423-313F-85E749BC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53B4-2ECA-214D-FF08-950D6E64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D7B-8C8D-851E-A9AB-1B2CB8E5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6713-FB4A-4B90-A618-3CE2391E76A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E032-773B-A173-5EB7-4035A9BE0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3444-93A2-D960-B0C0-CD7115C6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mailto:nhb0702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5F1EF-4091-605C-879F-209FA883BC15}"/>
              </a:ext>
            </a:extLst>
          </p:cNvPr>
          <p:cNvSpPr txBox="1"/>
          <p:nvPr/>
        </p:nvSpPr>
        <p:spPr>
          <a:xfrm>
            <a:off x="1204332" y="2665714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MZ</a:t>
            </a:r>
            <a:r>
              <a:rPr lang="ko-KR" altLang="en-US" sz="2400" b="1" dirty="0"/>
              <a:t>요소 많이넣기</a:t>
            </a:r>
            <a:endParaRPr lang="en-US" sz="2400" b="1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94BE134B-9AA3-F875-10B2-1DEF2F4D07D2}"/>
              </a:ext>
            </a:extLst>
          </p:cNvPr>
          <p:cNvSpPr/>
          <p:nvPr/>
        </p:nvSpPr>
        <p:spPr>
          <a:xfrm>
            <a:off x="313043" y="293463"/>
            <a:ext cx="660351" cy="333354"/>
          </a:xfrm>
          <a:custGeom>
            <a:avLst/>
            <a:gdLst>
              <a:gd name="connsiteX0" fmla="*/ 0 w 660351"/>
              <a:gd name="connsiteY0" fmla="*/ 0 h 333354"/>
              <a:gd name="connsiteX1" fmla="*/ 429076 w 660351"/>
              <a:gd name="connsiteY1" fmla="*/ 0 h 333354"/>
              <a:gd name="connsiteX2" fmla="*/ 429076 w 660351"/>
              <a:gd name="connsiteY2" fmla="*/ 160622 h 333354"/>
              <a:gd name="connsiteX3" fmla="*/ 572976 w 660351"/>
              <a:gd name="connsiteY3" fmla="*/ 160622 h 333354"/>
              <a:gd name="connsiteX4" fmla="*/ 572976 w 660351"/>
              <a:gd name="connsiteY4" fmla="*/ 99490 h 333354"/>
              <a:gd name="connsiteX5" fmla="*/ 660351 w 660351"/>
              <a:gd name="connsiteY5" fmla="*/ 166677 h 333354"/>
              <a:gd name="connsiteX6" fmla="*/ 572976 w 660351"/>
              <a:gd name="connsiteY6" fmla="*/ 233864 h 333354"/>
              <a:gd name="connsiteX7" fmla="*/ 572976 w 660351"/>
              <a:gd name="connsiteY7" fmla="*/ 172732 h 333354"/>
              <a:gd name="connsiteX8" fmla="*/ 429076 w 660351"/>
              <a:gd name="connsiteY8" fmla="*/ 172732 h 333354"/>
              <a:gd name="connsiteX9" fmla="*/ 429076 w 660351"/>
              <a:gd name="connsiteY9" fmla="*/ 333354 h 333354"/>
              <a:gd name="connsiteX10" fmla="*/ 0 w 660351"/>
              <a:gd name="connsiteY10" fmla="*/ 333354 h 333354"/>
              <a:gd name="connsiteX11" fmla="*/ 0 w 660351"/>
              <a:gd name="connsiteY11" fmla="*/ 0 h 33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351" h="333354" fill="none" extrusionOk="0">
                <a:moveTo>
                  <a:pt x="0" y="0"/>
                </a:moveTo>
                <a:cubicBezTo>
                  <a:pt x="113770" y="-6122"/>
                  <a:pt x="373942" y="-32879"/>
                  <a:pt x="429076" y="0"/>
                </a:cubicBezTo>
                <a:cubicBezTo>
                  <a:pt x="425676" y="57056"/>
                  <a:pt x="431371" y="114703"/>
                  <a:pt x="429076" y="160622"/>
                </a:cubicBezTo>
                <a:cubicBezTo>
                  <a:pt x="472096" y="167690"/>
                  <a:pt x="522255" y="168046"/>
                  <a:pt x="572976" y="160622"/>
                </a:cubicBezTo>
                <a:cubicBezTo>
                  <a:pt x="575940" y="132725"/>
                  <a:pt x="573760" y="109443"/>
                  <a:pt x="572976" y="99490"/>
                </a:cubicBezTo>
                <a:cubicBezTo>
                  <a:pt x="605184" y="136220"/>
                  <a:pt x="636692" y="139187"/>
                  <a:pt x="660351" y="166677"/>
                </a:cubicBezTo>
                <a:cubicBezTo>
                  <a:pt x="646554" y="171983"/>
                  <a:pt x="607039" y="206591"/>
                  <a:pt x="572976" y="233864"/>
                </a:cubicBezTo>
                <a:cubicBezTo>
                  <a:pt x="567562" y="227190"/>
                  <a:pt x="571892" y="178993"/>
                  <a:pt x="572976" y="172732"/>
                </a:cubicBezTo>
                <a:cubicBezTo>
                  <a:pt x="535160" y="185135"/>
                  <a:pt x="477897" y="172398"/>
                  <a:pt x="429076" y="172732"/>
                </a:cubicBezTo>
                <a:cubicBezTo>
                  <a:pt x="432100" y="195078"/>
                  <a:pt x="437736" y="292763"/>
                  <a:pt x="429076" y="333354"/>
                </a:cubicBezTo>
                <a:cubicBezTo>
                  <a:pt x="340657" y="355452"/>
                  <a:pt x="97604" y="365892"/>
                  <a:pt x="0" y="333354"/>
                </a:cubicBezTo>
                <a:cubicBezTo>
                  <a:pt x="18378" y="296102"/>
                  <a:pt x="-25081" y="41405"/>
                  <a:pt x="0" y="0"/>
                </a:cubicBezTo>
                <a:close/>
              </a:path>
              <a:path w="660351" h="333354" stroke="0" extrusionOk="0">
                <a:moveTo>
                  <a:pt x="0" y="0"/>
                </a:moveTo>
                <a:cubicBezTo>
                  <a:pt x="161759" y="345"/>
                  <a:pt x="227572" y="-24178"/>
                  <a:pt x="429076" y="0"/>
                </a:cubicBezTo>
                <a:cubicBezTo>
                  <a:pt x="423600" y="59762"/>
                  <a:pt x="439958" y="91372"/>
                  <a:pt x="429076" y="160622"/>
                </a:cubicBezTo>
                <a:cubicBezTo>
                  <a:pt x="495194" y="157499"/>
                  <a:pt x="546712" y="154943"/>
                  <a:pt x="572976" y="160622"/>
                </a:cubicBezTo>
                <a:cubicBezTo>
                  <a:pt x="569021" y="152203"/>
                  <a:pt x="574096" y="117207"/>
                  <a:pt x="572976" y="99490"/>
                </a:cubicBezTo>
                <a:cubicBezTo>
                  <a:pt x="611720" y="136841"/>
                  <a:pt x="623412" y="144957"/>
                  <a:pt x="660351" y="166677"/>
                </a:cubicBezTo>
                <a:cubicBezTo>
                  <a:pt x="650091" y="184450"/>
                  <a:pt x="601421" y="202458"/>
                  <a:pt x="572976" y="233864"/>
                </a:cubicBezTo>
                <a:cubicBezTo>
                  <a:pt x="571670" y="219752"/>
                  <a:pt x="578179" y="192405"/>
                  <a:pt x="572976" y="172732"/>
                </a:cubicBezTo>
                <a:cubicBezTo>
                  <a:pt x="510872" y="160734"/>
                  <a:pt x="481414" y="173136"/>
                  <a:pt x="429076" y="172732"/>
                </a:cubicBezTo>
                <a:cubicBezTo>
                  <a:pt x="442846" y="240166"/>
                  <a:pt x="435908" y="312980"/>
                  <a:pt x="429076" y="333354"/>
                </a:cubicBezTo>
                <a:cubicBezTo>
                  <a:pt x="248997" y="331327"/>
                  <a:pt x="169595" y="321792"/>
                  <a:pt x="0" y="333354"/>
                </a:cubicBezTo>
                <a:cubicBezTo>
                  <a:pt x="-8629" y="291219"/>
                  <a:pt x="-29634" y="126671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3C291-83CD-A38C-7D3E-6B1D310FA19B}"/>
              </a:ext>
            </a:extLst>
          </p:cNvPr>
          <p:cNvSpPr txBox="1"/>
          <p:nvPr/>
        </p:nvSpPr>
        <p:spPr>
          <a:xfrm>
            <a:off x="1204332" y="229307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: notes</a:t>
            </a:r>
          </a:p>
        </p:txBody>
      </p:sp>
      <p:pic>
        <p:nvPicPr>
          <p:cNvPr id="8" name="Graphic 7" descr="Turntable outline">
            <a:extLst>
              <a:ext uri="{FF2B5EF4-FFF2-40B4-BE49-F238E27FC236}">
                <a16:creationId xmlns:a16="http://schemas.microsoft.com/office/drawing/2014/main" id="{3E779418-544B-6D1A-CBC9-C308D6A1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652" y="544234"/>
            <a:ext cx="539496" cy="539496"/>
          </a:xfrm>
          <a:prstGeom prst="rect">
            <a:avLst/>
          </a:prstGeom>
        </p:spPr>
      </p:pic>
      <p:pic>
        <p:nvPicPr>
          <p:cNvPr id="9" name="Graphic 8" descr="Turntable with solid fill">
            <a:extLst>
              <a:ext uri="{FF2B5EF4-FFF2-40B4-BE49-F238E27FC236}">
                <a16:creationId xmlns:a16="http://schemas.microsoft.com/office/drawing/2014/main" id="{DEB198A6-C7BE-1FBA-FAC1-889F9D2F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9200" y="1250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FAQ: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-2" y="165724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 사이트는요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-1" y="2419734"/>
            <a:ext cx="12192000" cy="313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흔한 음악덕후 대학생이 포트폴리오 목적으로 만든 힙합 음반 리뷰 사이트입니다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첫 배포라 부족한 점이 많아도 너그럽게 이해해주시고</a:t>
            </a:r>
            <a:r>
              <a:rPr lang="en-US" altLang="ko-KR" sz="1100" dirty="0"/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혹 사용하시다가 불편한 점이나 오류가 발견될 시 </a:t>
            </a:r>
            <a:r>
              <a:rPr lang="en-US" altLang="ko-KR" sz="1100" dirty="0"/>
              <a:t>“</a:t>
            </a:r>
            <a:r>
              <a:rPr lang="ko-KR" altLang="en-US" sz="1100" dirty="0"/>
              <a:t>피드백</a:t>
            </a:r>
            <a:r>
              <a:rPr lang="en-US" altLang="ko-KR" sz="1100" dirty="0"/>
              <a:t>“ </a:t>
            </a:r>
            <a:r>
              <a:rPr lang="ko-KR" altLang="en-US" sz="1100" dirty="0"/>
              <a:t>으로 문의 주시면</a:t>
            </a:r>
            <a:r>
              <a:rPr lang="en-US" altLang="ko-KR" sz="1100" dirty="0"/>
              <a:t> </a:t>
            </a:r>
            <a:r>
              <a:rPr lang="ko-KR" altLang="en-US" sz="1100" dirty="0"/>
              <a:t>빠르게 고쳐보도록 하겠습니다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아갓러뽀얄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400" b="1" dirty="0"/>
              <a:t>광고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문의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파트너쉽</a:t>
            </a: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</a:t>
            </a:r>
            <a:r>
              <a:rPr lang="en-US" altLang="ko-KR" sz="1100" dirty="0">
                <a:hlinkClick r:id="rId2"/>
              </a:rPr>
              <a:t>nhb0702@naver.com</a:t>
            </a:r>
            <a:r>
              <a:rPr lang="en-US" altLang="ko-KR" sz="1100" dirty="0"/>
              <a:t> </a:t>
            </a:r>
            <a:r>
              <a:rPr lang="ko-KR" altLang="en-US" sz="1100" dirty="0"/>
              <a:t>으로 부탁드립니다</a:t>
            </a:r>
            <a:r>
              <a:rPr lang="en-US" altLang="ko-KR" sz="1100" dirty="0"/>
              <a:t>!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최대한 구체적으로 적어주세요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functionalities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C44BC-3DD4-B955-B8B9-5920A8839A41}"/>
              </a:ext>
            </a:extLst>
          </p:cNvPr>
          <p:cNvSpPr/>
          <p:nvPr/>
        </p:nvSpPr>
        <p:spPr>
          <a:xfrm>
            <a:off x="5016064" y="2876968"/>
            <a:ext cx="1079935" cy="953428"/>
          </a:xfrm>
          <a:prstGeom prst="roundRect">
            <a:avLst>
              <a:gd name="adj" fmla="val 19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오류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리포트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기능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C3E99B95-E5CB-86CE-6AC5-B582DA8F9DF8}"/>
              </a:ext>
            </a:extLst>
          </p:cNvPr>
          <p:cNvSpPr/>
          <p:nvPr/>
        </p:nvSpPr>
        <p:spPr>
          <a:xfrm>
            <a:off x="1271513" y="3095291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433D2-125E-03C4-406C-1048B9CE340D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8C7F7-67D9-407D-9CD9-3701AA1C78AB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3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앨범 신청하기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209916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70236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앨범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아티스트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086BB-0237-54D2-8F4B-411FA0AFBF57}"/>
              </a:ext>
            </a:extLst>
          </p:cNvPr>
          <p:cNvSpPr txBox="1"/>
          <p:nvPr/>
        </p:nvSpPr>
        <p:spPr>
          <a:xfrm>
            <a:off x="3127399" y="3651926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메모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A7F605-0F1C-3342-F09B-3A10924EA75A}"/>
              </a:ext>
            </a:extLst>
          </p:cNvPr>
          <p:cNvSpPr/>
          <p:nvPr/>
        </p:nvSpPr>
        <p:spPr>
          <a:xfrm>
            <a:off x="5016065" y="3121462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583387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3476380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발매 날짜를 함께 적어주시면 도움이 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개발일지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55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개발 일지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3529784" y="2450986"/>
            <a:ext cx="673509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b="1" dirty="0"/>
              <a:t>2025.1.28				</a:t>
            </a:r>
            <a:r>
              <a:rPr lang="ko-KR" altLang="en-US" sz="1200" b="1" dirty="0"/>
              <a:t>리뷰 좋아요 에러 해결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/>
              <a:t>2025.1.1				</a:t>
            </a:r>
            <a:r>
              <a:rPr lang="ko-KR" altLang="en-US" sz="1200" b="1" dirty="0"/>
              <a:t>첫 배포</a:t>
            </a:r>
            <a:r>
              <a:rPr lang="en-US" altLang="ko-KR" sz="1200" b="1" dirty="0"/>
              <a:t>…!!! </a:t>
            </a:r>
            <a:r>
              <a:rPr lang="ko-KR" altLang="en-US" sz="1200" b="1" dirty="0"/>
              <a:t>설렌당</a:t>
            </a:r>
            <a:endParaRPr lang="en-US" altLang="ko-KR" sz="1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226F9-9C51-3A5C-272F-851D36CA74B0}"/>
              </a:ext>
            </a:extLst>
          </p:cNvPr>
          <p:cNvCxnSpPr>
            <a:cxnSpLocks/>
          </p:cNvCxnSpPr>
          <p:nvPr/>
        </p:nvCxnSpPr>
        <p:spPr>
          <a:xfrm>
            <a:off x="1789471" y="2098914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870972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6" y="4265805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인기순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42806" y="9701161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9982593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02785" y="9918086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02785" y="10656515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9914462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09026" y="9906608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521321" y="4609764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1CD76EC-6195-158C-36F2-58628109F5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0196" y="9092144"/>
            <a:ext cx="207383" cy="207383"/>
          </a:xfrm>
          <a:prstGeom prst="rect">
            <a:avLst/>
          </a:prstGeom>
        </p:spPr>
      </p:pic>
      <p:pic>
        <p:nvPicPr>
          <p:cNvPr id="1046" name="Picture 22" descr="Like PNG Images, Like Youtube, Like Facebook Png Icons - Free Transparent  PNG Logos">
            <a:extLst>
              <a:ext uri="{FF2B5EF4-FFF2-40B4-BE49-F238E27FC236}">
                <a16:creationId xmlns:a16="http://schemas.microsoft.com/office/drawing/2014/main" id="{3ED34BAD-A6DE-6DEB-FA4D-7A813FA4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9" y="9071623"/>
            <a:ext cx="231543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FDC942-57E5-CB1A-B1EA-BCA76C4530BD}"/>
              </a:ext>
            </a:extLst>
          </p:cNvPr>
          <p:cNvSpPr txBox="1"/>
          <p:nvPr/>
        </p:nvSpPr>
        <p:spPr>
          <a:xfrm>
            <a:off x="1305860" y="9067984"/>
            <a:ext cx="61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96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EE360-253A-6809-75E0-2812965FE034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ell with solid fill">
            <a:extLst>
              <a:ext uri="{FF2B5EF4-FFF2-40B4-BE49-F238E27FC236}">
                <a16:creationId xmlns:a16="http://schemas.microsoft.com/office/drawing/2014/main" id="{E816DFE1-11B7-BE9C-C494-A3A37A357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template: functionalities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813982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44418"/>
            <a:ext cx="64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58759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321133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7929" y="253940"/>
            <a:ext cx="331283" cy="331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7C917-F4C4-EE81-B8AA-25BC119FC9B9}"/>
              </a:ext>
            </a:extLst>
          </p:cNvPr>
          <p:cNvSpPr/>
          <p:nvPr/>
        </p:nvSpPr>
        <p:spPr>
          <a:xfrm>
            <a:off x="0" y="792303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35B9E-B551-E70C-7864-B693B9EFA1E5}"/>
              </a:ext>
            </a:extLst>
          </p:cNvPr>
          <p:cNvSpPr/>
          <p:nvPr/>
        </p:nvSpPr>
        <p:spPr>
          <a:xfrm>
            <a:off x="9891252" y="613245"/>
            <a:ext cx="1162015" cy="13728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About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FAQ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앨범 신청하기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피드백 보내기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| </a:t>
            </a:r>
            <a:r>
              <a:rPr lang="ko-KR" altLang="en-US" sz="1200" dirty="0">
                <a:solidFill>
                  <a:schemeClr val="tx1"/>
                </a:solidFill>
              </a:rPr>
              <a:t>이용약관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94991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FAE28432-12DE-9603-F53D-90BACE1652BF}"/>
              </a:ext>
            </a:extLst>
          </p:cNvPr>
          <p:cNvSpPr/>
          <p:nvPr/>
        </p:nvSpPr>
        <p:spPr>
          <a:xfrm>
            <a:off x="-2430157" y="-83882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Logo: </a:t>
            </a:r>
            <a:r>
              <a:rPr lang="en-US" dirty="0">
                <a:solidFill>
                  <a:schemeClr val="tx1"/>
                </a:solidFill>
              </a:rPr>
              <a:t>Should be designed by myself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D6620D-9FA7-7A77-DD51-40C7A793CE13}"/>
              </a:ext>
            </a:extLst>
          </p:cNvPr>
          <p:cNvSpPr/>
          <p:nvPr/>
        </p:nvSpPr>
        <p:spPr>
          <a:xfrm>
            <a:off x="11129511" y="613245"/>
            <a:ext cx="959683" cy="792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마이 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__________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로그아웃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DF3F6F0-7DD7-D75D-A278-F73AD07FDC85}"/>
              </a:ext>
            </a:extLst>
          </p:cNvPr>
          <p:cNvSpPr/>
          <p:nvPr/>
        </p:nvSpPr>
        <p:spPr>
          <a:xfrm>
            <a:off x="1138733" y="658454"/>
            <a:ext cx="3104084" cy="2226399"/>
          </a:xfrm>
          <a:prstGeom prst="roundRect">
            <a:avLst>
              <a:gd name="adj" fmla="val 2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0EA10B16-E905-2C49-C7B6-CF0E049C0939}"/>
              </a:ext>
            </a:extLst>
          </p:cNvPr>
          <p:cNvSpPr/>
          <p:nvPr/>
        </p:nvSpPr>
        <p:spPr>
          <a:xfrm flipH="1">
            <a:off x="11870498" y="-54276"/>
            <a:ext cx="3214772" cy="993057"/>
          </a:xfrm>
          <a:custGeom>
            <a:avLst/>
            <a:gdLst>
              <a:gd name="connsiteX0" fmla="*/ 0 w 3214772"/>
              <a:gd name="connsiteY0" fmla="*/ 0 h 993057"/>
              <a:gd name="connsiteX1" fmla="*/ 2088862 w 3214772"/>
              <a:gd name="connsiteY1" fmla="*/ 0 h 993057"/>
              <a:gd name="connsiteX2" fmla="*/ 2088862 w 3214772"/>
              <a:gd name="connsiteY2" fmla="*/ 478490 h 993057"/>
              <a:gd name="connsiteX3" fmla="*/ 2954482 w 3214772"/>
              <a:gd name="connsiteY3" fmla="*/ 478490 h 993057"/>
              <a:gd name="connsiteX4" fmla="*/ 2954482 w 3214772"/>
              <a:gd name="connsiteY4" fmla="*/ 296378 h 993057"/>
              <a:gd name="connsiteX5" fmla="*/ 3214772 w 3214772"/>
              <a:gd name="connsiteY5" fmla="*/ 496529 h 993057"/>
              <a:gd name="connsiteX6" fmla="*/ 2954482 w 3214772"/>
              <a:gd name="connsiteY6" fmla="*/ 696679 h 993057"/>
              <a:gd name="connsiteX7" fmla="*/ 2954482 w 3214772"/>
              <a:gd name="connsiteY7" fmla="*/ 514567 h 993057"/>
              <a:gd name="connsiteX8" fmla="*/ 2088862 w 3214772"/>
              <a:gd name="connsiteY8" fmla="*/ 514567 h 993057"/>
              <a:gd name="connsiteX9" fmla="*/ 2088862 w 3214772"/>
              <a:gd name="connsiteY9" fmla="*/ 993057 h 993057"/>
              <a:gd name="connsiteX10" fmla="*/ 0 w 3214772"/>
              <a:gd name="connsiteY10" fmla="*/ 993057 h 993057"/>
              <a:gd name="connsiteX11" fmla="*/ 0 w 3214772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4772" h="993057" fill="none" extrusionOk="0">
                <a:moveTo>
                  <a:pt x="0" y="0"/>
                </a:moveTo>
                <a:cubicBezTo>
                  <a:pt x="1038777" y="-38356"/>
                  <a:pt x="1777134" y="67419"/>
                  <a:pt x="2088862" y="0"/>
                </a:cubicBezTo>
                <a:cubicBezTo>
                  <a:pt x="2117614" y="182263"/>
                  <a:pt x="2107951" y="307145"/>
                  <a:pt x="2088862" y="478490"/>
                </a:cubicBezTo>
                <a:cubicBezTo>
                  <a:pt x="2266524" y="452269"/>
                  <a:pt x="2599981" y="530439"/>
                  <a:pt x="2954482" y="478490"/>
                </a:cubicBezTo>
                <a:cubicBezTo>
                  <a:pt x="2947006" y="420284"/>
                  <a:pt x="2962171" y="337351"/>
                  <a:pt x="2954482" y="296378"/>
                </a:cubicBezTo>
                <a:cubicBezTo>
                  <a:pt x="3006299" y="326485"/>
                  <a:pt x="3136066" y="422766"/>
                  <a:pt x="3214772" y="496529"/>
                </a:cubicBezTo>
                <a:cubicBezTo>
                  <a:pt x="3160020" y="558392"/>
                  <a:pt x="3068898" y="596042"/>
                  <a:pt x="2954482" y="696679"/>
                </a:cubicBezTo>
                <a:cubicBezTo>
                  <a:pt x="2965845" y="656223"/>
                  <a:pt x="2961425" y="556346"/>
                  <a:pt x="2954482" y="514567"/>
                </a:cubicBezTo>
                <a:cubicBezTo>
                  <a:pt x="2800242" y="549290"/>
                  <a:pt x="2218512" y="505669"/>
                  <a:pt x="2088862" y="514567"/>
                </a:cubicBezTo>
                <a:cubicBezTo>
                  <a:pt x="2111373" y="569980"/>
                  <a:pt x="2085789" y="936636"/>
                  <a:pt x="2088862" y="993057"/>
                </a:cubicBezTo>
                <a:cubicBezTo>
                  <a:pt x="1307959" y="904828"/>
                  <a:pt x="251469" y="973863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3214772" h="993057" stroke="0" extrusionOk="0">
                <a:moveTo>
                  <a:pt x="0" y="0"/>
                </a:moveTo>
                <a:cubicBezTo>
                  <a:pt x="295195" y="-155391"/>
                  <a:pt x="1175182" y="39760"/>
                  <a:pt x="2088862" y="0"/>
                </a:cubicBezTo>
                <a:cubicBezTo>
                  <a:pt x="2097224" y="235846"/>
                  <a:pt x="2111098" y="251655"/>
                  <a:pt x="2088862" y="478490"/>
                </a:cubicBezTo>
                <a:cubicBezTo>
                  <a:pt x="2254687" y="486977"/>
                  <a:pt x="2814767" y="443255"/>
                  <a:pt x="2954482" y="478490"/>
                </a:cubicBezTo>
                <a:cubicBezTo>
                  <a:pt x="2950730" y="391401"/>
                  <a:pt x="2968376" y="342288"/>
                  <a:pt x="2954482" y="296378"/>
                </a:cubicBezTo>
                <a:cubicBezTo>
                  <a:pt x="2996547" y="339261"/>
                  <a:pt x="3145630" y="467702"/>
                  <a:pt x="3214772" y="496529"/>
                </a:cubicBezTo>
                <a:cubicBezTo>
                  <a:pt x="3156230" y="512054"/>
                  <a:pt x="3078999" y="608694"/>
                  <a:pt x="2954482" y="696679"/>
                </a:cubicBezTo>
                <a:cubicBezTo>
                  <a:pt x="2946498" y="665126"/>
                  <a:pt x="2940920" y="564430"/>
                  <a:pt x="2954482" y="514567"/>
                </a:cubicBezTo>
                <a:cubicBezTo>
                  <a:pt x="2834705" y="491517"/>
                  <a:pt x="2202056" y="516094"/>
                  <a:pt x="2088862" y="514567"/>
                </a:cubicBezTo>
                <a:cubicBezTo>
                  <a:pt x="2108506" y="660163"/>
                  <a:pt x="2111559" y="818304"/>
                  <a:pt x="2088862" y="993057"/>
                </a:cubicBezTo>
                <a:cubicBezTo>
                  <a:pt x="1457929" y="955380"/>
                  <a:pt x="743985" y="968879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user login, it changes to user’s profile picture</a:t>
            </a:r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506C38CE-45BF-0405-3CC0-2F0A7DA38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219" y="25143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620009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5" y="4265805"/>
            <a:ext cx="3916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9900"/>
                </a:solidFill>
              </a:rPr>
              <a:t>인기순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높은 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낮은 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55234" y="9413463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9694895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15213" y="9630388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15213" y="10368817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41" y="9626764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39176" y="9640890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686962" y="4600466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769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 user’s profile: View</a:t>
            </a:r>
          </a:p>
        </p:txBody>
      </p:sp>
      <p:pic>
        <p:nvPicPr>
          <p:cNvPr id="1026" name="Picture 2" descr="Download Blank Profile Picture, Mystery Man, Avatar. Royalty-Free Vector  Graphic - Pixabay">
            <a:extLst>
              <a:ext uri="{FF2B5EF4-FFF2-40B4-BE49-F238E27FC236}">
                <a16:creationId xmlns:a16="http://schemas.microsoft.com/office/drawing/2014/main" id="{484E7C67-6E50-C9DD-A76E-1734BC81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7" y="1314232"/>
            <a:ext cx="1474115" cy="14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523105" y="3028890"/>
            <a:ext cx="193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비니비니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183B-8F01-B419-BF85-A086580E523B}"/>
              </a:ext>
            </a:extLst>
          </p:cNvPr>
          <p:cNvSpPr txBox="1"/>
          <p:nvPr/>
        </p:nvSpPr>
        <p:spPr>
          <a:xfrm>
            <a:off x="-3574146" y="66062"/>
            <a:ext cx="357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Profile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Useful Bootstrap Profile Templates That You Might Need">
            <a:extLst>
              <a:ext uri="{FF2B5EF4-FFF2-40B4-BE49-F238E27FC236}">
                <a16:creationId xmlns:a16="http://schemas.microsoft.com/office/drawing/2014/main" id="{BA2EC89C-9591-3903-77B4-0C795EB4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814" y="-1068729"/>
            <a:ext cx="3574146" cy="2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5765EC-1107-104E-C3E3-681471039667}"/>
              </a:ext>
            </a:extLst>
          </p:cNvPr>
          <p:cNvSpPr txBox="1"/>
          <p:nvPr/>
        </p:nvSpPr>
        <p:spPr>
          <a:xfrm>
            <a:off x="2443015" y="2221666"/>
            <a:ext cx="367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b="1" dirty="0"/>
              <a:t>가입 날짜</a:t>
            </a:r>
            <a:r>
              <a:rPr lang="en-US" altLang="ko-KR" sz="1600" b="1" dirty="0"/>
              <a:t>		XXXX-XX-XX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3D036-6EC9-07B9-F1C4-388EDAB399EF}"/>
              </a:ext>
            </a:extLst>
          </p:cNvPr>
          <p:cNvSpPr txBox="1"/>
          <p:nvPr/>
        </p:nvSpPr>
        <p:spPr>
          <a:xfrm>
            <a:off x="523105" y="3776502"/>
            <a:ext cx="193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나락도 락이다</a:t>
            </a:r>
            <a:endParaRPr lang="en-US" altLang="ko-KR" sz="12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41BC7-D56D-3ED2-FFE1-629E60032386}"/>
              </a:ext>
            </a:extLst>
          </p:cNvPr>
          <p:cNvGrpSpPr/>
          <p:nvPr/>
        </p:nvGrpSpPr>
        <p:grpSpPr>
          <a:xfrm>
            <a:off x="1060790" y="3381210"/>
            <a:ext cx="2027051" cy="261610"/>
            <a:chOff x="1126679" y="4091506"/>
            <a:chExt cx="2027051" cy="261610"/>
          </a:xfrm>
        </p:grpSpPr>
        <p:pic>
          <p:nvPicPr>
            <p:cNvPr id="1028" name="Picture 4" descr="Instagram - Free social icons">
              <a:extLst>
                <a:ext uri="{FF2B5EF4-FFF2-40B4-BE49-F238E27FC236}">
                  <a16:creationId xmlns:a16="http://schemas.microsoft.com/office/drawing/2014/main" id="{7E1B6A6E-74F8-F88D-87B1-0D8E18A28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9" y="4176773"/>
              <a:ext cx="131502" cy="13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91A793-6F2D-77E3-DC8E-1B861C4DA7CC}"/>
                </a:ext>
              </a:extLst>
            </p:cNvPr>
            <p:cNvSpPr txBox="1"/>
            <p:nvPr/>
          </p:nvSpPr>
          <p:spPr>
            <a:xfrm>
              <a:off x="1219052" y="4091506"/>
              <a:ext cx="193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gogumaabin</a:t>
              </a:r>
              <a:endParaRPr lang="en-US" altLang="ko-KR" sz="1100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7EDA17-9ABF-7673-2D9F-B4DF6BA7ECE2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58ECBD-7A65-6FDB-DBDA-F498D749F61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7C9619-F835-3531-16AA-28534F4FA6BA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4DC5E5-B23E-6C50-A50C-22D83A69F2D3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Magnifying glass with solid fill">
            <a:extLst>
              <a:ext uri="{FF2B5EF4-FFF2-40B4-BE49-F238E27FC236}">
                <a16:creationId xmlns:a16="http://schemas.microsoft.com/office/drawing/2014/main" id="{74361988-ED05-475C-A4B2-BE3CA470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1BDCB088-5109-17C3-A456-82CC50E24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802CB-8D1E-B11D-4B79-D93C39234885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A1C575-9BEC-CA42-2406-3F9F2E6D1116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34" name="Graphic 33" descr="Record with solid fill">
              <a:extLst>
                <a:ext uri="{FF2B5EF4-FFF2-40B4-BE49-F238E27FC236}">
                  <a16:creationId xmlns:a16="http://schemas.microsoft.com/office/drawing/2014/main" id="{39E7FCD5-805D-CAB5-58C7-006C49BF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5078D-21E4-6F18-4FA1-AED962E5D7BF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0CFEE36C-CA08-5B33-1CFD-22D96C57D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BCE3-D031-537F-B47F-89D21A2D152A}"/>
              </a:ext>
            </a:extLst>
          </p:cNvPr>
          <p:cNvSpPr txBox="1"/>
          <p:nvPr/>
        </p:nvSpPr>
        <p:spPr>
          <a:xfrm>
            <a:off x="2630316" y="785888"/>
            <a:ext cx="367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r>
              <a:rPr lang="en-US" altLang="ko-KR" sz="3200" b="1" dirty="0"/>
              <a:t>10	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BD0B-737E-4F3C-6CC2-B2C884FA22BA}"/>
              </a:ext>
            </a:extLst>
          </p:cNvPr>
          <p:cNvSpPr txBox="1"/>
          <p:nvPr/>
        </p:nvSpPr>
        <p:spPr>
          <a:xfrm>
            <a:off x="2617599" y="1647662"/>
            <a:ext cx="3679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            </a:t>
            </a:r>
            <a:r>
              <a:rPr lang="ko-KR" altLang="en-US" sz="1100" dirty="0" err="1"/>
              <a:t>팔로잉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4574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0" y="152581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FAQ</a:t>
            </a:r>
            <a:endParaRPr lang="ko-KR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0" y="2591248"/>
            <a:ext cx="12192000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200" dirty="0"/>
              <a:t>Q: </a:t>
            </a:r>
            <a:r>
              <a:rPr lang="ko-KR" altLang="en-US" sz="1200" dirty="0"/>
              <a:t>개발자님은 귀여우신가요</a:t>
            </a:r>
            <a:r>
              <a:rPr lang="en-US" altLang="ko-KR" sz="1200" dirty="0"/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/>
              <a:t>A: </a:t>
            </a:r>
            <a:r>
              <a:rPr lang="ko-KR" altLang="en-US" sz="1200" dirty="0"/>
              <a:t>어떻게 아셨죠</a:t>
            </a:r>
            <a:r>
              <a:rPr lang="en-US" altLang="ko-KR" sz="12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6E91B3-CDFD-9ED5-6452-AF52A53BC136}"/>
              </a:ext>
            </a:extLst>
          </p:cNvPr>
          <p:cNvCxnSpPr>
            <a:cxnSpLocks/>
          </p:cNvCxnSpPr>
          <p:nvPr/>
        </p:nvCxnSpPr>
        <p:spPr>
          <a:xfrm>
            <a:off x="1789470" y="22391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1518</Words>
  <Application>Microsoft Office PowerPoint</Application>
  <PresentationFormat>와이드스크린</PresentationFormat>
  <Paragraphs>174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Noh,Haebin</dc:creator>
  <cp:lastModifiedBy>Haebin Noh</cp:lastModifiedBy>
  <cp:revision>142</cp:revision>
  <dcterms:created xsi:type="dcterms:W3CDTF">2024-10-31T16:36:49Z</dcterms:created>
  <dcterms:modified xsi:type="dcterms:W3CDTF">2024-11-15T20:25:16Z</dcterms:modified>
</cp:coreProperties>
</file>