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57" r:id="rId4"/>
    <p:sldId id="258" r:id="rId5"/>
    <p:sldId id="270" r:id="rId6"/>
    <p:sldId id="272" r:id="rId7"/>
    <p:sldId id="259" r:id="rId8"/>
    <p:sldId id="260" r:id="rId9"/>
    <p:sldId id="265" r:id="rId10"/>
    <p:sldId id="267" r:id="rId11"/>
    <p:sldId id="268" r:id="rId12"/>
    <p:sldId id="269" r:id="rId13"/>
    <p:sldId id="266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699AAF-543C-8189-EE7F-B17F99457F37}" name="Noh,Haebin" initials="HN" userId="S::S538108@nwmissouri.edu::2a4c8372-2924-4c67-ac0e-43f90a20ec1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5D28-3B0A-42E0-BE9B-05472A281DF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E7E7-4746-4566-A2F1-F4546AAD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0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5129-5101-8A9D-132E-6A3E8DA6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0F76-4E0B-73CA-A5B8-EB22413D6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0D19-787C-F714-F7F0-CE15100D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B8A8-614F-C2BB-AC16-6B05C18E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FF23-50AD-6242-24B6-42777CD4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FA6A-27BE-0743-F950-FFFCCB76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978A0-24E8-2C07-9FC5-A83731B6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38EB-62AB-472F-E11C-14123001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F748-D5BA-BD4D-1ABF-FEDC57D7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2B71-58A7-41FA-1B25-7ADAC913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F4D4-C9FD-D99A-44CB-FBCE3013A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A21DD-67D8-8C51-62D5-30F8DAB4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65AC-B0EC-06C0-C9EF-CA2AB694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D89A9-FBB4-FC0C-45B3-6517019C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1131-F8FC-DF00-2582-6984D4AF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3A0-013D-1290-1D69-8DE37EDC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8F3B-E9BA-7FCE-245B-42FFB3592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5F90-6745-A8CF-18B9-9FF08F68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A4EA-C88B-9299-13B0-5EE5D8EB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1384-1500-2700-3894-515D1C8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415F-BC84-F415-CBBB-3F395079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4CD1-CA6C-8C2A-1F36-947D5E01A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F02F-94C5-BE0E-D868-BD0B498C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3792-26F9-72D7-7135-48091BB0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D1CA-B04B-0159-284E-3112E5DD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4CBA-F4CA-825E-9753-A957C8E4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B270-626A-016E-85C2-5E4E43787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FB35-0106-479E-667F-6AC56C28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AB23-E72E-4CC1-3F1A-4DD0BD8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EB01-ECDC-9042-C935-706EB6EE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C7ADA-A0FD-2029-7561-691F55D6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AC7F-BCBB-F607-8573-E14EF63C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6041-3B5F-B852-C609-4D4A3DF0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BA57-57E7-066D-4088-AA1F27A5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33CE6-5E1C-A488-3CD6-6C7833410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60E5A-1A51-694D-648E-6B5108E18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5FC8-128F-9F7B-CB9D-577EE95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AD60-84D2-EA22-BAC8-F631DC2E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AC578-8999-04C8-9DC1-FAB7EDE3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E6C3-6FBE-1D14-4BD5-B6D55C92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B4E8-FCB6-AA4B-36A4-418EF7F7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6E86-C03D-FAF9-D3E7-2E505C34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8682C-191F-4727-2726-A7E1C1F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1A006-E524-AB53-F554-910B356E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BC76-0BA6-F206-77BD-1230CCE3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82C8E-47E8-118A-21BE-89CDD6C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D682-BC67-A136-0DF3-0A64F745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8645-F39B-9A79-CF08-816A94DC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BC01A-23BB-9661-00AD-1844786F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70892-80C5-25A1-81FA-6199419B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8867-C130-7476-D282-AE36F5F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A94F5-E739-41B5-8B13-6E74C877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C31-405E-D78D-F238-B976D0C7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7BFC-DFED-18CE-85A8-125236B29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2EC7-40DD-7D2E-711C-18FC8B4AD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DBDE-85E7-E796-E706-C40B4261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F2494-4245-2168-1612-0A0E1094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9E2B-59B4-2C1A-CD61-ACDD35F3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7C246-AD99-F423-313F-85E749BC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D53B4-2ECA-214D-FF08-950D6E64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9D7B-8C8D-851E-A9AB-1B2CB8E57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6713-FB4A-4B90-A618-3CE2391E76A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E032-773B-A173-5EB7-4035A9BE0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3444-93A2-D960-B0C0-CD7115C6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576B-E0A6-47FC-BBE6-2B1C6ADAF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mailto:nhb0702@naver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sv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2.jpe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5F1EF-4091-605C-879F-209FA883BC15}"/>
              </a:ext>
            </a:extLst>
          </p:cNvPr>
          <p:cNvSpPr txBox="1"/>
          <p:nvPr/>
        </p:nvSpPr>
        <p:spPr>
          <a:xfrm>
            <a:off x="1204332" y="2665714"/>
            <a:ext cx="538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MZ</a:t>
            </a:r>
            <a:r>
              <a:rPr lang="ko-KR" altLang="en-US" sz="2400" b="1" dirty="0"/>
              <a:t>요소 </a:t>
            </a:r>
            <a:r>
              <a:rPr lang="ko-KR" altLang="en-US" sz="2400" b="1" dirty="0" err="1"/>
              <a:t>많이넣기</a:t>
            </a:r>
            <a:endParaRPr lang="en-US" altLang="ko-K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방문자수</a:t>
            </a:r>
            <a:r>
              <a:rPr lang="en-US" altLang="ko-KR" sz="2400" b="1" dirty="0"/>
              <a:t>?</a:t>
            </a:r>
            <a:endParaRPr lang="en-US" sz="2400" b="1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94BE134B-9AA3-F875-10B2-1DEF2F4D07D2}"/>
              </a:ext>
            </a:extLst>
          </p:cNvPr>
          <p:cNvSpPr/>
          <p:nvPr/>
        </p:nvSpPr>
        <p:spPr>
          <a:xfrm>
            <a:off x="313043" y="293463"/>
            <a:ext cx="660351" cy="333354"/>
          </a:xfrm>
          <a:custGeom>
            <a:avLst/>
            <a:gdLst>
              <a:gd name="connsiteX0" fmla="*/ 0 w 660351"/>
              <a:gd name="connsiteY0" fmla="*/ 0 h 333354"/>
              <a:gd name="connsiteX1" fmla="*/ 429076 w 660351"/>
              <a:gd name="connsiteY1" fmla="*/ 0 h 333354"/>
              <a:gd name="connsiteX2" fmla="*/ 429076 w 660351"/>
              <a:gd name="connsiteY2" fmla="*/ 160622 h 333354"/>
              <a:gd name="connsiteX3" fmla="*/ 572976 w 660351"/>
              <a:gd name="connsiteY3" fmla="*/ 160622 h 333354"/>
              <a:gd name="connsiteX4" fmla="*/ 572976 w 660351"/>
              <a:gd name="connsiteY4" fmla="*/ 99490 h 333354"/>
              <a:gd name="connsiteX5" fmla="*/ 660351 w 660351"/>
              <a:gd name="connsiteY5" fmla="*/ 166677 h 333354"/>
              <a:gd name="connsiteX6" fmla="*/ 572976 w 660351"/>
              <a:gd name="connsiteY6" fmla="*/ 233864 h 333354"/>
              <a:gd name="connsiteX7" fmla="*/ 572976 w 660351"/>
              <a:gd name="connsiteY7" fmla="*/ 172732 h 333354"/>
              <a:gd name="connsiteX8" fmla="*/ 429076 w 660351"/>
              <a:gd name="connsiteY8" fmla="*/ 172732 h 333354"/>
              <a:gd name="connsiteX9" fmla="*/ 429076 w 660351"/>
              <a:gd name="connsiteY9" fmla="*/ 333354 h 333354"/>
              <a:gd name="connsiteX10" fmla="*/ 0 w 660351"/>
              <a:gd name="connsiteY10" fmla="*/ 333354 h 333354"/>
              <a:gd name="connsiteX11" fmla="*/ 0 w 660351"/>
              <a:gd name="connsiteY11" fmla="*/ 0 h 33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0351" h="333354" fill="none" extrusionOk="0">
                <a:moveTo>
                  <a:pt x="0" y="0"/>
                </a:moveTo>
                <a:cubicBezTo>
                  <a:pt x="113770" y="-6122"/>
                  <a:pt x="373942" y="-32879"/>
                  <a:pt x="429076" y="0"/>
                </a:cubicBezTo>
                <a:cubicBezTo>
                  <a:pt x="425676" y="57056"/>
                  <a:pt x="431371" y="114703"/>
                  <a:pt x="429076" y="160622"/>
                </a:cubicBezTo>
                <a:cubicBezTo>
                  <a:pt x="472096" y="167690"/>
                  <a:pt x="522255" y="168046"/>
                  <a:pt x="572976" y="160622"/>
                </a:cubicBezTo>
                <a:cubicBezTo>
                  <a:pt x="575940" y="132725"/>
                  <a:pt x="573760" y="109443"/>
                  <a:pt x="572976" y="99490"/>
                </a:cubicBezTo>
                <a:cubicBezTo>
                  <a:pt x="605184" y="136220"/>
                  <a:pt x="636692" y="139187"/>
                  <a:pt x="660351" y="166677"/>
                </a:cubicBezTo>
                <a:cubicBezTo>
                  <a:pt x="646554" y="171983"/>
                  <a:pt x="607039" y="206591"/>
                  <a:pt x="572976" y="233864"/>
                </a:cubicBezTo>
                <a:cubicBezTo>
                  <a:pt x="567562" y="227190"/>
                  <a:pt x="571892" y="178993"/>
                  <a:pt x="572976" y="172732"/>
                </a:cubicBezTo>
                <a:cubicBezTo>
                  <a:pt x="535160" y="185135"/>
                  <a:pt x="477897" y="172398"/>
                  <a:pt x="429076" y="172732"/>
                </a:cubicBezTo>
                <a:cubicBezTo>
                  <a:pt x="432100" y="195078"/>
                  <a:pt x="437736" y="292763"/>
                  <a:pt x="429076" y="333354"/>
                </a:cubicBezTo>
                <a:cubicBezTo>
                  <a:pt x="340657" y="355452"/>
                  <a:pt x="97604" y="365892"/>
                  <a:pt x="0" y="333354"/>
                </a:cubicBezTo>
                <a:cubicBezTo>
                  <a:pt x="18378" y="296102"/>
                  <a:pt x="-25081" y="41405"/>
                  <a:pt x="0" y="0"/>
                </a:cubicBezTo>
                <a:close/>
              </a:path>
              <a:path w="660351" h="333354" stroke="0" extrusionOk="0">
                <a:moveTo>
                  <a:pt x="0" y="0"/>
                </a:moveTo>
                <a:cubicBezTo>
                  <a:pt x="161759" y="345"/>
                  <a:pt x="227572" y="-24178"/>
                  <a:pt x="429076" y="0"/>
                </a:cubicBezTo>
                <a:cubicBezTo>
                  <a:pt x="423600" y="59762"/>
                  <a:pt x="439958" y="91372"/>
                  <a:pt x="429076" y="160622"/>
                </a:cubicBezTo>
                <a:cubicBezTo>
                  <a:pt x="495194" y="157499"/>
                  <a:pt x="546712" y="154943"/>
                  <a:pt x="572976" y="160622"/>
                </a:cubicBezTo>
                <a:cubicBezTo>
                  <a:pt x="569021" y="152203"/>
                  <a:pt x="574096" y="117207"/>
                  <a:pt x="572976" y="99490"/>
                </a:cubicBezTo>
                <a:cubicBezTo>
                  <a:pt x="611720" y="136841"/>
                  <a:pt x="623412" y="144957"/>
                  <a:pt x="660351" y="166677"/>
                </a:cubicBezTo>
                <a:cubicBezTo>
                  <a:pt x="650091" y="184450"/>
                  <a:pt x="601421" y="202458"/>
                  <a:pt x="572976" y="233864"/>
                </a:cubicBezTo>
                <a:cubicBezTo>
                  <a:pt x="571670" y="219752"/>
                  <a:pt x="578179" y="192405"/>
                  <a:pt x="572976" y="172732"/>
                </a:cubicBezTo>
                <a:cubicBezTo>
                  <a:pt x="510872" y="160734"/>
                  <a:pt x="481414" y="173136"/>
                  <a:pt x="429076" y="172732"/>
                </a:cubicBezTo>
                <a:cubicBezTo>
                  <a:pt x="442846" y="240166"/>
                  <a:pt x="435908" y="312980"/>
                  <a:pt x="429076" y="333354"/>
                </a:cubicBezTo>
                <a:cubicBezTo>
                  <a:pt x="248997" y="331327"/>
                  <a:pt x="169595" y="321792"/>
                  <a:pt x="0" y="333354"/>
                </a:cubicBezTo>
                <a:cubicBezTo>
                  <a:pt x="-8629" y="291219"/>
                  <a:pt x="-29634" y="126671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3C291-83CD-A38C-7D3E-6B1D310FA19B}"/>
              </a:ext>
            </a:extLst>
          </p:cNvPr>
          <p:cNvSpPr txBox="1"/>
          <p:nvPr/>
        </p:nvSpPr>
        <p:spPr>
          <a:xfrm>
            <a:off x="1204332" y="229307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: notes</a:t>
            </a:r>
          </a:p>
        </p:txBody>
      </p:sp>
      <p:pic>
        <p:nvPicPr>
          <p:cNvPr id="8" name="Graphic 7" descr="Turntable outline">
            <a:extLst>
              <a:ext uri="{FF2B5EF4-FFF2-40B4-BE49-F238E27FC236}">
                <a16:creationId xmlns:a16="http://schemas.microsoft.com/office/drawing/2014/main" id="{3E779418-544B-6D1A-CBC9-C308D6A1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6652" y="544234"/>
            <a:ext cx="539496" cy="539496"/>
          </a:xfrm>
          <a:prstGeom prst="rect">
            <a:avLst/>
          </a:prstGeom>
        </p:spPr>
      </p:pic>
      <p:pic>
        <p:nvPicPr>
          <p:cNvPr id="9" name="Graphic 8" descr="Turntable with solid fill">
            <a:extLst>
              <a:ext uri="{FF2B5EF4-FFF2-40B4-BE49-F238E27FC236}">
                <a16:creationId xmlns:a16="http://schemas.microsoft.com/office/drawing/2014/main" id="{DEB198A6-C7BE-1FBA-FAC1-889F9D2FF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9200" y="12506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5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FAQ: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-2" y="165724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 사이트는요</a:t>
            </a:r>
            <a:r>
              <a:rPr lang="en-US" altLang="ko-KR" b="1" dirty="0"/>
              <a:t>,</a:t>
            </a:r>
            <a:endParaRPr lang="ko-KR" alt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-1" y="2419734"/>
            <a:ext cx="12192000" cy="313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100" dirty="0"/>
              <a:t>흔한 음악덕후 대학생이 포트폴리오 목적으로 만든 힙합 음반 리뷰 사이트입니다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첫 배포라 부족한 점이 많아도 너그럽게 이해해주시고</a:t>
            </a:r>
            <a:r>
              <a:rPr lang="en-US" altLang="ko-KR" sz="1100" dirty="0"/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혹 사용하시다가 불편한 점이나 오류가 발견될 시 </a:t>
            </a:r>
            <a:r>
              <a:rPr lang="en-US" altLang="ko-KR" sz="1100" dirty="0"/>
              <a:t>“</a:t>
            </a:r>
            <a:r>
              <a:rPr lang="ko-KR" altLang="en-US" sz="1100" dirty="0"/>
              <a:t>피드백</a:t>
            </a:r>
            <a:r>
              <a:rPr lang="en-US" altLang="ko-KR" sz="1100" dirty="0"/>
              <a:t>“ </a:t>
            </a:r>
            <a:r>
              <a:rPr lang="ko-KR" altLang="en-US" sz="1100" dirty="0"/>
              <a:t>으로 문의 주시면</a:t>
            </a:r>
            <a:r>
              <a:rPr lang="en-US" altLang="ko-KR" sz="1100" dirty="0"/>
              <a:t> </a:t>
            </a:r>
            <a:r>
              <a:rPr lang="ko-KR" altLang="en-US" sz="1100" dirty="0"/>
              <a:t>빠르게 고쳐보도록 하겠습니다</a:t>
            </a:r>
            <a:r>
              <a:rPr lang="en-US" altLang="ko-KR" sz="1100" dirty="0"/>
              <a:t>.</a:t>
            </a:r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아갓러뽀얄</a:t>
            </a:r>
            <a:endParaRPr lang="en-US" altLang="ko-KR" sz="1100" dirty="0"/>
          </a:p>
          <a:p>
            <a:pPr algn="ctr">
              <a:lnSpc>
                <a:spcPct val="250000"/>
              </a:lnSpc>
            </a:pP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400" b="1" dirty="0"/>
              <a:t>광고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문의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파트너쉽</a:t>
            </a:r>
            <a:endParaRPr lang="en-US" altLang="ko-KR" sz="1200" b="1" dirty="0"/>
          </a:p>
          <a:p>
            <a:pPr algn="ctr">
              <a:lnSpc>
                <a:spcPct val="250000"/>
              </a:lnSpc>
            </a:pPr>
            <a:r>
              <a:rPr lang="ko-KR" altLang="en-US" sz="1100" dirty="0"/>
              <a:t>모두 </a:t>
            </a:r>
            <a:r>
              <a:rPr lang="en-US" altLang="ko-KR" sz="1100" dirty="0">
                <a:hlinkClick r:id="rId2"/>
              </a:rPr>
              <a:t>nhb0702@naver.com</a:t>
            </a:r>
            <a:r>
              <a:rPr lang="en-US" altLang="ko-KR" sz="1100" dirty="0"/>
              <a:t> </a:t>
            </a:r>
            <a:r>
              <a:rPr lang="ko-KR" altLang="en-US" sz="1100" dirty="0"/>
              <a:t>으로 부탁드립니다</a:t>
            </a:r>
            <a:r>
              <a:rPr lang="en-US" altLang="ko-KR" sz="1100" dirty="0"/>
              <a:t>!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0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최대한 구체적으로 적어주세요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1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functionalities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68216"/>
            <a:ext cx="1079935" cy="296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 --- select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내용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분류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002196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2895189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피드백은 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03E0DD6-415D-AEEE-F2B6-38332F4D47A9}"/>
              </a:ext>
            </a:extLst>
          </p:cNvPr>
          <p:cNvSpPr/>
          <p:nvPr/>
        </p:nvSpPr>
        <p:spPr>
          <a:xfrm flipV="1">
            <a:off x="5952163" y="2689646"/>
            <a:ext cx="53617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AC44BC-3DD4-B955-B8B9-5920A8839A41}"/>
              </a:ext>
            </a:extLst>
          </p:cNvPr>
          <p:cNvSpPr/>
          <p:nvPr/>
        </p:nvSpPr>
        <p:spPr>
          <a:xfrm>
            <a:off x="5016064" y="2876968"/>
            <a:ext cx="1079935" cy="953428"/>
          </a:xfrm>
          <a:prstGeom prst="roundRect">
            <a:avLst>
              <a:gd name="adj" fmla="val 19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오류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리포트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기능 추가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기타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C3E99B95-E5CB-86CE-6AC5-B582DA8F9DF8}"/>
              </a:ext>
            </a:extLst>
          </p:cNvPr>
          <p:cNvSpPr/>
          <p:nvPr/>
        </p:nvSpPr>
        <p:spPr>
          <a:xfrm>
            <a:off x="1271513" y="3095291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@Valid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6433D2-125E-03C4-406C-1048B9CE340D}"/>
              </a:ext>
            </a:extLst>
          </p:cNvPr>
          <p:cNvSpPr txBox="1"/>
          <p:nvPr/>
        </p:nvSpPr>
        <p:spPr>
          <a:xfrm>
            <a:off x="1" y="1385807"/>
            <a:ext cx="1219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피드백 보내기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38C7F7-67D9-407D-9CD9-3701AA1C78AB}"/>
              </a:ext>
            </a:extLst>
          </p:cNvPr>
          <p:cNvCxnSpPr>
            <a:cxnSpLocks/>
          </p:cNvCxnSpPr>
          <p:nvPr/>
        </p:nvCxnSpPr>
        <p:spPr>
          <a:xfrm>
            <a:off x="1789471" y="18555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3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앨범 신청하기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80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앨범 신청하기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70915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B05B6A-259B-3226-1E13-ADFA3E2B4BCD}"/>
              </a:ext>
            </a:extLst>
          </p:cNvPr>
          <p:cNvCxnSpPr>
            <a:cxnSpLocks/>
          </p:cNvCxnSpPr>
          <p:nvPr/>
        </p:nvCxnSpPr>
        <p:spPr>
          <a:xfrm>
            <a:off x="1789471" y="209916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59E23E-33DA-EFEB-F476-372CAA96E6AA}"/>
              </a:ext>
            </a:extLst>
          </p:cNvPr>
          <p:cNvSpPr/>
          <p:nvPr/>
        </p:nvSpPr>
        <p:spPr>
          <a:xfrm>
            <a:off x="5016065" y="2570236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62F3F-745C-D3F6-8C44-501DED887A4B}"/>
              </a:ext>
            </a:extLst>
          </p:cNvPr>
          <p:cNvSpPr txBox="1"/>
          <p:nvPr/>
        </p:nvSpPr>
        <p:spPr>
          <a:xfrm>
            <a:off x="3422369" y="3104257"/>
            <a:ext cx="1150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앨범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3AFF-589B-FDEB-2950-E6567F2B7860}"/>
              </a:ext>
            </a:extLst>
          </p:cNvPr>
          <p:cNvSpPr txBox="1"/>
          <p:nvPr/>
        </p:nvSpPr>
        <p:spPr>
          <a:xfrm>
            <a:off x="3127400" y="2556588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아티스트 명 </a:t>
            </a:r>
            <a:r>
              <a:rPr lang="en-US" altLang="ko-KR" sz="1400" b="1" dirty="0">
                <a:solidFill>
                  <a:srgbClr val="FF0000"/>
                </a:solidFill>
              </a:rPr>
              <a:t>*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086BB-0237-54D2-8F4B-411FA0AFBF57}"/>
              </a:ext>
            </a:extLst>
          </p:cNvPr>
          <p:cNvSpPr txBox="1"/>
          <p:nvPr/>
        </p:nvSpPr>
        <p:spPr>
          <a:xfrm>
            <a:off x="3127399" y="3651926"/>
            <a:ext cx="144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/>
              <a:t>메모</a:t>
            </a:r>
            <a:r>
              <a:rPr lang="en-US" altLang="ko-KR" sz="1400" b="1" dirty="0"/>
              <a:t>:</a:t>
            </a:r>
            <a:endParaRPr lang="en-US" sz="1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A7F605-0F1C-3342-F09B-3A10924EA75A}"/>
              </a:ext>
            </a:extLst>
          </p:cNvPr>
          <p:cNvSpPr/>
          <p:nvPr/>
        </p:nvSpPr>
        <p:spPr>
          <a:xfrm>
            <a:off x="5016065" y="3121462"/>
            <a:ext cx="3511636" cy="27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4ED1947-29C5-7E81-2642-AD50A8704215}"/>
              </a:ext>
            </a:extLst>
          </p:cNvPr>
          <p:cNvSpPr/>
          <p:nvPr/>
        </p:nvSpPr>
        <p:spPr>
          <a:xfrm>
            <a:off x="5016065" y="3583387"/>
            <a:ext cx="3511636" cy="1213657"/>
          </a:xfrm>
          <a:prstGeom prst="roundRect">
            <a:avLst>
              <a:gd name="adj" fmla="val 3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B8D42-FBC8-677B-4A66-E0556D98785F}"/>
              </a:ext>
            </a:extLst>
          </p:cNvPr>
          <p:cNvSpPr txBox="1"/>
          <p:nvPr/>
        </p:nvSpPr>
        <p:spPr>
          <a:xfrm>
            <a:off x="5050336" y="3476380"/>
            <a:ext cx="3177851" cy="47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발매 날짜를 함께 적어주시면 도움이 됩니다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106A37-CCE4-8993-626F-580ED27F5B19}"/>
              </a:ext>
            </a:extLst>
          </p:cNvPr>
          <p:cNvSpPr/>
          <p:nvPr/>
        </p:nvSpPr>
        <p:spPr>
          <a:xfrm>
            <a:off x="8527701" y="5133525"/>
            <a:ext cx="668594" cy="422709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제출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개발일지</a:t>
            </a:r>
            <a:r>
              <a:rPr lang="en-US" sz="2400" b="1" dirty="0"/>
              <a:t>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1" y="138555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개발 일지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3529784" y="2450986"/>
            <a:ext cx="6735096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200" b="1" dirty="0"/>
              <a:t>2025.1.28				</a:t>
            </a:r>
            <a:r>
              <a:rPr lang="ko-KR" altLang="en-US" sz="1200" b="1" dirty="0"/>
              <a:t>리뷰 좋아요 에러 해결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/>
              <a:t>2025.1.1				</a:t>
            </a:r>
            <a:r>
              <a:rPr lang="ko-KR" altLang="en-US" sz="1200" b="1" dirty="0"/>
              <a:t>첫 배포</a:t>
            </a:r>
            <a:r>
              <a:rPr lang="en-US" altLang="ko-KR" sz="1200" b="1" dirty="0"/>
              <a:t>…!!! </a:t>
            </a:r>
            <a:r>
              <a:rPr lang="ko-KR" altLang="en-US" sz="1200" b="1" dirty="0"/>
              <a:t>설렌당</a:t>
            </a:r>
            <a:endParaRPr lang="en-US" altLang="ko-KR" sz="12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226F9-9C51-3A5C-272F-851D36CA74B0}"/>
              </a:ext>
            </a:extLst>
          </p:cNvPr>
          <p:cNvCxnSpPr>
            <a:cxnSpLocks/>
          </p:cNvCxnSpPr>
          <p:nvPr/>
        </p:nvCxnSpPr>
        <p:spPr>
          <a:xfrm>
            <a:off x="1789471" y="2098914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2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870972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6" y="4265805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인기순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42806" y="9701161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9982593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02785" y="9918086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02785" y="10656515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9914462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09026" y="9906608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521321" y="4609764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1CD76EC-6195-158C-36F2-58628109F5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0196" y="9092144"/>
            <a:ext cx="207383" cy="207383"/>
          </a:xfrm>
          <a:prstGeom prst="rect">
            <a:avLst/>
          </a:prstGeom>
        </p:spPr>
      </p:pic>
      <p:pic>
        <p:nvPicPr>
          <p:cNvPr id="1046" name="Picture 22" descr="Like PNG Images, Like Youtube, Like Facebook Png Icons - Free Transparent  PNG Logos">
            <a:extLst>
              <a:ext uri="{FF2B5EF4-FFF2-40B4-BE49-F238E27FC236}">
                <a16:creationId xmlns:a16="http://schemas.microsoft.com/office/drawing/2014/main" id="{3ED34BAD-A6DE-6DEB-FA4D-7A813FA4B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9" y="9071623"/>
            <a:ext cx="231543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FDC942-57E5-CB1A-B1EA-BCA76C4530BD}"/>
              </a:ext>
            </a:extLst>
          </p:cNvPr>
          <p:cNvSpPr txBox="1"/>
          <p:nvPr/>
        </p:nvSpPr>
        <p:spPr>
          <a:xfrm>
            <a:off x="1305860" y="9067984"/>
            <a:ext cx="614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6965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EE360-253A-6809-75E0-2812965FE034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ell with solid fill">
            <a:extLst>
              <a:ext uri="{FF2B5EF4-FFF2-40B4-BE49-F238E27FC236}">
                <a16:creationId xmlns:a16="http://schemas.microsoft.com/office/drawing/2014/main" id="{E816DFE1-11B7-BE9C-C494-A3A37A357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 template: functionalities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0" y="813982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CF30F-D89D-37A3-6BD2-AFB2514C5DB6}"/>
              </a:ext>
            </a:extLst>
          </p:cNvPr>
          <p:cNvSpPr txBox="1"/>
          <p:nvPr/>
        </p:nvSpPr>
        <p:spPr>
          <a:xfrm>
            <a:off x="4459671" y="244418"/>
            <a:ext cx="6442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9F2934-8CF6-1962-4B15-04ECB9AE9797}"/>
              </a:ext>
            </a:extLst>
          </p:cNvPr>
          <p:cNvSpPr/>
          <p:nvPr/>
        </p:nvSpPr>
        <p:spPr>
          <a:xfrm>
            <a:off x="1138733" y="258759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1AC6CDAB-6925-1A65-B551-54C4159D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321133"/>
            <a:ext cx="212369" cy="21236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E0084200-15E5-5265-78A6-9FB219AD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7929" y="253940"/>
            <a:ext cx="331283" cy="3312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7C917-F4C4-EE81-B8AA-25BC119FC9B9}"/>
              </a:ext>
            </a:extLst>
          </p:cNvPr>
          <p:cNvSpPr/>
          <p:nvPr/>
        </p:nvSpPr>
        <p:spPr>
          <a:xfrm>
            <a:off x="0" y="792303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35B9E-B551-E70C-7864-B693B9EFA1E5}"/>
              </a:ext>
            </a:extLst>
          </p:cNvPr>
          <p:cNvSpPr/>
          <p:nvPr/>
        </p:nvSpPr>
        <p:spPr>
          <a:xfrm>
            <a:off x="9891252" y="613245"/>
            <a:ext cx="1162015" cy="13728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About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FAQ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앨범 신청하기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피드백 보내기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6B838-D8C0-4BC7-5020-8CE1EA8571B6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0F2D5-A967-BCB5-D53F-4CDC719FB4C3}"/>
              </a:ext>
            </a:extLst>
          </p:cNvPr>
          <p:cNvSpPr txBox="1"/>
          <p:nvPr/>
        </p:nvSpPr>
        <p:spPr>
          <a:xfrm>
            <a:off x="137652" y="6536867"/>
            <a:ext cx="120543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앨평</a:t>
            </a:r>
            <a:r>
              <a:rPr lang="en-US" altLang="ko-KR" sz="1100" dirty="0"/>
              <a:t>(</a:t>
            </a:r>
            <a:r>
              <a:rPr lang="en-US" sz="1100" dirty="0"/>
              <a:t>) | ⓒ </a:t>
            </a:r>
            <a:r>
              <a:rPr lang="ko-KR" altLang="en-US" sz="1100" dirty="0"/>
              <a:t>앨평 </a:t>
            </a:r>
            <a:r>
              <a:rPr lang="en-US" altLang="ko-KR" sz="1100" dirty="0"/>
              <a:t>(</a:t>
            </a:r>
            <a:r>
              <a:rPr lang="en-US" sz="1100" dirty="0"/>
              <a:t>). All rights reserved.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E687D-F3FB-E241-2A70-85790B317402}"/>
              </a:ext>
            </a:extLst>
          </p:cNvPr>
          <p:cNvSpPr txBox="1"/>
          <p:nvPr/>
        </p:nvSpPr>
        <p:spPr>
          <a:xfrm>
            <a:off x="2690775" y="6173816"/>
            <a:ext cx="6833418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개발 일지 </a:t>
            </a:r>
            <a:r>
              <a:rPr lang="en-US" altLang="ko-KR" sz="1200" dirty="0">
                <a:solidFill>
                  <a:schemeClr val="tx1"/>
                </a:solidFill>
              </a:rPr>
              <a:t>| </a:t>
            </a:r>
            <a:r>
              <a:rPr lang="ko-KR" altLang="en-US" sz="1200" dirty="0"/>
              <a:t>공지사항 </a:t>
            </a:r>
            <a:r>
              <a:rPr lang="en-US" altLang="ko-KR" sz="1200" dirty="0"/>
              <a:t>| </a:t>
            </a:r>
            <a:r>
              <a:rPr lang="ko-KR" altLang="en-US" sz="1200" dirty="0">
                <a:solidFill>
                  <a:schemeClr val="tx1"/>
                </a:solidFill>
              </a:rPr>
              <a:t>이용약관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24AAB7-34EB-4FAE-9664-4FB0BCF07118}"/>
              </a:ext>
            </a:extLst>
          </p:cNvPr>
          <p:cNvGrpSpPr/>
          <p:nvPr/>
        </p:nvGrpSpPr>
        <p:grpSpPr>
          <a:xfrm>
            <a:off x="225150" y="94991"/>
            <a:ext cx="635312" cy="635312"/>
            <a:chOff x="1387921" y="1992924"/>
            <a:chExt cx="635312" cy="63531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6029EB-9EA2-F888-730D-EF216C518B84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26" name="Graphic 25" descr="Record with solid fill">
              <a:extLst>
                <a:ext uri="{FF2B5EF4-FFF2-40B4-BE49-F238E27FC236}">
                  <a16:creationId xmlns:a16="http://schemas.microsoft.com/office/drawing/2014/main" id="{A0CB6347-D80E-DB79-22EC-37622E4A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28" name="Callout: Right Arrow 27">
            <a:extLst>
              <a:ext uri="{FF2B5EF4-FFF2-40B4-BE49-F238E27FC236}">
                <a16:creationId xmlns:a16="http://schemas.microsoft.com/office/drawing/2014/main" id="{FAE28432-12DE-9603-F53D-90BACE1652BF}"/>
              </a:ext>
            </a:extLst>
          </p:cNvPr>
          <p:cNvSpPr/>
          <p:nvPr/>
        </p:nvSpPr>
        <p:spPr>
          <a:xfrm>
            <a:off x="-2430157" y="-83882"/>
            <a:ext cx="2567809" cy="993057"/>
          </a:xfrm>
          <a:custGeom>
            <a:avLst/>
            <a:gdLst>
              <a:gd name="connsiteX0" fmla="*/ 0 w 2567809"/>
              <a:gd name="connsiteY0" fmla="*/ 0 h 993057"/>
              <a:gd name="connsiteX1" fmla="*/ 1668485 w 2567809"/>
              <a:gd name="connsiteY1" fmla="*/ 0 h 993057"/>
              <a:gd name="connsiteX2" fmla="*/ 1668485 w 2567809"/>
              <a:gd name="connsiteY2" fmla="*/ 478490 h 993057"/>
              <a:gd name="connsiteX3" fmla="*/ 2307519 w 2567809"/>
              <a:gd name="connsiteY3" fmla="*/ 478490 h 993057"/>
              <a:gd name="connsiteX4" fmla="*/ 2307519 w 2567809"/>
              <a:gd name="connsiteY4" fmla="*/ 296378 h 993057"/>
              <a:gd name="connsiteX5" fmla="*/ 2567809 w 2567809"/>
              <a:gd name="connsiteY5" fmla="*/ 496529 h 993057"/>
              <a:gd name="connsiteX6" fmla="*/ 2307519 w 2567809"/>
              <a:gd name="connsiteY6" fmla="*/ 696679 h 993057"/>
              <a:gd name="connsiteX7" fmla="*/ 2307519 w 2567809"/>
              <a:gd name="connsiteY7" fmla="*/ 514567 h 993057"/>
              <a:gd name="connsiteX8" fmla="*/ 1668485 w 2567809"/>
              <a:gd name="connsiteY8" fmla="*/ 514567 h 993057"/>
              <a:gd name="connsiteX9" fmla="*/ 1668485 w 2567809"/>
              <a:gd name="connsiteY9" fmla="*/ 993057 h 993057"/>
              <a:gd name="connsiteX10" fmla="*/ 0 w 2567809"/>
              <a:gd name="connsiteY10" fmla="*/ 993057 h 993057"/>
              <a:gd name="connsiteX11" fmla="*/ 0 w 2567809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7809" h="993057" fill="none" extrusionOk="0">
                <a:moveTo>
                  <a:pt x="0" y="0"/>
                </a:moveTo>
                <a:cubicBezTo>
                  <a:pt x="814441" y="-144000"/>
                  <a:pt x="1263380" y="62438"/>
                  <a:pt x="1668485" y="0"/>
                </a:cubicBezTo>
                <a:cubicBezTo>
                  <a:pt x="1697237" y="182263"/>
                  <a:pt x="1687574" y="307145"/>
                  <a:pt x="1668485" y="478490"/>
                </a:cubicBezTo>
                <a:cubicBezTo>
                  <a:pt x="1748922" y="515395"/>
                  <a:pt x="2235147" y="480304"/>
                  <a:pt x="2307519" y="478490"/>
                </a:cubicBezTo>
                <a:cubicBezTo>
                  <a:pt x="2300043" y="420284"/>
                  <a:pt x="2315208" y="337351"/>
                  <a:pt x="2307519" y="296378"/>
                </a:cubicBezTo>
                <a:cubicBezTo>
                  <a:pt x="2359336" y="326485"/>
                  <a:pt x="2489103" y="422766"/>
                  <a:pt x="2567809" y="496529"/>
                </a:cubicBezTo>
                <a:cubicBezTo>
                  <a:pt x="2513057" y="558392"/>
                  <a:pt x="2421935" y="596042"/>
                  <a:pt x="2307519" y="696679"/>
                </a:cubicBezTo>
                <a:cubicBezTo>
                  <a:pt x="2318882" y="656223"/>
                  <a:pt x="2314462" y="556346"/>
                  <a:pt x="2307519" y="514567"/>
                </a:cubicBezTo>
                <a:cubicBezTo>
                  <a:pt x="2066561" y="535931"/>
                  <a:pt x="1925213" y="471649"/>
                  <a:pt x="1668485" y="514567"/>
                </a:cubicBezTo>
                <a:cubicBezTo>
                  <a:pt x="1690996" y="569980"/>
                  <a:pt x="1665412" y="936636"/>
                  <a:pt x="1668485" y="993057"/>
                </a:cubicBezTo>
                <a:cubicBezTo>
                  <a:pt x="1088110" y="974996"/>
                  <a:pt x="565080" y="1058337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2567809" h="993057" stroke="0" extrusionOk="0">
                <a:moveTo>
                  <a:pt x="0" y="0"/>
                </a:moveTo>
                <a:cubicBezTo>
                  <a:pt x="808937" y="-99529"/>
                  <a:pt x="1198610" y="77173"/>
                  <a:pt x="1668485" y="0"/>
                </a:cubicBezTo>
                <a:cubicBezTo>
                  <a:pt x="1676847" y="235846"/>
                  <a:pt x="1690721" y="251655"/>
                  <a:pt x="1668485" y="478490"/>
                </a:cubicBezTo>
                <a:cubicBezTo>
                  <a:pt x="1912536" y="477134"/>
                  <a:pt x="2006764" y="439704"/>
                  <a:pt x="2307519" y="478490"/>
                </a:cubicBezTo>
                <a:cubicBezTo>
                  <a:pt x="2303767" y="391401"/>
                  <a:pt x="2321413" y="342288"/>
                  <a:pt x="2307519" y="296378"/>
                </a:cubicBezTo>
                <a:cubicBezTo>
                  <a:pt x="2349584" y="339261"/>
                  <a:pt x="2498667" y="467702"/>
                  <a:pt x="2567809" y="496529"/>
                </a:cubicBezTo>
                <a:cubicBezTo>
                  <a:pt x="2509267" y="512054"/>
                  <a:pt x="2432036" y="608694"/>
                  <a:pt x="2307519" y="696679"/>
                </a:cubicBezTo>
                <a:cubicBezTo>
                  <a:pt x="2299535" y="665126"/>
                  <a:pt x="2293957" y="564430"/>
                  <a:pt x="2307519" y="514567"/>
                </a:cubicBezTo>
                <a:cubicBezTo>
                  <a:pt x="2002834" y="521568"/>
                  <a:pt x="1885942" y="522823"/>
                  <a:pt x="1668485" y="514567"/>
                </a:cubicBezTo>
                <a:cubicBezTo>
                  <a:pt x="1688129" y="660163"/>
                  <a:pt x="1691182" y="818304"/>
                  <a:pt x="1668485" y="993057"/>
                </a:cubicBezTo>
                <a:cubicBezTo>
                  <a:pt x="935251" y="859617"/>
                  <a:pt x="367882" y="889675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Logo: </a:t>
            </a:r>
            <a:r>
              <a:rPr lang="en-US" dirty="0">
                <a:solidFill>
                  <a:schemeClr val="tx1"/>
                </a:solidFill>
              </a:rPr>
              <a:t>Should be designed by myself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D6620D-9FA7-7A77-DD51-40C7A793CE13}"/>
              </a:ext>
            </a:extLst>
          </p:cNvPr>
          <p:cNvSpPr/>
          <p:nvPr/>
        </p:nvSpPr>
        <p:spPr>
          <a:xfrm>
            <a:off x="11129511" y="613245"/>
            <a:ext cx="959683" cy="7923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마이 페이지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tx1"/>
                </a:solidFill>
              </a:rPr>
              <a:t>__________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1"/>
                </a:solidFill>
              </a:rPr>
              <a:t>로그아웃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DF3F6F0-7DD7-D75D-A278-F73AD07FDC85}"/>
              </a:ext>
            </a:extLst>
          </p:cNvPr>
          <p:cNvSpPr/>
          <p:nvPr/>
        </p:nvSpPr>
        <p:spPr>
          <a:xfrm>
            <a:off x="1138733" y="658454"/>
            <a:ext cx="3104084" cy="2226399"/>
          </a:xfrm>
          <a:prstGeom prst="roundRect">
            <a:avLst>
              <a:gd name="adj" fmla="val 21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34" name="Callout: Right Arrow 33">
            <a:extLst>
              <a:ext uri="{FF2B5EF4-FFF2-40B4-BE49-F238E27FC236}">
                <a16:creationId xmlns:a16="http://schemas.microsoft.com/office/drawing/2014/main" id="{0EA10B16-E905-2C49-C7B6-CF0E049C0939}"/>
              </a:ext>
            </a:extLst>
          </p:cNvPr>
          <p:cNvSpPr/>
          <p:nvPr/>
        </p:nvSpPr>
        <p:spPr>
          <a:xfrm flipH="1">
            <a:off x="11870498" y="-54276"/>
            <a:ext cx="3214772" cy="993057"/>
          </a:xfrm>
          <a:custGeom>
            <a:avLst/>
            <a:gdLst>
              <a:gd name="connsiteX0" fmla="*/ 0 w 3214772"/>
              <a:gd name="connsiteY0" fmla="*/ 0 h 993057"/>
              <a:gd name="connsiteX1" fmla="*/ 2088862 w 3214772"/>
              <a:gd name="connsiteY1" fmla="*/ 0 h 993057"/>
              <a:gd name="connsiteX2" fmla="*/ 2088862 w 3214772"/>
              <a:gd name="connsiteY2" fmla="*/ 478490 h 993057"/>
              <a:gd name="connsiteX3" fmla="*/ 2954482 w 3214772"/>
              <a:gd name="connsiteY3" fmla="*/ 478490 h 993057"/>
              <a:gd name="connsiteX4" fmla="*/ 2954482 w 3214772"/>
              <a:gd name="connsiteY4" fmla="*/ 296378 h 993057"/>
              <a:gd name="connsiteX5" fmla="*/ 3214772 w 3214772"/>
              <a:gd name="connsiteY5" fmla="*/ 496529 h 993057"/>
              <a:gd name="connsiteX6" fmla="*/ 2954482 w 3214772"/>
              <a:gd name="connsiteY6" fmla="*/ 696679 h 993057"/>
              <a:gd name="connsiteX7" fmla="*/ 2954482 w 3214772"/>
              <a:gd name="connsiteY7" fmla="*/ 514567 h 993057"/>
              <a:gd name="connsiteX8" fmla="*/ 2088862 w 3214772"/>
              <a:gd name="connsiteY8" fmla="*/ 514567 h 993057"/>
              <a:gd name="connsiteX9" fmla="*/ 2088862 w 3214772"/>
              <a:gd name="connsiteY9" fmla="*/ 993057 h 993057"/>
              <a:gd name="connsiteX10" fmla="*/ 0 w 3214772"/>
              <a:gd name="connsiteY10" fmla="*/ 993057 h 993057"/>
              <a:gd name="connsiteX11" fmla="*/ 0 w 3214772"/>
              <a:gd name="connsiteY11" fmla="*/ 0 h 99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14772" h="993057" fill="none" extrusionOk="0">
                <a:moveTo>
                  <a:pt x="0" y="0"/>
                </a:moveTo>
                <a:cubicBezTo>
                  <a:pt x="1038777" y="-38356"/>
                  <a:pt x="1777134" y="67419"/>
                  <a:pt x="2088862" y="0"/>
                </a:cubicBezTo>
                <a:cubicBezTo>
                  <a:pt x="2117614" y="182263"/>
                  <a:pt x="2107951" y="307145"/>
                  <a:pt x="2088862" y="478490"/>
                </a:cubicBezTo>
                <a:cubicBezTo>
                  <a:pt x="2266524" y="452269"/>
                  <a:pt x="2599981" y="530439"/>
                  <a:pt x="2954482" y="478490"/>
                </a:cubicBezTo>
                <a:cubicBezTo>
                  <a:pt x="2947006" y="420284"/>
                  <a:pt x="2962171" y="337351"/>
                  <a:pt x="2954482" y="296378"/>
                </a:cubicBezTo>
                <a:cubicBezTo>
                  <a:pt x="3006299" y="326485"/>
                  <a:pt x="3136066" y="422766"/>
                  <a:pt x="3214772" y="496529"/>
                </a:cubicBezTo>
                <a:cubicBezTo>
                  <a:pt x="3160020" y="558392"/>
                  <a:pt x="3068898" y="596042"/>
                  <a:pt x="2954482" y="696679"/>
                </a:cubicBezTo>
                <a:cubicBezTo>
                  <a:pt x="2965845" y="656223"/>
                  <a:pt x="2961425" y="556346"/>
                  <a:pt x="2954482" y="514567"/>
                </a:cubicBezTo>
                <a:cubicBezTo>
                  <a:pt x="2800242" y="549290"/>
                  <a:pt x="2218512" y="505669"/>
                  <a:pt x="2088862" y="514567"/>
                </a:cubicBezTo>
                <a:cubicBezTo>
                  <a:pt x="2111373" y="569980"/>
                  <a:pt x="2085789" y="936636"/>
                  <a:pt x="2088862" y="993057"/>
                </a:cubicBezTo>
                <a:cubicBezTo>
                  <a:pt x="1307959" y="904828"/>
                  <a:pt x="251469" y="973863"/>
                  <a:pt x="0" y="993057"/>
                </a:cubicBezTo>
                <a:cubicBezTo>
                  <a:pt x="-47885" y="607642"/>
                  <a:pt x="39320" y="164647"/>
                  <a:pt x="0" y="0"/>
                </a:cubicBezTo>
                <a:close/>
              </a:path>
              <a:path w="3214772" h="993057" stroke="0" extrusionOk="0">
                <a:moveTo>
                  <a:pt x="0" y="0"/>
                </a:moveTo>
                <a:cubicBezTo>
                  <a:pt x="295195" y="-155391"/>
                  <a:pt x="1175182" y="39760"/>
                  <a:pt x="2088862" y="0"/>
                </a:cubicBezTo>
                <a:cubicBezTo>
                  <a:pt x="2097224" y="235846"/>
                  <a:pt x="2111098" y="251655"/>
                  <a:pt x="2088862" y="478490"/>
                </a:cubicBezTo>
                <a:cubicBezTo>
                  <a:pt x="2254687" y="486977"/>
                  <a:pt x="2814767" y="443255"/>
                  <a:pt x="2954482" y="478490"/>
                </a:cubicBezTo>
                <a:cubicBezTo>
                  <a:pt x="2950730" y="391401"/>
                  <a:pt x="2968376" y="342288"/>
                  <a:pt x="2954482" y="296378"/>
                </a:cubicBezTo>
                <a:cubicBezTo>
                  <a:pt x="2996547" y="339261"/>
                  <a:pt x="3145630" y="467702"/>
                  <a:pt x="3214772" y="496529"/>
                </a:cubicBezTo>
                <a:cubicBezTo>
                  <a:pt x="3156230" y="512054"/>
                  <a:pt x="3078999" y="608694"/>
                  <a:pt x="2954482" y="696679"/>
                </a:cubicBezTo>
                <a:cubicBezTo>
                  <a:pt x="2946498" y="665126"/>
                  <a:pt x="2940920" y="564430"/>
                  <a:pt x="2954482" y="514567"/>
                </a:cubicBezTo>
                <a:cubicBezTo>
                  <a:pt x="2834705" y="491517"/>
                  <a:pt x="2202056" y="516094"/>
                  <a:pt x="2088862" y="514567"/>
                </a:cubicBezTo>
                <a:cubicBezTo>
                  <a:pt x="2108506" y="660163"/>
                  <a:pt x="2111559" y="818304"/>
                  <a:pt x="2088862" y="993057"/>
                </a:cubicBezTo>
                <a:cubicBezTo>
                  <a:pt x="1457929" y="955380"/>
                  <a:pt x="743985" y="968879"/>
                  <a:pt x="0" y="993057"/>
                </a:cubicBezTo>
                <a:cubicBezTo>
                  <a:pt x="-43914" y="792029"/>
                  <a:pt x="49492" y="474224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9050">
            <a:extLst>
              <a:ext uri="{C807C97D-BFC1-408E-A445-0C87EB9F89A2}">
                <ask:lineSketchStyleProps xmlns:ask="http://schemas.microsoft.com/office/drawing/2018/sketchyshapes" sd="2181918364">
                  <a:prstGeom prst="rightArrowCallout">
                    <a:avLst>
                      <a:gd name="adj1" fmla="val 3633"/>
                      <a:gd name="adj2" fmla="val 20155"/>
                      <a:gd name="adj3" fmla="val 26211"/>
                      <a:gd name="adj4" fmla="val 64977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Once user login, it changes to user’s profile picture</a:t>
            </a:r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506C38CE-45BF-0405-3CC0-2F0A7DA38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219" y="251437"/>
            <a:ext cx="331283" cy="33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9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5F0FB-59C2-57D9-5364-BE1E373AFE30}"/>
              </a:ext>
            </a:extLst>
          </p:cNvPr>
          <p:cNvSpPr/>
          <p:nvPr/>
        </p:nvSpPr>
        <p:spPr>
          <a:xfrm>
            <a:off x="542806" y="4592855"/>
            <a:ext cx="7362254" cy="4620009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EC4F0A2C-CC8A-C9BC-D0B7-6D6D9FAA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2" y="4874287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07174-C765-810B-3F1C-A806E783F52F}"/>
              </a:ext>
            </a:extLst>
          </p:cNvPr>
          <p:cNvSpPr txBox="1"/>
          <p:nvPr/>
        </p:nvSpPr>
        <p:spPr>
          <a:xfrm>
            <a:off x="1102785" y="4809780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해비니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⭐⭐⭐⭐⭐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51557-1D97-6789-F551-2A0AE5F4E259}"/>
              </a:ext>
            </a:extLst>
          </p:cNvPr>
          <p:cNvSpPr txBox="1"/>
          <p:nvPr/>
        </p:nvSpPr>
        <p:spPr>
          <a:xfrm>
            <a:off x="1102785" y="5548209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229DB5-7314-9AFC-772B-574B6256EAF6}"/>
              </a:ext>
            </a:extLst>
          </p:cNvPr>
          <p:cNvSpPr txBox="1"/>
          <p:nvPr/>
        </p:nvSpPr>
        <p:spPr>
          <a:xfrm>
            <a:off x="542805" y="4265805"/>
            <a:ext cx="39168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9900"/>
                </a:solidFill>
              </a:rPr>
              <a:t>인기순</a:t>
            </a:r>
            <a:r>
              <a:rPr lang="ko-KR" altLang="en-US" sz="1050" dirty="0"/>
              <a:t> </a:t>
            </a:r>
            <a:r>
              <a:rPr lang="en-US" altLang="ko-KR" sz="1050" dirty="0"/>
              <a:t>| </a:t>
            </a:r>
            <a:r>
              <a:rPr lang="ko-KR" altLang="en-US" sz="1050" dirty="0"/>
              <a:t>최신순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높은 순 </a:t>
            </a:r>
            <a:r>
              <a:rPr lang="en-US" altLang="ko-KR" sz="1050" dirty="0"/>
              <a:t>| </a:t>
            </a:r>
            <a:r>
              <a:rPr lang="ko-KR" altLang="en-US" sz="1050" dirty="0"/>
              <a:t>평점 낮은 순</a:t>
            </a:r>
            <a:endParaRPr lang="en-US" sz="1050" dirty="0"/>
          </a:p>
        </p:txBody>
      </p:sp>
      <p:pic>
        <p:nvPicPr>
          <p:cNvPr id="1032" name="Picture 8" descr="좋아요 버튼 - 무료 마케팅개 아이콘">
            <a:extLst>
              <a:ext uri="{FF2B5EF4-FFF2-40B4-BE49-F238E27FC236}">
                <a16:creationId xmlns:a16="http://schemas.microsoft.com/office/drawing/2014/main" id="{CC3B3087-AD2E-C093-5A27-820D3EE2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313" y="4806156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7BBB32-89CE-4555-B7F0-781299E5F7CE}"/>
              </a:ext>
            </a:extLst>
          </p:cNvPr>
          <p:cNvSpPr txBox="1"/>
          <p:nvPr/>
        </p:nvSpPr>
        <p:spPr>
          <a:xfrm>
            <a:off x="7309026" y="4798302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232724-8610-63B9-7B31-8F520E6097A4}"/>
              </a:ext>
            </a:extLst>
          </p:cNvPr>
          <p:cNvSpPr/>
          <p:nvPr/>
        </p:nvSpPr>
        <p:spPr>
          <a:xfrm>
            <a:off x="555234" y="9413463"/>
            <a:ext cx="7362254" cy="4634587"/>
          </a:xfrm>
          <a:prstGeom prst="roundRect">
            <a:avLst>
              <a:gd name="adj" fmla="val 7242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카톡 인스타 프사 추천 / 캐릭터 프사 100장 : 네이버 블로그">
            <a:extLst>
              <a:ext uri="{FF2B5EF4-FFF2-40B4-BE49-F238E27FC236}">
                <a16:creationId xmlns:a16="http://schemas.microsoft.com/office/drawing/2014/main" id="{F3D47B7D-514F-4FAA-24BF-2680801C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0" y="9694895"/>
            <a:ext cx="285723" cy="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01B1DB-69F2-5688-9054-F60FAD7F09CC}"/>
              </a:ext>
            </a:extLst>
          </p:cNvPr>
          <p:cNvSpPr txBox="1"/>
          <p:nvPr/>
        </p:nvSpPr>
        <p:spPr>
          <a:xfrm>
            <a:off x="1115213" y="9630388"/>
            <a:ext cx="2923923" cy="85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그랭그랭 </a:t>
            </a:r>
            <a:r>
              <a:rPr lang="ko-KR" altLang="en-US" sz="1000" dirty="0"/>
              <a:t>님이 작성  </a:t>
            </a:r>
            <a:r>
              <a:rPr lang="en-US" sz="1000" dirty="0"/>
              <a:t>•  2024-11-02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⭐⭐⭐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6FA0E5-3CBC-C154-6B3A-F6CFA3592F4B}"/>
              </a:ext>
            </a:extLst>
          </p:cNvPr>
          <p:cNvSpPr txBox="1"/>
          <p:nvPr/>
        </p:nvSpPr>
        <p:spPr>
          <a:xfrm>
            <a:off x="1115213" y="10368817"/>
            <a:ext cx="64859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b="1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더욱 고평가 받아야 할 앨범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[SLOWMO]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눈에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점은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프로덕션이다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대중음악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시장에서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각광받고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있는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아프로비츠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Afrobeats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)를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적극적으로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더불어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하우스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등의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장르를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아우르며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댄서블한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조성했다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성공적이지는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않다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사운드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어설픈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부분이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엿보이며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여백이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많고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짧은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편곡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구성은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너무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단순하게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일례로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Jelousyvalhalla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”, “Sahara”,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Goslow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신시사이저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신스팝을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차용한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역시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복고적인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전하기보다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틀에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박힌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진행과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질감의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신스기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하이프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(HAIF)가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프로듀싱한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“Palisade”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정도만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잠시나마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집중하게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한다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베이스라인과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적절히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활용한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조화로운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덕분이다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그런데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무엇보다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앨범을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지루하게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요인은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양홍원의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첫 곡 “24YB (Intro)”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정석적인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뱉는다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톤으로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발음을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씹으며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밀고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당기는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래핑이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굉장히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매력적으로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들려서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기대감을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끌어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올린다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그러나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곡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England”부터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기대는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실망으로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바뀐다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낮게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읊조리는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랩싱잉이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극적인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순간이나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중독적인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구간을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만들어내지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처음부터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끝까지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별다른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없이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흘러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지나가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게다가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색깔별로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하얀걸로”나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Sahara”의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중반부처럼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길게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끄는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끝 음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처리미자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부담스럽게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느껴진다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근데”에서는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보컬이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리듬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파트의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그루브를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살리지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못하고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오히려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밋밋하게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만들어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버린다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이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곡은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가사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면에서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가장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흥미롭기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때문에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단점이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더욱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아쉽게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다가온다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술자리에서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시비가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붙은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상황을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묘사한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듯한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배경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아래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유명세로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겪는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곤란함과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묘한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감정을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효과적으로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표현했다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8" name="Picture 8" descr="좋아요 버튼 - 무료 마케팅개 아이콘">
            <a:extLst>
              <a:ext uri="{FF2B5EF4-FFF2-40B4-BE49-F238E27FC236}">
                <a16:creationId xmlns:a16="http://schemas.microsoft.com/office/drawing/2014/main" id="{8D2EABE8-E447-9623-CF25-698F24804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741" y="9626764"/>
            <a:ext cx="226610" cy="22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B66F30-01BC-5CBB-B19A-6E2BB0C06EA0}"/>
              </a:ext>
            </a:extLst>
          </p:cNvPr>
          <p:cNvSpPr txBox="1"/>
          <p:nvPr/>
        </p:nvSpPr>
        <p:spPr>
          <a:xfrm>
            <a:off x="7339176" y="9640890"/>
            <a:ext cx="2312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4B1A80-5DAC-88F9-6346-351DA40B8A7A}"/>
              </a:ext>
            </a:extLst>
          </p:cNvPr>
          <p:cNvSpPr txBox="1"/>
          <p:nvPr/>
        </p:nvSpPr>
        <p:spPr>
          <a:xfrm>
            <a:off x="8686962" y="4600466"/>
            <a:ext cx="292392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b="1" dirty="0"/>
              <a:t>Tyler, the creator </a:t>
            </a:r>
            <a:r>
              <a:rPr lang="ko-KR" altLang="en-US" sz="1200" dirty="0"/>
              <a:t>님의 다른 앨범</a:t>
            </a:r>
            <a:endParaRPr lang="en-US" sz="1200" dirty="0"/>
          </a:p>
        </p:txBody>
      </p:sp>
      <p:pic>
        <p:nvPicPr>
          <p:cNvPr id="1034" name="Picture 10" descr="Amazon.com: Tyler, The Creator: Vinyl Studio Album Collection (Flower Boy /  Igor) with Bonus Art Card: CDs &amp; Vinyl">
            <a:extLst>
              <a:ext uri="{FF2B5EF4-FFF2-40B4-BE49-F238E27FC236}">
                <a16:creationId xmlns:a16="http://schemas.microsoft.com/office/drawing/2014/main" id="{996889F3-8513-7483-EAC4-AF2AB5BD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741" y="5417542"/>
            <a:ext cx="114596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ler, The Creator (타일러, 더 크리에이터) - 6집 CALL ME IF YOU GET LOST [2LP] - 예스24">
            <a:extLst>
              <a:ext uri="{FF2B5EF4-FFF2-40B4-BE49-F238E27FC236}">
                <a16:creationId xmlns:a16="http://schemas.microsoft.com/office/drawing/2014/main" id="{4A837734-883D-31D7-F66C-8FE7F7D4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477" y="5417542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8E5BDB-0730-42C0-4997-CABD2EE7B4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9741" y="6844990"/>
            <a:ext cx="1103381" cy="1103381"/>
          </a:xfrm>
          <a:prstGeom prst="rect">
            <a:avLst/>
          </a:prstGeom>
        </p:spPr>
      </p:pic>
      <p:pic>
        <p:nvPicPr>
          <p:cNvPr id="1040" name="Picture 16" descr="Chromakopia - Wikipedia">
            <a:extLst>
              <a:ext uri="{FF2B5EF4-FFF2-40B4-BE49-F238E27FC236}">
                <a16:creationId xmlns:a16="http://schemas.microsoft.com/office/drawing/2014/main" id="{714B6246-BD56-3CD3-006B-2314D22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794" y="6953280"/>
            <a:ext cx="1155324" cy="115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626967-F69B-0A4D-9B29-2475CC579153}"/>
              </a:ext>
            </a:extLst>
          </p:cNvPr>
          <p:cNvSpPr/>
          <p:nvPr/>
        </p:nvSpPr>
        <p:spPr>
          <a:xfrm>
            <a:off x="8472722" y="4546390"/>
            <a:ext cx="3176472" cy="7731103"/>
          </a:xfrm>
          <a:prstGeom prst="roundRect">
            <a:avLst>
              <a:gd name="adj" fmla="val 7242"/>
            </a:avLst>
          </a:prstGeom>
          <a:noFill/>
          <a:ln w="317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28152667">
                  <a:custGeom>
                    <a:avLst/>
                    <a:gdLst>
                      <a:gd name="connsiteX0" fmla="*/ 0 w 8328045"/>
                      <a:gd name="connsiteY0" fmla="*/ 1093041 h 6558116"/>
                      <a:gd name="connsiteX1" fmla="*/ 1093041 w 8328045"/>
                      <a:gd name="connsiteY1" fmla="*/ 0 h 6558116"/>
                      <a:gd name="connsiteX2" fmla="*/ 1652642 w 8328045"/>
                      <a:gd name="connsiteY2" fmla="*/ 0 h 6558116"/>
                      <a:gd name="connsiteX3" fmla="*/ 2457922 w 8328045"/>
                      <a:gd name="connsiteY3" fmla="*/ 0 h 6558116"/>
                      <a:gd name="connsiteX4" fmla="*/ 3017523 w 8328045"/>
                      <a:gd name="connsiteY4" fmla="*/ 0 h 6558116"/>
                      <a:gd name="connsiteX5" fmla="*/ 3699963 w 8328045"/>
                      <a:gd name="connsiteY5" fmla="*/ 0 h 6558116"/>
                      <a:gd name="connsiteX6" fmla="*/ 4198145 w 8328045"/>
                      <a:gd name="connsiteY6" fmla="*/ 0 h 6558116"/>
                      <a:gd name="connsiteX7" fmla="*/ 4757746 w 8328045"/>
                      <a:gd name="connsiteY7" fmla="*/ 0 h 6558116"/>
                      <a:gd name="connsiteX8" fmla="*/ 5501606 w 8328045"/>
                      <a:gd name="connsiteY8" fmla="*/ 0 h 6558116"/>
                      <a:gd name="connsiteX9" fmla="*/ 5999787 w 8328045"/>
                      <a:gd name="connsiteY9" fmla="*/ 0 h 6558116"/>
                      <a:gd name="connsiteX10" fmla="*/ 6559388 w 8328045"/>
                      <a:gd name="connsiteY10" fmla="*/ 0 h 6558116"/>
                      <a:gd name="connsiteX11" fmla="*/ 7235004 w 8328045"/>
                      <a:gd name="connsiteY11" fmla="*/ 0 h 6558116"/>
                      <a:gd name="connsiteX12" fmla="*/ 8328045 w 8328045"/>
                      <a:gd name="connsiteY12" fmla="*/ 1093041 h 6558116"/>
                      <a:gd name="connsiteX13" fmla="*/ 8328045 w 8328045"/>
                      <a:gd name="connsiteY13" fmla="*/ 1717617 h 6558116"/>
                      <a:gd name="connsiteX14" fmla="*/ 8328045 w 8328045"/>
                      <a:gd name="connsiteY14" fmla="*/ 2298473 h 6558116"/>
                      <a:gd name="connsiteX15" fmla="*/ 8328045 w 8328045"/>
                      <a:gd name="connsiteY15" fmla="*/ 2835609 h 6558116"/>
                      <a:gd name="connsiteX16" fmla="*/ 8328045 w 8328045"/>
                      <a:gd name="connsiteY16" fmla="*/ 3329024 h 6558116"/>
                      <a:gd name="connsiteX17" fmla="*/ 8328045 w 8328045"/>
                      <a:gd name="connsiteY17" fmla="*/ 3997321 h 6558116"/>
                      <a:gd name="connsiteX18" fmla="*/ 8328045 w 8328045"/>
                      <a:gd name="connsiteY18" fmla="*/ 4621897 h 6558116"/>
                      <a:gd name="connsiteX19" fmla="*/ 8328045 w 8328045"/>
                      <a:gd name="connsiteY19" fmla="*/ 5465075 h 6558116"/>
                      <a:gd name="connsiteX20" fmla="*/ 7235004 w 8328045"/>
                      <a:gd name="connsiteY20" fmla="*/ 6558116 h 6558116"/>
                      <a:gd name="connsiteX21" fmla="*/ 6552564 w 8328045"/>
                      <a:gd name="connsiteY21" fmla="*/ 6558116 h 6558116"/>
                      <a:gd name="connsiteX22" fmla="*/ 5931543 w 8328045"/>
                      <a:gd name="connsiteY22" fmla="*/ 6558116 h 6558116"/>
                      <a:gd name="connsiteX23" fmla="*/ 5433362 w 8328045"/>
                      <a:gd name="connsiteY23" fmla="*/ 6558116 h 6558116"/>
                      <a:gd name="connsiteX24" fmla="*/ 4935180 w 8328045"/>
                      <a:gd name="connsiteY24" fmla="*/ 6558116 h 6558116"/>
                      <a:gd name="connsiteX25" fmla="*/ 4191320 w 8328045"/>
                      <a:gd name="connsiteY25" fmla="*/ 6558116 h 6558116"/>
                      <a:gd name="connsiteX26" fmla="*/ 3631719 w 8328045"/>
                      <a:gd name="connsiteY26" fmla="*/ 6558116 h 6558116"/>
                      <a:gd name="connsiteX27" fmla="*/ 3133538 w 8328045"/>
                      <a:gd name="connsiteY27" fmla="*/ 6558116 h 6558116"/>
                      <a:gd name="connsiteX28" fmla="*/ 2635356 w 8328045"/>
                      <a:gd name="connsiteY28" fmla="*/ 6558116 h 6558116"/>
                      <a:gd name="connsiteX29" fmla="*/ 2014335 w 8328045"/>
                      <a:gd name="connsiteY29" fmla="*/ 6558116 h 6558116"/>
                      <a:gd name="connsiteX30" fmla="*/ 1093041 w 8328045"/>
                      <a:gd name="connsiteY30" fmla="*/ 6558116 h 6558116"/>
                      <a:gd name="connsiteX31" fmla="*/ 0 w 8328045"/>
                      <a:gd name="connsiteY31" fmla="*/ 5465075 h 6558116"/>
                      <a:gd name="connsiteX32" fmla="*/ 0 w 8328045"/>
                      <a:gd name="connsiteY32" fmla="*/ 4753058 h 6558116"/>
                      <a:gd name="connsiteX33" fmla="*/ 0 w 8328045"/>
                      <a:gd name="connsiteY33" fmla="*/ 4041041 h 6558116"/>
                      <a:gd name="connsiteX34" fmla="*/ 0 w 8328045"/>
                      <a:gd name="connsiteY34" fmla="*/ 3416465 h 6558116"/>
                      <a:gd name="connsiteX35" fmla="*/ 0 w 8328045"/>
                      <a:gd name="connsiteY35" fmla="*/ 2835609 h 6558116"/>
                      <a:gd name="connsiteX36" fmla="*/ 0 w 8328045"/>
                      <a:gd name="connsiteY36" fmla="*/ 2167312 h 6558116"/>
                      <a:gd name="connsiteX37" fmla="*/ 0 w 8328045"/>
                      <a:gd name="connsiteY37" fmla="*/ 1093041 h 65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8328045" h="6558116" fill="none" extrusionOk="0">
                        <a:moveTo>
                          <a:pt x="0" y="1093041"/>
                        </a:moveTo>
                        <a:cubicBezTo>
                          <a:pt x="149662" y="488443"/>
                          <a:pt x="554556" y="17713"/>
                          <a:pt x="1093041" y="0"/>
                        </a:cubicBezTo>
                        <a:cubicBezTo>
                          <a:pt x="1362136" y="-24274"/>
                          <a:pt x="1431615" y="12695"/>
                          <a:pt x="1652642" y="0"/>
                        </a:cubicBezTo>
                        <a:cubicBezTo>
                          <a:pt x="1873669" y="-12695"/>
                          <a:pt x="2134363" y="-38356"/>
                          <a:pt x="2457922" y="0"/>
                        </a:cubicBezTo>
                        <a:cubicBezTo>
                          <a:pt x="2781481" y="38356"/>
                          <a:pt x="2798555" y="-14250"/>
                          <a:pt x="3017523" y="0"/>
                        </a:cubicBezTo>
                        <a:cubicBezTo>
                          <a:pt x="3236491" y="14250"/>
                          <a:pt x="3480877" y="25993"/>
                          <a:pt x="3699963" y="0"/>
                        </a:cubicBezTo>
                        <a:cubicBezTo>
                          <a:pt x="3919049" y="-25993"/>
                          <a:pt x="3991162" y="926"/>
                          <a:pt x="4198145" y="0"/>
                        </a:cubicBezTo>
                        <a:cubicBezTo>
                          <a:pt x="4405128" y="-926"/>
                          <a:pt x="4549877" y="19823"/>
                          <a:pt x="4757746" y="0"/>
                        </a:cubicBezTo>
                        <a:cubicBezTo>
                          <a:pt x="4965615" y="-19823"/>
                          <a:pt x="5185557" y="10966"/>
                          <a:pt x="5501606" y="0"/>
                        </a:cubicBezTo>
                        <a:cubicBezTo>
                          <a:pt x="5817655" y="-10966"/>
                          <a:pt x="5866337" y="-14160"/>
                          <a:pt x="5999787" y="0"/>
                        </a:cubicBezTo>
                        <a:cubicBezTo>
                          <a:pt x="6133237" y="14160"/>
                          <a:pt x="6282772" y="-13507"/>
                          <a:pt x="6559388" y="0"/>
                        </a:cubicBezTo>
                        <a:cubicBezTo>
                          <a:pt x="6836004" y="13507"/>
                          <a:pt x="6903563" y="-11122"/>
                          <a:pt x="7235004" y="0"/>
                        </a:cubicBezTo>
                        <a:cubicBezTo>
                          <a:pt x="7814710" y="9660"/>
                          <a:pt x="8239634" y="601245"/>
                          <a:pt x="8328045" y="1093041"/>
                        </a:cubicBezTo>
                        <a:cubicBezTo>
                          <a:pt x="8335461" y="1338697"/>
                          <a:pt x="8331768" y="1553760"/>
                          <a:pt x="8328045" y="1717617"/>
                        </a:cubicBezTo>
                        <a:cubicBezTo>
                          <a:pt x="8324322" y="1881474"/>
                          <a:pt x="8317944" y="2051610"/>
                          <a:pt x="8328045" y="2298473"/>
                        </a:cubicBezTo>
                        <a:cubicBezTo>
                          <a:pt x="8338146" y="2545336"/>
                          <a:pt x="8308263" y="2683621"/>
                          <a:pt x="8328045" y="2835609"/>
                        </a:cubicBezTo>
                        <a:cubicBezTo>
                          <a:pt x="8347827" y="2987597"/>
                          <a:pt x="8313673" y="3194198"/>
                          <a:pt x="8328045" y="3329024"/>
                        </a:cubicBezTo>
                        <a:cubicBezTo>
                          <a:pt x="8342417" y="3463850"/>
                          <a:pt x="8305995" y="3741500"/>
                          <a:pt x="8328045" y="3997321"/>
                        </a:cubicBezTo>
                        <a:cubicBezTo>
                          <a:pt x="8350095" y="4253142"/>
                          <a:pt x="8337168" y="4429096"/>
                          <a:pt x="8328045" y="4621897"/>
                        </a:cubicBezTo>
                        <a:cubicBezTo>
                          <a:pt x="8318922" y="4814698"/>
                          <a:pt x="8291258" y="5193906"/>
                          <a:pt x="8328045" y="5465075"/>
                        </a:cubicBezTo>
                        <a:cubicBezTo>
                          <a:pt x="8421841" y="5999019"/>
                          <a:pt x="7917266" y="6562878"/>
                          <a:pt x="7235004" y="6558116"/>
                        </a:cubicBezTo>
                        <a:cubicBezTo>
                          <a:pt x="7012926" y="6589803"/>
                          <a:pt x="6850780" y="6577542"/>
                          <a:pt x="6552564" y="6558116"/>
                        </a:cubicBezTo>
                        <a:cubicBezTo>
                          <a:pt x="6254348" y="6538690"/>
                          <a:pt x="6206437" y="6541145"/>
                          <a:pt x="5931543" y="6558116"/>
                        </a:cubicBezTo>
                        <a:cubicBezTo>
                          <a:pt x="5656649" y="6575087"/>
                          <a:pt x="5559036" y="6565688"/>
                          <a:pt x="5433362" y="6558116"/>
                        </a:cubicBezTo>
                        <a:cubicBezTo>
                          <a:pt x="5307688" y="6550544"/>
                          <a:pt x="5130044" y="6562581"/>
                          <a:pt x="4935180" y="6558116"/>
                        </a:cubicBezTo>
                        <a:cubicBezTo>
                          <a:pt x="4740316" y="6553651"/>
                          <a:pt x="4363593" y="6547809"/>
                          <a:pt x="4191320" y="6558116"/>
                        </a:cubicBezTo>
                        <a:cubicBezTo>
                          <a:pt x="4019047" y="6568423"/>
                          <a:pt x="3893194" y="6546164"/>
                          <a:pt x="3631719" y="6558116"/>
                        </a:cubicBezTo>
                        <a:cubicBezTo>
                          <a:pt x="3370244" y="6570068"/>
                          <a:pt x="3281888" y="6562903"/>
                          <a:pt x="3133538" y="6558116"/>
                        </a:cubicBezTo>
                        <a:cubicBezTo>
                          <a:pt x="2985188" y="6553329"/>
                          <a:pt x="2785009" y="6564805"/>
                          <a:pt x="2635356" y="6558116"/>
                        </a:cubicBezTo>
                        <a:cubicBezTo>
                          <a:pt x="2485703" y="6551427"/>
                          <a:pt x="2184700" y="6545658"/>
                          <a:pt x="2014335" y="6558116"/>
                        </a:cubicBezTo>
                        <a:cubicBezTo>
                          <a:pt x="1843970" y="6570574"/>
                          <a:pt x="1310867" y="6550455"/>
                          <a:pt x="1093041" y="6558116"/>
                        </a:cubicBezTo>
                        <a:cubicBezTo>
                          <a:pt x="421531" y="6601819"/>
                          <a:pt x="-56925" y="5998551"/>
                          <a:pt x="0" y="5465075"/>
                        </a:cubicBezTo>
                        <a:cubicBezTo>
                          <a:pt x="-5622" y="5139725"/>
                          <a:pt x="-4951" y="4990669"/>
                          <a:pt x="0" y="4753058"/>
                        </a:cubicBezTo>
                        <a:cubicBezTo>
                          <a:pt x="4951" y="4515447"/>
                          <a:pt x="35350" y="4312729"/>
                          <a:pt x="0" y="4041041"/>
                        </a:cubicBezTo>
                        <a:cubicBezTo>
                          <a:pt x="-35350" y="3769353"/>
                          <a:pt x="-16283" y="3637178"/>
                          <a:pt x="0" y="3416465"/>
                        </a:cubicBezTo>
                        <a:cubicBezTo>
                          <a:pt x="16283" y="3195752"/>
                          <a:pt x="-24759" y="3092513"/>
                          <a:pt x="0" y="2835609"/>
                        </a:cubicBezTo>
                        <a:cubicBezTo>
                          <a:pt x="24759" y="2578705"/>
                          <a:pt x="550" y="2461779"/>
                          <a:pt x="0" y="2167312"/>
                        </a:cubicBezTo>
                        <a:cubicBezTo>
                          <a:pt x="-550" y="1872845"/>
                          <a:pt x="-48729" y="1346716"/>
                          <a:pt x="0" y="1093041"/>
                        </a:cubicBezTo>
                        <a:close/>
                      </a:path>
                      <a:path w="8328045" h="6558116" stroke="0" extrusionOk="0">
                        <a:moveTo>
                          <a:pt x="0" y="1093041"/>
                        </a:moveTo>
                        <a:cubicBezTo>
                          <a:pt x="-5250" y="505026"/>
                          <a:pt x="506733" y="74379"/>
                          <a:pt x="1093041" y="0"/>
                        </a:cubicBezTo>
                        <a:cubicBezTo>
                          <a:pt x="1450217" y="-35619"/>
                          <a:pt x="1652196" y="4400"/>
                          <a:pt x="1898321" y="0"/>
                        </a:cubicBezTo>
                        <a:cubicBezTo>
                          <a:pt x="2144446" y="-4400"/>
                          <a:pt x="2342450" y="7422"/>
                          <a:pt x="2457922" y="0"/>
                        </a:cubicBezTo>
                        <a:cubicBezTo>
                          <a:pt x="2573394" y="-7422"/>
                          <a:pt x="2774497" y="-24797"/>
                          <a:pt x="2956103" y="0"/>
                        </a:cubicBezTo>
                        <a:cubicBezTo>
                          <a:pt x="3137709" y="24797"/>
                          <a:pt x="3419406" y="30951"/>
                          <a:pt x="3761383" y="0"/>
                        </a:cubicBezTo>
                        <a:cubicBezTo>
                          <a:pt x="4103360" y="-30951"/>
                          <a:pt x="4138945" y="7312"/>
                          <a:pt x="4320984" y="0"/>
                        </a:cubicBezTo>
                        <a:cubicBezTo>
                          <a:pt x="4503023" y="-7312"/>
                          <a:pt x="4608453" y="-9525"/>
                          <a:pt x="4819165" y="0"/>
                        </a:cubicBezTo>
                        <a:cubicBezTo>
                          <a:pt x="5029877" y="9525"/>
                          <a:pt x="5382828" y="6001"/>
                          <a:pt x="5624445" y="0"/>
                        </a:cubicBezTo>
                        <a:cubicBezTo>
                          <a:pt x="5866062" y="-6001"/>
                          <a:pt x="6018776" y="20964"/>
                          <a:pt x="6245466" y="0"/>
                        </a:cubicBezTo>
                        <a:cubicBezTo>
                          <a:pt x="6472156" y="-20964"/>
                          <a:pt x="6804961" y="-7219"/>
                          <a:pt x="7235004" y="0"/>
                        </a:cubicBezTo>
                        <a:cubicBezTo>
                          <a:pt x="7916650" y="33317"/>
                          <a:pt x="8282964" y="550238"/>
                          <a:pt x="8328045" y="1093041"/>
                        </a:cubicBezTo>
                        <a:cubicBezTo>
                          <a:pt x="8338296" y="1349899"/>
                          <a:pt x="8309888" y="1458189"/>
                          <a:pt x="8328045" y="1630177"/>
                        </a:cubicBezTo>
                        <a:cubicBezTo>
                          <a:pt x="8346202" y="1802165"/>
                          <a:pt x="8328814" y="2020962"/>
                          <a:pt x="8328045" y="2211033"/>
                        </a:cubicBezTo>
                        <a:cubicBezTo>
                          <a:pt x="8327276" y="2401104"/>
                          <a:pt x="8316622" y="2467357"/>
                          <a:pt x="8328045" y="2704448"/>
                        </a:cubicBezTo>
                        <a:cubicBezTo>
                          <a:pt x="8339468" y="2941540"/>
                          <a:pt x="8305680" y="3058947"/>
                          <a:pt x="8328045" y="3241583"/>
                        </a:cubicBezTo>
                        <a:cubicBezTo>
                          <a:pt x="8350410" y="3424219"/>
                          <a:pt x="8303003" y="3729092"/>
                          <a:pt x="8328045" y="3909880"/>
                        </a:cubicBezTo>
                        <a:cubicBezTo>
                          <a:pt x="8353087" y="4090668"/>
                          <a:pt x="8316942" y="4157678"/>
                          <a:pt x="8328045" y="4403295"/>
                        </a:cubicBezTo>
                        <a:cubicBezTo>
                          <a:pt x="8339148" y="4648912"/>
                          <a:pt x="8314760" y="4654750"/>
                          <a:pt x="8328045" y="4896711"/>
                        </a:cubicBezTo>
                        <a:cubicBezTo>
                          <a:pt x="8341330" y="5138672"/>
                          <a:pt x="8336041" y="5316007"/>
                          <a:pt x="8328045" y="5465075"/>
                        </a:cubicBezTo>
                        <a:cubicBezTo>
                          <a:pt x="8367749" y="6121333"/>
                          <a:pt x="7819226" y="6524623"/>
                          <a:pt x="7235004" y="6558116"/>
                        </a:cubicBezTo>
                        <a:cubicBezTo>
                          <a:pt x="7044421" y="6557949"/>
                          <a:pt x="6855725" y="6570493"/>
                          <a:pt x="6675403" y="6558116"/>
                        </a:cubicBezTo>
                        <a:cubicBezTo>
                          <a:pt x="6495081" y="6545739"/>
                          <a:pt x="6194867" y="6576355"/>
                          <a:pt x="5870123" y="6558116"/>
                        </a:cubicBezTo>
                        <a:cubicBezTo>
                          <a:pt x="5545379" y="6539877"/>
                          <a:pt x="5525805" y="6564756"/>
                          <a:pt x="5371942" y="6558116"/>
                        </a:cubicBezTo>
                        <a:cubicBezTo>
                          <a:pt x="5218079" y="6551476"/>
                          <a:pt x="4820338" y="6559633"/>
                          <a:pt x="4628082" y="6558116"/>
                        </a:cubicBezTo>
                        <a:cubicBezTo>
                          <a:pt x="4435826" y="6556599"/>
                          <a:pt x="4333430" y="6530535"/>
                          <a:pt x="4068481" y="6558116"/>
                        </a:cubicBezTo>
                        <a:cubicBezTo>
                          <a:pt x="3803532" y="6585697"/>
                          <a:pt x="3650635" y="6543256"/>
                          <a:pt x="3508880" y="6558116"/>
                        </a:cubicBezTo>
                        <a:cubicBezTo>
                          <a:pt x="3367125" y="6572976"/>
                          <a:pt x="3121079" y="6556833"/>
                          <a:pt x="2826439" y="6558116"/>
                        </a:cubicBezTo>
                        <a:cubicBezTo>
                          <a:pt x="2531799" y="6559399"/>
                          <a:pt x="2302594" y="6570635"/>
                          <a:pt x="2021160" y="6558116"/>
                        </a:cubicBezTo>
                        <a:cubicBezTo>
                          <a:pt x="1739726" y="6545597"/>
                          <a:pt x="1399924" y="6522865"/>
                          <a:pt x="1093041" y="6558116"/>
                        </a:cubicBezTo>
                        <a:cubicBezTo>
                          <a:pt x="467738" y="6560418"/>
                          <a:pt x="-34783" y="6048948"/>
                          <a:pt x="0" y="5465075"/>
                        </a:cubicBezTo>
                        <a:cubicBezTo>
                          <a:pt x="-8288" y="5122799"/>
                          <a:pt x="-31276" y="5013449"/>
                          <a:pt x="0" y="4753058"/>
                        </a:cubicBezTo>
                        <a:cubicBezTo>
                          <a:pt x="31276" y="4492667"/>
                          <a:pt x="24889" y="4289470"/>
                          <a:pt x="0" y="4128482"/>
                        </a:cubicBezTo>
                        <a:cubicBezTo>
                          <a:pt x="-24889" y="3967494"/>
                          <a:pt x="11924" y="3703976"/>
                          <a:pt x="0" y="3591346"/>
                        </a:cubicBezTo>
                        <a:cubicBezTo>
                          <a:pt x="-11924" y="3478716"/>
                          <a:pt x="-6214" y="3288008"/>
                          <a:pt x="0" y="3054211"/>
                        </a:cubicBezTo>
                        <a:cubicBezTo>
                          <a:pt x="6214" y="2820414"/>
                          <a:pt x="1644" y="2572407"/>
                          <a:pt x="0" y="2429634"/>
                        </a:cubicBezTo>
                        <a:cubicBezTo>
                          <a:pt x="-1644" y="2286861"/>
                          <a:pt x="2625" y="2039750"/>
                          <a:pt x="0" y="1805058"/>
                        </a:cubicBezTo>
                        <a:cubicBezTo>
                          <a:pt x="-2625" y="1570366"/>
                          <a:pt x="28757" y="1427871"/>
                          <a:pt x="0" y="109304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7783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Album Read (if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you haven’t wrote a review yet)</a:t>
            </a:r>
            <a:r>
              <a:rPr lang="en-US" sz="2400" b="1" dirty="0"/>
              <a:t>: View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54FF13-8BB1-FB09-1F78-D7A85CB39D8D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4D4151-29E2-7F22-1B2E-F57A7B4020BE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C018-BF1B-AFBE-C3CB-D6BA80B2CA3E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3063503-DD1B-C4A3-2A3F-43218288C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F84724ED-EAAF-BF78-BEED-B7FA8DC3A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203EAA-9E57-9463-4D35-E74FEF35C43C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26D9CD-553C-A631-78F5-FF0BAC1CBBED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1" name="Graphic 10" descr="Record with solid fill">
              <a:extLst>
                <a:ext uri="{FF2B5EF4-FFF2-40B4-BE49-F238E27FC236}">
                  <a16:creationId xmlns:a16="http://schemas.microsoft.com/office/drawing/2014/main" id="{B94023DE-7274-18A1-F596-10D01436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AEE61-603B-4A81-A4B4-65F3470B3325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Bell with solid fill">
            <a:extLst>
              <a:ext uri="{FF2B5EF4-FFF2-40B4-BE49-F238E27FC236}">
                <a16:creationId xmlns:a16="http://schemas.microsoft.com/office/drawing/2014/main" id="{23A01D5B-BE65-2B2C-A504-4D2F8A506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pic>
        <p:nvPicPr>
          <p:cNvPr id="3074" name="Picture 2" descr="Igor (album) - Wikipedia">
            <a:extLst>
              <a:ext uri="{FF2B5EF4-FFF2-40B4-BE49-F238E27FC236}">
                <a16:creationId xmlns:a16="http://schemas.microsoft.com/office/drawing/2014/main" id="{45B67ACB-7B0D-5D72-E701-25C55B6E7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6" y="1197372"/>
            <a:ext cx="2540308" cy="254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B09B2-C3F9-6F34-86C8-495BA6F36DD5}"/>
              </a:ext>
            </a:extLst>
          </p:cNvPr>
          <p:cNvSpPr txBox="1"/>
          <p:nvPr/>
        </p:nvSpPr>
        <p:spPr>
          <a:xfrm>
            <a:off x="3370923" y="2033581"/>
            <a:ext cx="1934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IGOR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52C77-631B-C005-3B47-07EC71483550}"/>
              </a:ext>
            </a:extLst>
          </p:cNvPr>
          <p:cNvSpPr txBox="1"/>
          <p:nvPr/>
        </p:nvSpPr>
        <p:spPr>
          <a:xfrm>
            <a:off x="3389490" y="2445385"/>
            <a:ext cx="292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1200" dirty="0"/>
              <a:t>2019-05-17 • 12 </a:t>
            </a:r>
            <a:r>
              <a:rPr lang="ko-KR" altLang="en-US" sz="1200" dirty="0"/>
              <a:t> </a:t>
            </a:r>
            <a:r>
              <a:rPr lang="en-US" altLang="ko-KR" sz="1200" dirty="0"/>
              <a:t>tracks</a:t>
            </a:r>
            <a:endParaRPr lang="en-US" sz="1200" dirty="0"/>
          </a:p>
          <a:p>
            <a:r>
              <a:rPr lang="en-US" sz="1200" b="1" dirty="0"/>
              <a:t>Tyler, The </a:t>
            </a:r>
            <a:r>
              <a:rPr lang="en-US" sz="1200" b="1" dirty="0" err="1"/>
              <a:t>Creater</a:t>
            </a:r>
            <a:endParaRPr 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F6A58-2030-7926-D361-76B7CEA6D2C4}"/>
              </a:ext>
            </a:extLst>
          </p:cNvPr>
          <p:cNvSpPr txBox="1"/>
          <p:nvPr/>
        </p:nvSpPr>
        <p:spPr>
          <a:xfrm>
            <a:off x="7612504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2000" b="1" dirty="0"/>
              <a:t>⭐ </a:t>
            </a:r>
            <a:r>
              <a:rPr lang="en-US" altLang="ko-KR" sz="2000" b="1" dirty="0"/>
              <a:t>4.5 / 5</a:t>
            </a:r>
          </a:p>
          <a:p>
            <a:pPr algn="ctr"/>
            <a:r>
              <a:rPr lang="ko-KR" altLang="en-US" sz="1100" dirty="0"/>
              <a:t>평균 별점</a:t>
            </a:r>
            <a:endParaRPr lang="en-US" altLang="ko-KR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9490A-9100-F1A5-6097-98E32F543A47}"/>
              </a:ext>
            </a:extLst>
          </p:cNvPr>
          <p:cNvSpPr/>
          <p:nvPr/>
        </p:nvSpPr>
        <p:spPr>
          <a:xfrm>
            <a:off x="0" y="6651824"/>
            <a:ext cx="12192000" cy="16737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208E9-A1AD-CE5A-9FEF-1BB55FE97F20}"/>
              </a:ext>
            </a:extLst>
          </p:cNvPr>
          <p:cNvSpPr txBox="1"/>
          <p:nvPr/>
        </p:nvSpPr>
        <p:spPr>
          <a:xfrm>
            <a:off x="7119069" y="709371"/>
            <a:ext cx="489175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ko-KR" altLang="en-US" sz="1200" b="1" dirty="0"/>
              <a:t>🏆 </a:t>
            </a:r>
            <a:r>
              <a:rPr lang="en-US" sz="1200" b="1" dirty="0"/>
              <a:t>[</a:t>
            </a:r>
            <a:r>
              <a:rPr lang="ko-KR" altLang="en-US" sz="1200" b="1" dirty="0"/>
              <a:t>가장 영감받은 앨범</a:t>
            </a:r>
            <a:r>
              <a:rPr lang="en-US" altLang="ko-KR" sz="1200" b="1" dirty="0"/>
              <a:t>] </a:t>
            </a:r>
            <a:r>
              <a:rPr lang="ko-KR" altLang="en-US" sz="1200" b="1" dirty="0"/>
              <a:t>에서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/>
              <a:t>위를 차지했어요</a:t>
            </a:r>
            <a:r>
              <a:rPr lang="en-US" altLang="ko-KR" sz="1200" b="1" dirty="0"/>
              <a:t>.</a:t>
            </a:r>
            <a:endParaRPr lang="en-US" sz="12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0CCF5-BEC6-C0B9-C0E8-C9F840B1F34B}"/>
              </a:ext>
            </a:extLst>
          </p:cNvPr>
          <p:cNvCxnSpPr>
            <a:cxnSpLocks/>
          </p:cNvCxnSpPr>
          <p:nvPr/>
        </p:nvCxnSpPr>
        <p:spPr>
          <a:xfrm>
            <a:off x="8248725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0DFE17-F390-E4D9-DE4C-062BA3A2C662}"/>
              </a:ext>
            </a:extLst>
          </p:cNvPr>
          <p:cNvCxnSpPr>
            <a:cxnSpLocks/>
          </p:cNvCxnSpPr>
          <p:nvPr/>
        </p:nvCxnSpPr>
        <p:spPr>
          <a:xfrm>
            <a:off x="9851383" y="2653245"/>
            <a:ext cx="0" cy="68586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38DE60-BE7D-99DB-A546-13FBD7284332}"/>
              </a:ext>
            </a:extLst>
          </p:cNvPr>
          <p:cNvSpPr/>
          <p:nvPr/>
        </p:nvSpPr>
        <p:spPr>
          <a:xfrm>
            <a:off x="10269133" y="2645281"/>
            <a:ext cx="1455267" cy="685862"/>
          </a:xfrm>
          <a:custGeom>
            <a:avLst/>
            <a:gdLst>
              <a:gd name="connsiteX0" fmla="*/ 0 w 1455267"/>
              <a:gd name="connsiteY0" fmla="*/ 114313 h 685862"/>
              <a:gd name="connsiteX1" fmla="*/ 114313 w 1455267"/>
              <a:gd name="connsiteY1" fmla="*/ 0 h 685862"/>
              <a:gd name="connsiteX2" fmla="*/ 535460 w 1455267"/>
              <a:gd name="connsiteY2" fmla="*/ 0 h 685862"/>
              <a:gd name="connsiteX3" fmla="*/ 944340 w 1455267"/>
              <a:gd name="connsiteY3" fmla="*/ 0 h 685862"/>
              <a:gd name="connsiteX4" fmla="*/ 1340954 w 1455267"/>
              <a:gd name="connsiteY4" fmla="*/ 0 h 685862"/>
              <a:gd name="connsiteX5" fmla="*/ 1455267 w 1455267"/>
              <a:gd name="connsiteY5" fmla="*/ 114313 h 685862"/>
              <a:gd name="connsiteX6" fmla="*/ 1455267 w 1455267"/>
              <a:gd name="connsiteY6" fmla="*/ 571549 h 685862"/>
              <a:gd name="connsiteX7" fmla="*/ 1340954 w 1455267"/>
              <a:gd name="connsiteY7" fmla="*/ 685862 h 685862"/>
              <a:gd name="connsiteX8" fmla="*/ 919807 w 1455267"/>
              <a:gd name="connsiteY8" fmla="*/ 685862 h 685862"/>
              <a:gd name="connsiteX9" fmla="*/ 547726 w 1455267"/>
              <a:gd name="connsiteY9" fmla="*/ 685862 h 685862"/>
              <a:gd name="connsiteX10" fmla="*/ 114313 w 1455267"/>
              <a:gd name="connsiteY10" fmla="*/ 685862 h 685862"/>
              <a:gd name="connsiteX11" fmla="*/ 0 w 1455267"/>
              <a:gd name="connsiteY11" fmla="*/ 571549 h 685862"/>
              <a:gd name="connsiteX12" fmla="*/ 0 w 1455267"/>
              <a:gd name="connsiteY12" fmla="*/ 114313 h 6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55267" h="685862" fill="none" extrusionOk="0">
                <a:moveTo>
                  <a:pt x="0" y="114313"/>
                </a:moveTo>
                <a:cubicBezTo>
                  <a:pt x="-14794" y="53609"/>
                  <a:pt x="37680" y="-9315"/>
                  <a:pt x="114313" y="0"/>
                </a:cubicBezTo>
                <a:cubicBezTo>
                  <a:pt x="286603" y="-43634"/>
                  <a:pt x="429189" y="28629"/>
                  <a:pt x="535460" y="0"/>
                </a:cubicBezTo>
                <a:cubicBezTo>
                  <a:pt x="641731" y="-28629"/>
                  <a:pt x="804567" y="5970"/>
                  <a:pt x="944340" y="0"/>
                </a:cubicBezTo>
                <a:cubicBezTo>
                  <a:pt x="1084113" y="-5970"/>
                  <a:pt x="1145472" y="16132"/>
                  <a:pt x="1340954" y="0"/>
                </a:cubicBezTo>
                <a:cubicBezTo>
                  <a:pt x="1385703" y="757"/>
                  <a:pt x="1460346" y="42024"/>
                  <a:pt x="1455267" y="114313"/>
                </a:cubicBezTo>
                <a:cubicBezTo>
                  <a:pt x="1456844" y="306756"/>
                  <a:pt x="1407158" y="397822"/>
                  <a:pt x="1455267" y="571549"/>
                </a:cubicBezTo>
                <a:cubicBezTo>
                  <a:pt x="1457889" y="639874"/>
                  <a:pt x="1389682" y="693458"/>
                  <a:pt x="1340954" y="685862"/>
                </a:cubicBezTo>
                <a:cubicBezTo>
                  <a:pt x="1197164" y="730782"/>
                  <a:pt x="1029921" y="652143"/>
                  <a:pt x="919807" y="685862"/>
                </a:cubicBezTo>
                <a:cubicBezTo>
                  <a:pt x="809693" y="719581"/>
                  <a:pt x="633239" y="661448"/>
                  <a:pt x="547726" y="685862"/>
                </a:cubicBezTo>
                <a:cubicBezTo>
                  <a:pt x="462213" y="710276"/>
                  <a:pt x="288876" y="644150"/>
                  <a:pt x="114313" y="685862"/>
                </a:cubicBezTo>
                <a:cubicBezTo>
                  <a:pt x="55703" y="687445"/>
                  <a:pt x="5203" y="652209"/>
                  <a:pt x="0" y="571549"/>
                </a:cubicBezTo>
                <a:cubicBezTo>
                  <a:pt x="-6699" y="369704"/>
                  <a:pt x="25997" y="306065"/>
                  <a:pt x="0" y="114313"/>
                </a:cubicBezTo>
                <a:close/>
              </a:path>
              <a:path w="1455267" h="685862" stroke="0" extrusionOk="0">
                <a:moveTo>
                  <a:pt x="0" y="114313"/>
                </a:moveTo>
                <a:cubicBezTo>
                  <a:pt x="-7361" y="46639"/>
                  <a:pt x="34612" y="6218"/>
                  <a:pt x="114313" y="0"/>
                </a:cubicBezTo>
                <a:cubicBezTo>
                  <a:pt x="299389" y="-12818"/>
                  <a:pt x="339554" y="51695"/>
                  <a:pt x="547726" y="0"/>
                </a:cubicBezTo>
                <a:cubicBezTo>
                  <a:pt x="755898" y="-51695"/>
                  <a:pt x="820728" y="43997"/>
                  <a:pt x="944340" y="0"/>
                </a:cubicBezTo>
                <a:cubicBezTo>
                  <a:pt x="1067952" y="-43997"/>
                  <a:pt x="1242777" y="28703"/>
                  <a:pt x="1340954" y="0"/>
                </a:cubicBezTo>
                <a:cubicBezTo>
                  <a:pt x="1402262" y="-5879"/>
                  <a:pt x="1459253" y="36430"/>
                  <a:pt x="1455267" y="114313"/>
                </a:cubicBezTo>
                <a:cubicBezTo>
                  <a:pt x="1473795" y="307553"/>
                  <a:pt x="1413727" y="449080"/>
                  <a:pt x="1455267" y="571549"/>
                </a:cubicBezTo>
                <a:cubicBezTo>
                  <a:pt x="1454041" y="622995"/>
                  <a:pt x="1396712" y="696111"/>
                  <a:pt x="1340954" y="685862"/>
                </a:cubicBezTo>
                <a:cubicBezTo>
                  <a:pt x="1199215" y="689096"/>
                  <a:pt x="1079469" y="667938"/>
                  <a:pt x="956606" y="685862"/>
                </a:cubicBezTo>
                <a:cubicBezTo>
                  <a:pt x="833743" y="703786"/>
                  <a:pt x="744102" y="665294"/>
                  <a:pt x="547726" y="685862"/>
                </a:cubicBezTo>
                <a:cubicBezTo>
                  <a:pt x="351350" y="706430"/>
                  <a:pt x="308007" y="683544"/>
                  <a:pt x="114313" y="685862"/>
                </a:cubicBezTo>
                <a:cubicBezTo>
                  <a:pt x="56015" y="681084"/>
                  <a:pt x="14683" y="625214"/>
                  <a:pt x="0" y="571549"/>
                </a:cubicBezTo>
                <a:cubicBezTo>
                  <a:pt x="-21304" y="392265"/>
                  <a:pt x="45452" y="286466"/>
                  <a:pt x="0" y="114313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</a:rPr>
              <a:t>리뷰 쓰기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</a:rPr>
              <a:t>로그인 후 이용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9EB2D5-66D4-58B5-98BF-99B8E32C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50" y="3373268"/>
            <a:ext cx="303331" cy="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8ABEBE-CF6B-A770-E7D0-FF34AE0EE6D0}"/>
              </a:ext>
            </a:extLst>
          </p:cNvPr>
          <p:cNvSpPr txBox="1"/>
          <p:nvPr/>
        </p:nvSpPr>
        <p:spPr>
          <a:xfrm>
            <a:off x="6044340" y="2197206"/>
            <a:ext cx="281557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altLang="ko-KR" sz="2000" b="1" dirty="0"/>
              <a:t>196</a:t>
            </a:r>
          </a:p>
          <a:p>
            <a:pPr algn="ctr"/>
            <a:r>
              <a:rPr lang="ko-KR" altLang="en-US" sz="1100" dirty="0"/>
              <a:t>리뷰 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77692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Page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3391B3-1A89-5BFE-69FD-687AD0E8EE95}"/>
              </a:ext>
            </a:extLst>
          </p:cNvPr>
          <p:cNvCxnSpPr>
            <a:cxnSpLocks/>
          </p:cNvCxnSpPr>
          <p:nvPr/>
        </p:nvCxnSpPr>
        <p:spPr>
          <a:xfrm>
            <a:off x="314092" y="1015120"/>
            <a:ext cx="1156381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8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Other user’s profile: View</a:t>
            </a:r>
          </a:p>
        </p:txBody>
      </p:sp>
      <p:pic>
        <p:nvPicPr>
          <p:cNvPr id="1026" name="Picture 2" descr="Download Blank Profile Picture, Mystery Man, Avatar. Royalty-Free Vector  Graphic - Pixabay">
            <a:extLst>
              <a:ext uri="{FF2B5EF4-FFF2-40B4-BE49-F238E27FC236}">
                <a16:creationId xmlns:a16="http://schemas.microsoft.com/office/drawing/2014/main" id="{484E7C67-6E50-C9DD-A76E-1734BC813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87" y="1314232"/>
            <a:ext cx="1474115" cy="147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523105" y="3028890"/>
            <a:ext cx="193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비니비니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E183B-8F01-B419-BF85-A086580E523B}"/>
              </a:ext>
            </a:extLst>
          </p:cNvPr>
          <p:cNvSpPr txBox="1"/>
          <p:nvPr/>
        </p:nvSpPr>
        <p:spPr>
          <a:xfrm>
            <a:off x="-3574146" y="66062"/>
            <a:ext cx="357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Profile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Followers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Likes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0" y="6065696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Useful Bootstrap Profile Templates That You Might Need">
            <a:extLst>
              <a:ext uri="{FF2B5EF4-FFF2-40B4-BE49-F238E27FC236}">
                <a16:creationId xmlns:a16="http://schemas.microsoft.com/office/drawing/2014/main" id="{BA2EC89C-9591-3903-77B4-0C795EB4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814" y="-1068729"/>
            <a:ext cx="3574146" cy="226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5765EC-1107-104E-C3E3-681471039667}"/>
              </a:ext>
            </a:extLst>
          </p:cNvPr>
          <p:cNvSpPr txBox="1"/>
          <p:nvPr/>
        </p:nvSpPr>
        <p:spPr>
          <a:xfrm>
            <a:off x="2443015" y="2221666"/>
            <a:ext cx="367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b="1" dirty="0"/>
          </a:p>
          <a:p>
            <a:r>
              <a:rPr lang="ko-KR" altLang="en-US" sz="1600" b="1" dirty="0"/>
              <a:t>가입 날짜</a:t>
            </a:r>
            <a:r>
              <a:rPr lang="en-US" altLang="ko-KR" sz="1600" b="1" dirty="0"/>
              <a:t>		XXXX-XX-XX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3D036-6EC9-07B9-F1C4-388EDAB399EF}"/>
              </a:ext>
            </a:extLst>
          </p:cNvPr>
          <p:cNvSpPr txBox="1"/>
          <p:nvPr/>
        </p:nvSpPr>
        <p:spPr>
          <a:xfrm>
            <a:off x="523105" y="3776502"/>
            <a:ext cx="1934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나락도 락이다</a:t>
            </a:r>
            <a:endParaRPr lang="en-US" altLang="ko-KR" sz="12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241BC7-D56D-3ED2-FFE1-629E60032386}"/>
              </a:ext>
            </a:extLst>
          </p:cNvPr>
          <p:cNvGrpSpPr/>
          <p:nvPr/>
        </p:nvGrpSpPr>
        <p:grpSpPr>
          <a:xfrm>
            <a:off x="1060790" y="3381210"/>
            <a:ext cx="2027051" cy="261610"/>
            <a:chOff x="1126679" y="4091506"/>
            <a:chExt cx="2027051" cy="261610"/>
          </a:xfrm>
        </p:grpSpPr>
        <p:pic>
          <p:nvPicPr>
            <p:cNvPr id="1028" name="Picture 4" descr="Instagram - Free social icons">
              <a:extLst>
                <a:ext uri="{FF2B5EF4-FFF2-40B4-BE49-F238E27FC236}">
                  <a16:creationId xmlns:a16="http://schemas.microsoft.com/office/drawing/2014/main" id="{7E1B6A6E-74F8-F88D-87B1-0D8E18A28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9" y="4176773"/>
              <a:ext cx="131502" cy="131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91A793-6F2D-77E3-DC8E-1B861C4DA7CC}"/>
                </a:ext>
              </a:extLst>
            </p:cNvPr>
            <p:cNvSpPr txBox="1"/>
            <p:nvPr/>
          </p:nvSpPr>
          <p:spPr>
            <a:xfrm>
              <a:off x="1219052" y="4091506"/>
              <a:ext cx="19346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gogumaabin</a:t>
              </a:r>
              <a:endParaRPr lang="en-US" altLang="ko-KR" sz="1100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7EDA17-9ABF-7673-2D9F-B4DF6BA7ECE2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58ECBD-7A65-6FDB-DBDA-F498D749F615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7C9619-F835-3531-16AA-28534F4FA6BA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4DC5E5-B23E-6C50-A50C-22D83A69F2D3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Magnifying glass with solid fill">
            <a:extLst>
              <a:ext uri="{FF2B5EF4-FFF2-40B4-BE49-F238E27FC236}">
                <a16:creationId xmlns:a16="http://schemas.microsoft.com/office/drawing/2014/main" id="{74361988-ED05-475C-A4B2-BE3CA470E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1BDCB088-5109-17C3-A456-82CC50E24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802CB-8D1E-B11D-4B79-D93C39234885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A1C575-9BEC-CA42-2406-3F9F2E6D1116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34" name="Graphic 33" descr="Record with solid fill">
              <a:extLst>
                <a:ext uri="{FF2B5EF4-FFF2-40B4-BE49-F238E27FC236}">
                  <a16:creationId xmlns:a16="http://schemas.microsoft.com/office/drawing/2014/main" id="{39E7FCD5-805D-CAB5-58C7-006C49BF3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5078D-21E4-6F18-4FA1-AED962E5D7BF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Bell with solid fill">
            <a:extLst>
              <a:ext uri="{FF2B5EF4-FFF2-40B4-BE49-F238E27FC236}">
                <a16:creationId xmlns:a16="http://schemas.microsoft.com/office/drawing/2014/main" id="{0CFEE36C-CA08-5B33-1CFD-22D96C57D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15BCE3-D031-537F-B47F-89D21A2D152A}"/>
              </a:ext>
            </a:extLst>
          </p:cNvPr>
          <p:cNvSpPr txBox="1"/>
          <p:nvPr/>
        </p:nvSpPr>
        <p:spPr>
          <a:xfrm>
            <a:off x="2630316" y="785888"/>
            <a:ext cx="3679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b="1" dirty="0"/>
          </a:p>
          <a:p>
            <a:r>
              <a:rPr lang="en-US" altLang="ko-KR" sz="3200" b="1" dirty="0"/>
              <a:t>10	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BD0B-737E-4F3C-6CC2-B2C884FA22BA}"/>
              </a:ext>
            </a:extLst>
          </p:cNvPr>
          <p:cNvSpPr txBox="1"/>
          <p:nvPr/>
        </p:nvSpPr>
        <p:spPr>
          <a:xfrm>
            <a:off x="2617599" y="1647662"/>
            <a:ext cx="3679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ko-KR" altLang="en-US" sz="1100" dirty="0" err="1"/>
              <a:t>팔로워</a:t>
            </a:r>
            <a:r>
              <a:rPr lang="en-US" altLang="ko-KR" sz="1100" dirty="0"/>
              <a:t>             </a:t>
            </a:r>
            <a:r>
              <a:rPr lang="ko-KR" altLang="en-US" sz="1100" dirty="0" err="1"/>
              <a:t>팔로잉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4574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A64544-A2A4-BEDE-95A0-BAB8221D31AF}"/>
              </a:ext>
            </a:extLst>
          </p:cNvPr>
          <p:cNvSpPr txBox="1"/>
          <p:nvPr/>
        </p:nvSpPr>
        <p:spPr>
          <a:xfrm>
            <a:off x="0" y="-623896"/>
            <a:ext cx="538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About: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FA18C-D709-A120-C423-81511CD81685}"/>
              </a:ext>
            </a:extLst>
          </p:cNvPr>
          <p:cNvSpPr txBox="1"/>
          <p:nvPr/>
        </p:nvSpPr>
        <p:spPr>
          <a:xfrm>
            <a:off x="0" y="152581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FAQ</a:t>
            </a:r>
            <a:endParaRPr lang="ko-KR" altLang="en-US" sz="20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EDBA76-4151-6A69-395D-91298989E54C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BBE7F-3DAA-CFC3-85AE-DEC77F1EE415}"/>
              </a:ext>
            </a:extLst>
          </p:cNvPr>
          <p:cNvSpPr/>
          <p:nvPr/>
        </p:nvSpPr>
        <p:spPr>
          <a:xfrm>
            <a:off x="-1" y="6461848"/>
            <a:ext cx="12192000" cy="792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4361D-9A80-79B6-5F06-E2BE1B60601B}"/>
              </a:ext>
            </a:extLst>
          </p:cNvPr>
          <p:cNvSpPr txBox="1"/>
          <p:nvPr/>
        </p:nvSpPr>
        <p:spPr>
          <a:xfrm>
            <a:off x="0" y="2591248"/>
            <a:ext cx="12192000" cy="94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200" dirty="0"/>
              <a:t>Q: </a:t>
            </a:r>
            <a:r>
              <a:rPr lang="ko-KR" altLang="en-US" sz="1200" dirty="0"/>
              <a:t>개발자님은 귀여우신가요</a:t>
            </a:r>
            <a:r>
              <a:rPr lang="en-US" altLang="ko-KR" sz="1200" dirty="0"/>
              <a:t>?</a:t>
            </a:r>
          </a:p>
          <a:p>
            <a:pPr algn="ctr">
              <a:lnSpc>
                <a:spcPct val="250000"/>
              </a:lnSpc>
            </a:pPr>
            <a:r>
              <a:rPr lang="en-US" altLang="ko-KR" sz="1200" dirty="0"/>
              <a:t>A: </a:t>
            </a:r>
            <a:r>
              <a:rPr lang="ko-KR" altLang="en-US" sz="1200" dirty="0"/>
              <a:t>어떻게 아셨죠</a:t>
            </a:r>
            <a:r>
              <a:rPr lang="en-US" altLang="ko-KR" sz="1200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609A4-25D7-F21D-F2D9-CCDB84CA45AA}"/>
              </a:ext>
            </a:extLst>
          </p:cNvPr>
          <p:cNvCxnSpPr>
            <a:cxnSpLocks/>
          </p:cNvCxnSpPr>
          <p:nvPr/>
        </p:nvCxnSpPr>
        <p:spPr>
          <a:xfrm>
            <a:off x="0" y="713153"/>
            <a:ext cx="1219200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48CB3-107E-6CEA-DDDB-51E710CB6E4B}"/>
              </a:ext>
            </a:extLst>
          </p:cNvPr>
          <p:cNvSpPr txBox="1"/>
          <p:nvPr/>
        </p:nvSpPr>
        <p:spPr>
          <a:xfrm>
            <a:off x="4459671" y="206176"/>
            <a:ext cx="63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400" b="1" dirty="0"/>
              <a:t>ALBUMS          REVIEWS          MEMBERS          BOARD          SUPPORT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28219-537F-CF83-6045-9B89FBCE4227}"/>
              </a:ext>
            </a:extLst>
          </p:cNvPr>
          <p:cNvSpPr/>
          <p:nvPr/>
        </p:nvSpPr>
        <p:spPr>
          <a:xfrm>
            <a:off x="1138733" y="200568"/>
            <a:ext cx="3104084" cy="30777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A92576B7-AC75-6CFD-4130-A30B952E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7" y="262942"/>
            <a:ext cx="212369" cy="212369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CD48C86C-8FBF-1534-382F-2E0FEE6DB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5244" y="200568"/>
            <a:ext cx="331283" cy="3312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6084B-6AB9-1A48-D7C5-F407E61BB02A}"/>
              </a:ext>
            </a:extLst>
          </p:cNvPr>
          <p:cNvGrpSpPr/>
          <p:nvPr/>
        </p:nvGrpSpPr>
        <p:grpSpPr>
          <a:xfrm>
            <a:off x="225150" y="36800"/>
            <a:ext cx="635312" cy="635312"/>
            <a:chOff x="1387921" y="1992924"/>
            <a:chExt cx="635312" cy="6353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B2A04B-DD8F-0BDE-8BC4-B7C277B8A213}"/>
                </a:ext>
              </a:extLst>
            </p:cNvPr>
            <p:cNvSpPr/>
            <p:nvPr/>
          </p:nvSpPr>
          <p:spPr>
            <a:xfrm>
              <a:off x="1454536" y="2064774"/>
              <a:ext cx="502083" cy="491613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4" name="Graphic 13" descr="Record with solid fill">
              <a:extLst>
                <a:ext uri="{FF2B5EF4-FFF2-40B4-BE49-F238E27FC236}">
                  <a16:creationId xmlns:a16="http://schemas.microsoft.com/office/drawing/2014/main" id="{8624F802-923E-46E0-14D6-1A8ADE50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87921" y="1992924"/>
              <a:ext cx="635312" cy="635312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8CC8C9-8D86-7AB5-DF82-69B0D6CD7610}"/>
              </a:ext>
            </a:extLst>
          </p:cNvPr>
          <p:cNvSpPr/>
          <p:nvPr/>
        </p:nvSpPr>
        <p:spPr>
          <a:xfrm>
            <a:off x="0" y="691474"/>
            <a:ext cx="12192000" cy="1888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39000">
                <a:srgbClr val="FFFF00">
                  <a:tint val="44500"/>
                  <a:satMod val="160000"/>
                </a:srgbClr>
              </a:gs>
              <a:gs pos="19000">
                <a:srgbClr val="FFFFA7"/>
              </a:gs>
              <a:gs pos="49000">
                <a:srgbClr val="FFFFC7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Bell with solid fill">
            <a:extLst>
              <a:ext uri="{FF2B5EF4-FFF2-40B4-BE49-F238E27FC236}">
                <a16:creationId xmlns:a16="http://schemas.microsoft.com/office/drawing/2014/main" id="{9963ED5B-FD16-76E5-24B8-206CAD714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9532" y="200567"/>
            <a:ext cx="331283" cy="33128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6E91B3-CDFD-9ED5-6452-AF52A53BC136}"/>
              </a:ext>
            </a:extLst>
          </p:cNvPr>
          <p:cNvCxnSpPr>
            <a:cxnSpLocks/>
          </p:cNvCxnSpPr>
          <p:nvPr/>
        </p:nvCxnSpPr>
        <p:spPr>
          <a:xfrm>
            <a:off x="1789470" y="2239176"/>
            <a:ext cx="8613058" cy="661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1520</Words>
  <Application>Microsoft Office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Noh,Haebin</dc:creator>
  <cp:lastModifiedBy>Haebin Noh</cp:lastModifiedBy>
  <cp:revision>143</cp:revision>
  <dcterms:created xsi:type="dcterms:W3CDTF">2024-10-31T16:36:49Z</dcterms:created>
  <dcterms:modified xsi:type="dcterms:W3CDTF">2024-11-19T22:54:40Z</dcterms:modified>
</cp:coreProperties>
</file>