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1733930" rtl="0" fontAlgn="auto" latinLnBrk="0" hangingPunct="0">
      <a:lnSpc>
        <a:spcPct val="90000"/>
      </a:lnSpc>
      <a:spcBef>
        <a:spcPts val="3200"/>
      </a:spcBef>
      <a:spcAft>
        <a:spcPts val="0"/>
      </a:spcAft>
      <a:buClrTx/>
      <a:buSzTx/>
      <a:buFontTx/>
      <a:buNone/>
      <a:tabLst/>
      <a:defRPr b="0" baseline="0" cap="none" i="0" spc="0" strike="noStrike" sz="3000" u="none" kumimoji="0" normalizeH="0">
        <a:ln>
          <a:noFill/>
        </a:ln>
        <a:solidFill>
          <a:srgbClr val="000000"/>
        </a:solidFill>
        <a:effectLst/>
        <a:uFillTx/>
        <a:latin typeface="+mn-lt"/>
        <a:ea typeface="+mn-ea"/>
        <a:cs typeface="+mn-cs"/>
        <a:sym typeface="Helvetica Neue"/>
      </a:defRPr>
    </a:lvl1pPr>
    <a:lvl2pPr marL="0" marR="0" indent="0" algn="l" defTabSz="1733930" rtl="0" fontAlgn="auto" latinLnBrk="0" hangingPunct="0">
      <a:lnSpc>
        <a:spcPct val="90000"/>
      </a:lnSpc>
      <a:spcBef>
        <a:spcPts val="3200"/>
      </a:spcBef>
      <a:spcAft>
        <a:spcPts val="0"/>
      </a:spcAft>
      <a:buClrTx/>
      <a:buSzTx/>
      <a:buFontTx/>
      <a:buNone/>
      <a:tabLst/>
      <a:defRPr b="0" baseline="0" cap="none" i="0" spc="0" strike="noStrike" sz="3000" u="none" kumimoji="0" normalizeH="0">
        <a:ln>
          <a:noFill/>
        </a:ln>
        <a:solidFill>
          <a:srgbClr val="000000"/>
        </a:solidFill>
        <a:effectLst/>
        <a:uFillTx/>
        <a:latin typeface="+mn-lt"/>
        <a:ea typeface="+mn-ea"/>
        <a:cs typeface="+mn-cs"/>
        <a:sym typeface="Helvetica Neue"/>
      </a:defRPr>
    </a:lvl2pPr>
    <a:lvl3pPr marL="0" marR="0" indent="0" algn="l" defTabSz="1733930" rtl="0" fontAlgn="auto" latinLnBrk="0" hangingPunct="0">
      <a:lnSpc>
        <a:spcPct val="90000"/>
      </a:lnSpc>
      <a:spcBef>
        <a:spcPts val="3200"/>
      </a:spcBef>
      <a:spcAft>
        <a:spcPts val="0"/>
      </a:spcAft>
      <a:buClrTx/>
      <a:buSzTx/>
      <a:buFontTx/>
      <a:buNone/>
      <a:tabLst/>
      <a:defRPr b="0" baseline="0" cap="none" i="0" spc="0" strike="noStrike" sz="3000" u="none" kumimoji="0" normalizeH="0">
        <a:ln>
          <a:noFill/>
        </a:ln>
        <a:solidFill>
          <a:srgbClr val="000000"/>
        </a:solidFill>
        <a:effectLst/>
        <a:uFillTx/>
        <a:latin typeface="+mn-lt"/>
        <a:ea typeface="+mn-ea"/>
        <a:cs typeface="+mn-cs"/>
        <a:sym typeface="Helvetica Neue"/>
      </a:defRPr>
    </a:lvl3pPr>
    <a:lvl4pPr marL="0" marR="0" indent="0" algn="l" defTabSz="1733930" rtl="0" fontAlgn="auto" latinLnBrk="0" hangingPunct="0">
      <a:lnSpc>
        <a:spcPct val="90000"/>
      </a:lnSpc>
      <a:spcBef>
        <a:spcPts val="3200"/>
      </a:spcBef>
      <a:spcAft>
        <a:spcPts val="0"/>
      </a:spcAft>
      <a:buClrTx/>
      <a:buSzTx/>
      <a:buFontTx/>
      <a:buNone/>
      <a:tabLst/>
      <a:defRPr b="0" baseline="0" cap="none" i="0" spc="0" strike="noStrike" sz="3000" u="none" kumimoji="0" normalizeH="0">
        <a:ln>
          <a:noFill/>
        </a:ln>
        <a:solidFill>
          <a:srgbClr val="000000"/>
        </a:solidFill>
        <a:effectLst/>
        <a:uFillTx/>
        <a:latin typeface="+mn-lt"/>
        <a:ea typeface="+mn-ea"/>
        <a:cs typeface="+mn-cs"/>
        <a:sym typeface="Helvetica Neue"/>
      </a:defRPr>
    </a:lvl4pPr>
    <a:lvl5pPr marL="0" marR="0" indent="0" algn="l" defTabSz="1733930" rtl="0" fontAlgn="auto" latinLnBrk="0" hangingPunct="0">
      <a:lnSpc>
        <a:spcPct val="90000"/>
      </a:lnSpc>
      <a:spcBef>
        <a:spcPts val="3200"/>
      </a:spcBef>
      <a:spcAft>
        <a:spcPts val="0"/>
      </a:spcAft>
      <a:buClrTx/>
      <a:buSzTx/>
      <a:buFontTx/>
      <a:buNone/>
      <a:tabLst/>
      <a:defRPr b="0" baseline="0" cap="none" i="0" spc="0" strike="noStrike" sz="3000" u="none" kumimoji="0" normalizeH="0">
        <a:ln>
          <a:noFill/>
        </a:ln>
        <a:solidFill>
          <a:srgbClr val="000000"/>
        </a:solidFill>
        <a:effectLst/>
        <a:uFillTx/>
        <a:latin typeface="+mn-lt"/>
        <a:ea typeface="+mn-ea"/>
        <a:cs typeface="+mn-cs"/>
        <a:sym typeface="Helvetica Neue"/>
      </a:defRPr>
    </a:lvl5pPr>
    <a:lvl6pPr marL="0" marR="0" indent="0" algn="l" defTabSz="1733930" rtl="0" fontAlgn="auto" latinLnBrk="0" hangingPunct="0">
      <a:lnSpc>
        <a:spcPct val="90000"/>
      </a:lnSpc>
      <a:spcBef>
        <a:spcPts val="3200"/>
      </a:spcBef>
      <a:spcAft>
        <a:spcPts val="0"/>
      </a:spcAft>
      <a:buClrTx/>
      <a:buSzTx/>
      <a:buFontTx/>
      <a:buNone/>
      <a:tabLst/>
      <a:defRPr b="0" baseline="0" cap="none" i="0" spc="0" strike="noStrike" sz="3000" u="none" kumimoji="0" normalizeH="0">
        <a:ln>
          <a:noFill/>
        </a:ln>
        <a:solidFill>
          <a:srgbClr val="000000"/>
        </a:solidFill>
        <a:effectLst/>
        <a:uFillTx/>
        <a:latin typeface="+mn-lt"/>
        <a:ea typeface="+mn-ea"/>
        <a:cs typeface="+mn-cs"/>
        <a:sym typeface="Helvetica Neue"/>
      </a:defRPr>
    </a:lvl6pPr>
    <a:lvl7pPr marL="0" marR="0" indent="0" algn="l" defTabSz="1733930" rtl="0" fontAlgn="auto" latinLnBrk="0" hangingPunct="0">
      <a:lnSpc>
        <a:spcPct val="90000"/>
      </a:lnSpc>
      <a:spcBef>
        <a:spcPts val="3200"/>
      </a:spcBef>
      <a:spcAft>
        <a:spcPts val="0"/>
      </a:spcAft>
      <a:buClrTx/>
      <a:buSzTx/>
      <a:buFontTx/>
      <a:buNone/>
      <a:tabLst/>
      <a:defRPr b="0" baseline="0" cap="none" i="0" spc="0" strike="noStrike" sz="3000" u="none" kumimoji="0" normalizeH="0">
        <a:ln>
          <a:noFill/>
        </a:ln>
        <a:solidFill>
          <a:srgbClr val="000000"/>
        </a:solidFill>
        <a:effectLst/>
        <a:uFillTx/>
        <a:latin typeface="+mn-lt"/>
        <a:ea typeface="+mn-ea"/>
        <a:cs typeface="+mn-cs"/>
        <a:sym typeface="Helvetica Neue"/>
      </a:defRPr>
    </a:lvl7pPr>
    <a:lvl8pPr marL="0" marR="0" indent="0" algn="l" defTabSz="1733930" rtl="0" fontAlgn="auto" latinLnBrk="0" hangingPunct="0">
      <a:lnSpc>
        <a:spcPct val="90000"/>
      </a:lnSpc>
      <a:spcBef>
        <a:spcPts val="3200"/>
      </a:spcBef>
      <a:spcAft>
        <a:spcPts val="0"/>
      </a:spcAft>
      <a:buClrTx/>
      <a:buSzTx/>
      <a:buFontTx/>
      <a:buNone/>
      <a:tabLst/>
      <a:defRPr b="0" baseline="0" cap="none" i="0" spc="0" strike="noStrike" sz="3000" u="none" kumimoji="0" normalizeH="0">
        <a:ln>
          <a:noFill/>
        </a:ln>
        <a:solidFill>
          <a:srgbClr val="000000"/>
        </a:solidFill>
        <a:effectLst/>
        <a:uFillTx/>
        <a:latin typeface="+mn-lt"/>
        <a:ea typeface="+mn-ea"/>
        <a:cs typeface="+mn-cs"/>
        <a:sym typeface="Helvetica Neue"/>
      </a:defRPr>
    </a:lvl8pPr>
    <a:lvl9pPr marL="0" marR="0" indent="0" algn="l" defTabSz="1733930" rtl="0" fontAlgn="auto" latinLnBrk="0" hangingPunct="0">
      <a:lnSpc>
        <a:spcPct val="90000"/>
      </a:lnSpc>
      <a:spcBef>
        <a:spcPts val="3200"/>
      </a:spcBef>
      <a:spcAft>
        <a:spcPts val="0"/>
      </a:spcAft>
      <a:buClrTx/>
      <a:buSzTx/>
      <a:buFontTx/>
      <a:buNone/>
      <a:tabLst/>
      <a:defRPr b="0" baseline="0" cap="none" i="0" spc="0" strike="noStrike" sz="3000" u="none" kumimoji="0" normalizeH="0">
        <a:ln>
          <a:noFill/>
        </a:ln>
        <a:solidFill>
          <a:srgbClr val="000000"/>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536773"/>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536773"/>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76672"/>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254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noFill/>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25400" cap="flat">
              <a:solidFill>
                <a:srgbClr val="CB297B"/>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제목">
    <p:spTree>
      <p:nvGrpSpPr>
        <p:cNvPr id="1" name=""/>
        <p:cNvGrpSpPr/>
        <p:nvPr/>
      </p:nvGrpSpPr>
      <p:grpSpPr>
        <a:xfrm>
          <a:off x="0" y="0"/>
          <a:ext cx="0" cy="0"/>
          <a:chOff x="0" y="0"/>
          <a:chExt cx="0" cy="0"/>
        </a:xfrm>
      </p:grpSpPr>
      <p:sp>
        <p:nvSpPr>
          <p:cNvPr id="11" name="저자 및 날짜"/>
          <p:cNvSpPr txBox="1"/>
          <p:nvPr>
            <p:ph type="body" sz="quarter" idx="13" hasCustomPrompt="1"/>
          </p:nvPr>
        </p:nvSpPr>
        <p:spPr>
          <a:xfrm>
            <a:off x="698500" y="8657488"/>
            <a:ext cx="11607801" cy="461060"/>
          </a:xfrm>
          <a:prstGeom prst="rect">
            <a:avLst/>
          </a:prstGeom>
        </p:spPr>
        <p:txBody>
          <a:bodyPr anchor="b"/>
          <a:lstStyle>
            <a:lvl1pPr marL="0" indent="0" defTabSz="510709">
              <a:lnSpc>
                <a:spcPct val="100000"/>
              </a:lnSpc>
              <a:spcBef>
                <a:spcPts val="0"/>
              </a:spcBef>
              <a:buSzTx/>
              <a:buNone/>
              <a:defRPr b="1" sz="2088"/>
            </a:lvl1pPr>
          </a:lstStyle>
          <a:p>
            <a:pPr/>
            <a:r>
              <a:t>저자 및 날짜</a:t>
            </a:r>
          </a:p>
        </p:txBody>
      </p:sp>
      <p:sp>
        <p:nvSpPr>
          <p:cNvPr id="12" name="프레젠테이션 제목"/>
          <p:cNvSpPr txBox="1"/>
          <p:nvPr>
            <p:ph type="title" hasCustomPrompt="1"/>
          </p:nvPr>
        </p:nvSpPr>
        <p:spPr>
          <a:xfrm>
            <a:off x="698500" y="1854200"/>
            <a:ext cx="11609057" cy="3302000"/>
          </a:xfrm>
          <a:prstGeom prst="rect">
            <a:avLst/>
          </a:prstGeom>
        </p:spPr>
        <p:txBody>
          <a:bodyPr anchor="b"/>
          <a:lstStyle>
            <a:lvl1pPr>
              <a:defRPr spc="-164" sz="8200"/>
            </a:lvl1pPr>
          </a:lstStyle>
          <a:p>
            <a:pPr/>
            <a:r>
              <a:t>프레젠테이션 제목</a:t>
            </a:r>
          </a:p>
        </p:txBody>
      </p:sp>
      <p:sp>
        <p:nvSpPr>
          <p:cNvPr id="13" name="본문 첫 번째 줄…"/>
          <p:cNvSpPr txBox="1"/>
          <p:nvPr>
            <p:ph type="body" sz="quarter" idx="1" hasCustomPrompt="1"/>
          </p:nvPr>
        </p:nvSpPr>
        <p:spPr>
          <a:xfrm>
            <a:off x="698500" y="5105400"/>
            <a:ext cx="11607800" cy="1456399"/>
          </a:xfrm>
          <a:prstGeom prst="rect">
            <a:avLst/>
          </a:prstGeom>
        </p:spPr>
        <p:txBody>
          <a:bodyPr/>
          <a:lstStyle>
            <a:lvl1pPr marL="0" indent="0" defTabSz="587022">
              <a:lnSpc>
                <a:spcPct val="100000"/>
              </a:lnSpc>
              <a:spcBef>
                <a:spcPts val="0"/>
              </a:spcBef>
              <a:buSzTx/>
              <a:buNone/>
              <a:defRPr b="1" sz="3800"/>
            </a:lvl1pPr>
            <a:lvl2pPr marL="0" indent="0" defTabSz="587022">
              <a:lnSpc>
                <a:spcPct val="100000"/>
              </a:lnSpc>
              <a:spcBef>
                <a:spcPts val="0"/>
              </a:spcBef>
              <a:buSzTx/>
              <a:buNone/>
              <a:defRPr b="1" sz="3800"/>
            </a:lvl2pPr>
            <a:lvl3pPr marL="0" indent="0" defTabSz="587022">
              <a:lnSpc>
                <a:spcPct val="100000"/>
              </a:lnSpc>
              <a:spcBef>
                <a:spcPts val="0"/>
              </a:spcBef>
              <a:buSzTx/>
              <a:buNone/>
              <a:defRPr b="1" sz="3800"/>
            </a:lvl3pPr>
            <a:lvl4pPr marL="0" indent="0" defTabSz="587022">
              <a:lnSpc>
                <a:spcPct val="100000"/>
              </a:lnSpc>
              <a:spcBef>
                <a:spcPts val="0"/>
              </a:spcBef>
              <a:buSzTx/>
              <a:buNone/>
              <a:defRPr b="1" sz="3800"/>
            </a:lvl4pPr>
            <a:lvl5pPr marL="0" indent="0" defTabSz="587022">
              <a:lnSpc>
                <a:spcPct val="100000"/>
              </a:lnSpc>
              <a:spcBef>
                <a:spcPts val="0"/>
              </a:spcBef>
              <a:buSzTx/>
              <a:buNone/>
              <a:defRPr b="1" sz="3800"/>
            </a:lvl5pPr>
          </a:lstStyle>
          <a:p>
            <a:pPr/>
            <a:r>
              <a:t>프레젠테이션 부제</a:t>
            </a:r>
          </a:p>
          <a:p>
            <a:pPr lvl="1"/>
            <a:r>
              <a:t/>
            </a:r>
          </a:p>
          <a:p>
            <a:pPr lvl="2"/>
            <a:r>
              <a:t/>
            </a:r>
          </a:p>
          <a:p>
            <a:pPr lvl="3"/>
            <a:r>
              <a:t/>
            </a:r>
          </a:p>
          <a:p>
            <a:pPr lvl="4"/>
            <a:r>
              <a:t/>
            </a:r>
          </a:p>
        </p:txBody>
      </p:sp>
      <p:sp>
        <p:nvSpPr>
          <p:cNvPr id="14" name="슬라이드 번호"/>
          <p:cNvSpPr txBox="1"/>
          <p:nvPr>
            <p:ph type="sldNum" sz="quarter" idx="2"/>
          </p:nvPr>
        </p:nvSpPr>
        <p:spPr>
          <a:xfrm>
            <a:off x="6353454" y="9220199"/>
            <a:ext cx="297892" cy="28747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내역서">
    <p:spTree>
      <p:nvGrpSpPr>
        <p:cNvPr id="1" name=""/>
        <p:cNvGrpSpPr/>
        <p:nvPr/>
      </p:nvGrpSpPr>
      <p:grpSpPr>
        <a:xfrm>
          <a:off x="0" y="0"/>
          <a:ext cx="0" cy="0"/>
          <a:chOff x="0" y="0"/>
          <a:chExt cx="0" cy="0"/>
        </a:xfrm>
      </p:grpSpPr>
      <p:sp>
        <p:nvSpPr>
          <p:cNvPr id="98" name="본문 첫 번째 줄…"/>
          <p:cNvSpPr txBox="1"/>
          <p:nvPr>
            <p:ph type="body" sz="half" idx="1" hasCustomPrompt="1"/>
          </p:nvPr>
        </p:nvSpPr>
        <p:spPr>
          <a:xfrm>
            <a:off x="698500" y="3568700"/>
            <a:ext cx="11607800" cy="2617788"/>
          </a:xfrm>
          <a:prstGeom prst="rect">
            <a:avLst/>
          </a:prstGeom>
        </p:spPr>
        <p:txBody>
          <a:bodyPr anchor="ctr"/>
          <a:lstStyle>
            <a:lvl1pPr marL="0" indent="0" algn="ctr">
              <a:lnSpc>
                <a:spcPct val="80000"/>
              </a:lnSpc>
              <a:spcBef>
                <a:spcPts val="0"/>
              </a:spcBef>
              <a:buSzTx/>
              <a:buNone/>
              <a:defRPr spc="-164" sz="8200">
                <a:latin typeface="Helvetica Neue Medium"/>
                <a:ea typeface="Helvetica Neue Medium"/>
                <a:cs typeface="Helvetica Neue Medium"/>
                <a:sym typeface="Helvetica Neue Medium"/>
              </a:defRPr>
            </a:lvl1pPr>
            <a:lvl2pPr marL="0" indent="0" algn="ctr">
              <a:lnSpc>
                <a:spcPct val="80000"/>
              </a:lnSpc>
              <a:spcBef>
                <a:spcPts val="0"/>
              </a:spcBef>
              <a:buSzTx/>
              <a:buNone/>
              <a:defRPr spc="-164" sz="8200">
                <a:latin typeface="Helvetica Neue Medium"/>
                <a:ea typeface="Helvetica Neue Medium"/>
                <a:cs typeface="Helvetica Neue Medium"/>
                <a:sym typeface="Helvetica Neue Medium"/>
              </a:defRPr>
            </a:lvl2pPr>
            <a:lvl3pPr marL="0" indent="0" algn="ctr">
              <a:lnSpc>
                <a:spcPct val="80000"/>
              </a:lnSpc>
              <a:spcBef>
                <a:spcPts val="0"/>
              </a:spcBef>
              <a:buSzTx/>
              <a:buNone/>
              <a:defRPr spc="-164" sz="8200">
                <a:latin typeface="Helvetica Neue Medium"/>
                <a:ea typeface="Helvetica Neue Medium"/>
                <a:cs typeface="Helvetica Neue Medium"/>
                <a:sym typeface="Helvetica Neue Medium"/>
              </a:defRPr>
            </a:lvl3pPr>
            <a:lvl4pPr marL="0" indent="0" algn="ctr">
              <a:lnSpc>
                <a:spcPct val="80000"/>
              </a:lnSpc>
              <a:spcBef>
                <a:spcPts val="0"/>
              </a:spcBef>
              <a:buSzTx/>
              <a:buNone/>
              <a:defRPr spc="-164" sz="8200">
                <a:latin typeface="Helvetica Neue Medium"/>
                <a:ea typeface="Helvetica Neue Medium"/>
                <a:cs typeface="Helvetica Neue Medium"/>
                <a:sym typeface="Helvetica Neue Medium"/>
              </a:defRPr>
            </a:lvl4pPr>
            <a:lvl5pPr marL="0" indent="0" algn="ctr">
              <a:lnSpc>
                <a:spcPct val="80000"/>
              </a:lnSpc>
              <a:spcBef>
                <a:spcPts val="0"/>
              </a:spcBef>
              <a:buSzTx/>
              <a:buNone/>
              <a:defRPr spc="-164" sz="8200">
                <a:latin typeface="Helvetica Neue Medium"/>
                <a:ea typeface="Helvetica Neue Medium"/>
                <a:cs typeface="Helvetica Neue Medium"/>
                <a:sym typeface="Helvetica Neue Medium"/>
              </a:defRPr>
            </a:lvl5pPr>
          </a:lstStyle>
          <a:p>
            <a:pPr/>
            <a:r>
              <a:t>내역서</a:t>
            </a:r>
          </a:p>
          <a:p>
            <a:pPr lvl="1"/>
            <a:r>
              <a:t/>
            </a:r>
          </a:p>
          <a:p>
            <a:pPr lvl="2"/>
            <a:r>
              <a:t/>
            </a:r>
          </a:p>
          <a:p>
            <a:pPr lvl="3"/>
            <a:r>
              <a:t/>
            </a:r>
          </a:p>
          <a:p>
            <a:pPr lvl="4"/>
            <a:r>
              <a:t/>
            </a:r>
          </a:p>
        </p:txBody>
      </p:sp>
      <p:sp>
        <p:nvSpPr>
          <p:cNvPr id="99"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중요한 사실">
    <p:spTree>
      <p:nvGrpSpPr>
        <p:cNvPr id="1" name=""/>
        <p:cNvGrpSpPr/>
        <p:nvPr/>
      </p:nvGrpSpPr>
      <p:grpSpPr>
        <a:xfrm>
          <a:off x="0" y="0"/>
          <a:ext cx="0" cy="0"/>
          <a:chOff x="0" y="0"/>
          <a:chExt cx="0" cy="0"/>
        </a:xfrm>
      </p:grpSpPr>
      <p:sp>
        <p:nvSpPr>
          <p:cNvPr id="106" name="사실 정보"/>
          <p:cNvSpPr txBox="1"/>
          <p:nvPr>
            <p:ph type="body" sz="quarter" idx="13" hasCustomPrompt="1"/>
          </p:nvPr>
        </p:nvSpPr>
        <p:spPr>
          <a:xfrm>
            <a:off x="698500" y="6209979"/>
            <a:ext cx="11607800" cy="671803"/>
          </a:xfrm>
          <a:prstGeom prst="rect">
            <a:avLst/>
          </a:prstGeom>
        </p:spPr>
        <p:txBody>
          <a:bodyPr/>
          <a:lstStyle>
            <a:lvl1pPr marL="0" indent="0" algn="ctr" defTabSz="1612554">
              <a:lnSpc>
                <a:spcPct val="100000"/>
              </a:lnSpc>
              <a:spcBef>
                <a:spcPts val="0"/>
              </a:spcBef>
              <a:buSzTx/>
              <a:buNone/>
              <a:defRPr b="1" sz="3534"/>
            </a:lvl1pPr>
          </a:lstStyle>
          <a:p>
            <a:pPr/>
            <a:r>
              <a:t>사실 정보</a:t>
            </a:r>
          </a:p>
        </p:txBody>
      </p:sp>
      <p:sp>
        <p:nvSpPr>
          <p:cNvPr id="107" name="본문 첫 번째 줄…"/>
          <p:cNvSpPr txBox="1"/>
          <p:nvPr>
            <p:ph type="body" idx="1" hasCustomPrompt="1"/>
          </p:nvPr>
        </p:nvSpPr>
        <p:spPr>
          <a:xfrm>
            <a:off x="698500" y="999066"/>
            <a:ext cx="11607800" cy="5210914"/>
          </a:xfrm>
          <a:prstGeom prst="rect">
            <a:avLst/>
          </a:prstGeom>
        </p:spPr>
        <p:txBody>
          <a:bodyPr anchor="b"/>
          <a:lstStyle>
            <a:lvl1pPr marL="0" indent="0" algn="ctr">
              <a:lnSpc>
                <a:spcPct val="80000"/>
              </a:lnSpc>
              <a:spcBef>
                <a:spcPts val="0"/>
              </a:spcBef>
              <a:buSzTx/>
              <a:buNone/>
              <a:defRPr b="1" spc="-176" sz="17600"/>
            </a:lvl1pPr>
            <a:lvl2pPr marL="0" indent="0" algn="ctr">
              <a:lnSpc>
                <a:spcPct val="80000"/>
              </a:lnSpc>
              <a:spcBef>
                <a:spcPts val="0"/>
              </a:spcBef>
              <a:buSzTx/>
              <a:buNone/>
              <a:defRPr b="1" spc="-176" sz="17600"/>
            </a:lvl2pPr>
            <a:lvl3pPr marL="0" indent="0" algn="ctr">
              <a:lnSpc>
                <a:spcPct val="80000"/>
              </a:lnSpc>
              <a:spcBef>
                <a:spcPts val="0"/>
              </a:spcBef>
              <a:buSzTx/>
              <a:buNone/>
              <a:defRPr b="1" spc="-176" sz="17600"/>
            </a:lvl3pPr>
            <a:lvl4pPr marL="0" indent="0" algn="ctr">
              <a:lnSpc>
                <a:spcPct val="80000"/>
              </a:lnSpc>
              <a:spcBef>
                <a:spcPts val="0"/>
              </a:spcBef>
              <a:buSzTx/>
              <a:buNone/>
              <a:defRPr b="1" spc="-176" sz="17600"/>
            </a:lvl4pPr>
            <a:lvl5pPr marL="0" indent="0" algn="ctr">
              <a:lnSpc>
                <a:spcPct val="80000"/>
              </a:lnSpc>
              <a:spcBef>
                <a:spcPts val="0"/>
              </a:spcBef>
              <a:buSzTx/>
              <a:buNone/>
              <a:defRPr b="1" spc="-176" sz="17600"/>
            </a:lvl5pPr>
          </a:lstStyle>
          <a:p>
            <a:pPr/>
            <a:r>
              <a:t>100%</a:t>
            </a:r>
          </a:p>
          <a:p>
            <a:pPr lvl="1"/>
            <a:r>
              <a:t/>
            </a:r>
          </a:p>
          <a:p>
            <a:pPr lvl="2"/>
            <a:r>
              <a:t/>
            </a:r>
          </a:p>
          <a:p>
            <a:pPr lvl="3"/>
            <a:r>
              <a:t/>
            </a:r>
          </a:p>
          <a:p>
            <a:pPr lvl="4"/>
            <a:r>
              <a:t/>
            </a:r>
          </a:p>
        </p:txBody>
      </p:sp>
      <p:sp>
        <p:nvSpPr>
          <p:cNvPr id="108"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인용">
    <p:spTree>
      <p:nvGrpSpPr>
        <p:cNvPr id="1" name=""/>
        <p:cNvGrpSpPr/>
        <p:nvPr/>
      </p:nvGrpSpPr>
      <p:grpSpPr>
        <a:xfrm>
          <a:off x="0" y="0"/>
          <a:ext cx="0" cy="0"/>
          <a:chOff x="0" y="0"/>
          <a:chExt cx="0" cy="0"/>
        </a:xfrm>
      </p:grpSpPr>
      <p:sp>
        <p:nvSpPr>
          <p:cNvPr id="115" name="본문 첫 번째 줄…"/>
          <p:cNvSpPr txBox="1"/>
          <p:nvPr>
            <p:ph type="body" sz="half" idx="1" hasCustomPrompt="1"/>
          </p:nvPr>
        </p:nvSpPr>
        <p:spPr>
          <a:xfrm>
            <a:off x="736600" y="3721100"/>
            <a:ext cx="11531600" cy="2324100"/>
          </a:xfrm>
          <a:prstGeom prst="rect">
            <a:avLst/>
          </a:prstGeom>
        </p:spPr>
        <p:txBody>
          <a:bodyPr anchor="ctr"/>
          <a:lstStyle>
            <a:lvl1pPr marL="457200" indent="-342900">
              <a:spcBef>
                <a:spcPts val="0"/>
              </a:spcBef>
              <a:buSzTx/>
              <a:buNone/>
              <a:defRPr spc="-119" sz="6000">
                <a:latin typeface="Helvetica Neue Medium"/>
                <a:ea typeface="Helvetica Neue Medium"/>
                <a:cs typeface="Helvetica Neue Medium"/>
                <a:sym typeface="Helvetica Neue Medium"/>
              </a:defRPr>
            </a:lvl1pPr>
            <a:lvl2pPr marL="457200" indent="-342900">
              <a:spcBef>
                <a:spcPts val="0"/>
              </a:spcBef>
              <a:buSzTx/>
              <a:buNone/>
              <a:defRPr spc="-119" sz="6000">
                <a:latin typeface="Helvetica Neue Medium"/>
                <a:ea typeface="Helvetica Neue Medium"/>
                <a:cs typeface="Helvetica Neue Medium"/>
                <a:sym typeface="Helvetica Neue Medium"/>
              </a:defRPr>
            </a:lvl2pPr>
            <a:lvl3pPr marL="457200" indent="-342900">
              <a:spcBef>
                <a:spcPts val="0"/>
              </a:spcBef>
              <a:buSzTx/>
              <a:buNone/>
              <a:defRPr spc="-119" sz="6000">
                <a:latin typeface="Helvetica Neue Medium"/>
                <a:ea typeface="Helvetica Neue Medium"/>
                <a:cs typeface="Helvetica Neue Medium"/>
                <a:sym typeface="Helvetica Neue Medium"/>
              </a:defRPr>
            </a:lvl3pPr>
            <a:lvl4pPr marL="457200" indent="-342900">
              <a:spcBef>
                <a:spcPts val="0"/>
              </a:spcBef>
              <a:buSzTx/>
              <a:buNone/>
              <a:defRPr spc="-119" sz="6000">
                <a:latin typeface="Helvetica Neue Medium"/>
                <a:ea typeface="Helvetica Neue Medium"/>
                <a:cs typeface="Helvetica Neue Medium"/>
                <a:sym typeface="Helvetica Neue Medium"/>
              </a:defRPr>
            </a:lvl4pPr>
            <a:lvl5pPr marL="457200" indent="-342900">
              <a:spcBef>
                <a:spcPts val="0"/>
              </a:spcBef>
              <a:buSzTx/>
              <a:buNone/>
              <a:defRPr spc="-119" sz="6000">
                <a:latin typeface="Helvetica Neue Medium"/>
                <a:ea typeface="Helvetica Neue Medium"/>
                <a:cs typeface="Helvetica Neue Medium"/>
                <a:sym typeface="Helvetica Neue Medium"/>
              </a:defRPr>
            </a:lvl5pPr>
          </a:lstStyle>
          <a:p>
            <a:pPr/>
            <a:r>
              <a:t>“멋진 인용구”</a:t>
            </a:r>
          </a:p>
          <a:p>
            <a:pPr lvl="1"/>
            <a:r>
              <a:t/>
            </a:r>
          </a:p>
          <a:p>
            <a:pPr lvl="2"/>
            <a:r>
              <a:t/>
            </a:r>
          </a:p>
          <a:p>
            <a:pPr lvl="3"/>
            <a:r>
              <a:t/>
            </a:r>
          </a:p>
          <a:p>
            <a:pPr lvl="4"/>
            <a:r>
              <a:t/>
            </a:r>
          </a:p>
        </p:txBody>
      </p:sp>
      <p:sp>
        <p:nvSpPr>
          <p:cNvPr id="116" name="속성"/>
          <p:cNvSpPr txBox="1"/>
          <p:nvPr>
            <p:ph type="body" sz="quarter" idx="13" hasCustomPrompt="1"/>
          </p:nvPr>
        </p:nvSpPr>
        <p:spPr>
          <a:xfrm>
            <a:off x="1219200" y="6426200"/>
            <a:ext cx="11049000" cy="461059"/>
          </a:xfrm>
          <a:prstGeom prst="rect">
            <a:avLst/>
          </a:prstGeom>
        </p:spPr>
        <p:txBody>
          <a:bodyPr/>
          <a:lstStyle>
            <a:lvl1pPr marL="0" indent="0" defTabSz="581151">
              <a:lnSpc>
                <a:spcPct val="100000"/>
              </a:lnSpc>
              <a:spcBef>
                <a:spcPts val="0"/>
              </a:spcBef>
              <a:buSzTx/>
              <a:buNone/>
              <a:defRPr b="1" sz="2376"/>
            </a:lvl1pPr>
          </a:lstStyle>
          <a:p>
            <a:pPr/>
            <a:r>
              <a:t>속성</a:t>
            </a:r>
          </a:p>
        </p:txBody>
      </p:sp>
      <p:sp>
        <p:nvSpPr>
          <p:cNvPr id="117"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사진 - 3장">
    <p:spTree>
      <p:nvGrpSpPr>
        <p:cNvPr id="1" name=""/>
        <p:cNvGrpSpPr/>
        <p:nvPr/>
      </p:nvGrpSpPr>
      <p:grpSpPr>
        <a:xfrm>
          <a:off x="0" y="0"/>
          <a:ext cx="0" cy="0"/>
          <a:chOff x="0" y="0"/>
          <a:chExt cx="0" cy="0"/>
        </a:xfrm>
      </p:grpSpPr>
      <p:sp>
        <p:nvSpPr>
          <p:cNvPr id="124" name="이미지"/>
          <p:cNvSpPr/>
          <p:nvPr>
            <p:ph type="pic" idx="13"/>
          </p:nvPr>
        </p:nvSpPr>
        <p:spPr>
          <a:xfrm>
            <a:off x="-2082800" y="687558"/>
            <a:ext cx="11165190" cy="8373892"/>
          </a:xfrm>
          <a:prstGeom prst="rect">
            <a:avLst/>
          </a:prstGeom>
        </p:spPr>
        <p:txBody>
          <a:bodyPr lIns="91439" tIns="45719" rIns="91439" bIns="45719">
            <a:noAutofit/>
          </a:bodyPr>
          <a:lstStyle/>
          <a:p>
            <a:pPr/>
          </a:p>
        </p:txBody>
      </p:sp>
      <p:sp>
        <p:nvSpPr>
          <p:cNvPr id="125" name="이미지"/>
          <p:cNvSpPr/>
          <p:nvPr>
            <p:ph type="pic" sz="half" idx="14"/>
          </p:nvPr>
        </p:nvSpPr>
        <p:spPr>
          <a:xfrm>
            <a:off x="6597650" y="292100"/>
            <a:ext cx="5740400" cy="4592321"/>
          </a:xfrm>
          <a:prstGeom prst="rect">
            <a:avLst/>
          </a:prstGeom>
        </p:spPr>
        <p:txBody>
          <a:bodyPr lIns="91439" tIns="45719" rIns="91439" bIns="45719">
            <a:noAutofit/>
          </a:bodyPr>
          <a:lstStyle/>
          <a:p>
            <a:pPr/>
          </a:p>
        </p:txBody>
      </p:sp>
      <p:sp>
        <p:nvSpPr>
          <p:cNvPr id="126" name="이미지"/>
          <p:cNvSpPr/>
          <p:nvPr>
            <p:ph type="pic" idx="15"/>
          </p:nvPr>
        </p:nvSpPr>
        <p:spPr>
          <a:xfrm>
            <a:off x="4984750" y="2749550"/>
            <a:ext cx="7937500" cy="9238276"/>
          </a:xfrm>
          <a:prstGeom prst="rect">
            <a:avLst/>
          </a:prstGeom>
        </p:spPr>
        <p:txBody>
          <a:bodyPr lIns="91439" tIns="45719" rIns="91439" bIns="45719">
            <a:noAutofit/>
          </a:bodyPr>
          <a:lstStyle/>
          <a:p>
            <a:pPr/>
          </a:p>
        </p:txBody>
      </p:sp>
      <p:sp>
        <p:nvSpPr>
          <p:cNvPr id="127"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사진">
    <p:spTree>
      <p:nvGrpSpPr>
        <p:cNvPr id="1" name=""/>
        <p:cNvGrpSpPr/>
        <p:nvPr/>
      </p:nvGrpSpPr>
      <p:grpSpPr>
        <a:xfrm>
          <a:off x="0" y="0"/>
          <a:ext cx="0" cy="0"/>
          <a:chOff x="0" y="0"/>
          <a:chExt cx="0" cy="0"/>
        </a:xfrm>
      </p:grpSpPr>
      <p:sp>
        <p:nvSpPr>
          <p:cNvPr id="134" name="886640052_3195x2556.jpeg"/>
          <p:cNvSpPr/>
          <p:nvPr>
            <p:ph type="pic" idx="13"/>
          </p:nvPr>
        </p:nvSpPr>
        <p:spPr>
          <a:xfrm>
            <a:off x="-1016000" y="-1054100"/>
            <a:ext cx="14427200" cy="11541760"/>
          </a:xfrm>
          <a:prstGeom prst="rect">
            <a:avLst/>
          </a:prstGeom>
        </p:spPr>
        <p:txBody>
          <a:bodyPr lIns="91439" tIns="45719" rIns="91439" bIns="45719">
            <a:noAutofit/>
          </a:bodyPr>
          <a:lstStyle/>
          <a:p>
            <a:pPr/>
          </a:p>
        </p:txBody>
      </p:sp>
      <p:sp>
        <p:nvSpPr>
          <p:cNvPr id="135" name="슬라이드 번호"/>
          <p:cNvSpPr txBox="1"/>
          <p:nvPr>
            <p:ph type="sldNum" sz="quarter" idx="2"/>
          </p:nvPr>
        </p:nvSpPr>
        <p:spPr>
          <a:xfrm>
            <a:off x="6353454" y="9220199"/>
            <a:ext cx="297892" cy="287479"/>
          </a:xfrm>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빈 페이지">
    <p:spTree>
      <p:nvGrpSpPr>
        <p:cNvPr id="1" name=""/>
        <p:cNvGrpSpPr/>
        <p:nvPr/>
      </p:nvGrpSpPr>
      <p:grpSpPr>
        <a:xfrm>
          <a:off x="0" y="0"/>
          <a:ext cx="0" cy="0"/>
          <a:chOff x="0" y="0"/>
          <a:chExt cx="0" cy="0"/>
        </a:xfrm>
      </p:grpSpPr>
      <p:sp>
        <p:nvSpPr>
          <p:cNvPr id="142"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제목 및 사진">
    <p:spTree>
      <p:nvGrpSpPr>
        <p:cNvPr id="1" name=""/>
        <p:cNvGrpSpPr/>
        <p:nvPr/>
      </p:nvGrpSpPr>
      <p:grpSpPr>
        <a:xfrm>
          <a:off x="0" y="0"/>
          <a:ext cx="0" cy="0"/>
          <a:chOff x="0" y="0"/>
          <a:chExt cx="0" cy="0"/>
        </a:xfrm>
      </p:grpSpPr>
      <p:sp>
        <p:nvSpPr>
          <p:cNvPr id="21" name="이미지"/>
          <p:cNvSpPr/>
          <p:nvPr>
            <p:ph type="pic" idx="13"/>
          </p:nvPr>
        </p:nvSpPr>
        <p:spPr>
          <a:xfrm>
            <a:off x="-376767" y="-915894"/>
            <a:ext cx="17835652" cy="10682195"/>
          </a:xfrm>
          <a:prstGeom prst="rect">
            <a:avLst/>
          </a:prstGeom>
        </p:spPr>
        <p:txBody>
          <a:bodyPr lIns="91439" tIns="45719" rIns="91439" bIns="45719">
            <a:noAutofit/>
          </a:bodyPr>
          <a:lstStyle/>
          <a:p>
            <a:pPr/>
          </a:p>
        </p:txBody>
      </p:sp>
      <p:sp>
        <p:nvSpPr>
          <p:cNvPr id="22" name="프레젠테이션 제목"/>
          <p:cNvSpPr txBox="1"/>
          <p:nvPr>
            <p:ph type="title" hasCustomPrompt="1"/>
          </p:nvPr>
        </p:nvSpPr>
        <p:spPr>
          <a:xfrm>
            <a:off x="698500" y="5181600"/>
            <a:ext cx="11607800" cy="3302000"/>
          </a:xfrm>
          <a:prstGeom prst="rect">
            <a:avLst/>
          </a:prstGeom>
        </p:spPr>
        <p:txBody>
          <a:bodyPr anchor="b"/>
          <a:lstStyle>
            <a:lvl1pPr>
              <a:defRPr spc="-164" sz="8200"/>
            </a:lvl1pPr>
          </a:lstStyle>
          <a:p>
            <a:pPr/>
            <a:r>
              <a:t>프레젠테이션 제목</a:t>
            </a:r>
          </a:p>
        </p:txBody>
      </p:sp>
      <p:sp>
        <p:nvSpPr>
          <p:cNvPr id="23" name="본문 첫 번째 줄…"/>
          <p:cNvSpPr txBox="1"/>
          <p:nvPr>
            <p:ph type="body" sz="quarter" idx="1" hasCustomPrompt="1"/>
          </p:nvPr>
        </p:nvSpPr>
        <p:spPr>
          <a:xfrm>
            <a:off x="698500" y="8432800"/>
            <a:ext cx="11607800" cy="689769"/>
          </a:xfrm>
          <a:prstGeom prst="rect">
            <a:avLst/>
          </a:prstGeom>
        </p:spPr>
        <p:txBody>
          <a:bodyPr/>
          <a:lstStyle>
            <a:lvl1pPr marL="0" indent="0" defTabSz="587022">
              <a:lnSpc>
                <a:spcPct val="100000"/>
              </a:lnSpc>
              <a:spcBef>
                <a:spcPts val="0"/>
              </a:spcBef>
              <a:buSzTx/>
              <a:buNone/>
              <a:defRPr b="1" sz="3800"/>
            </a:lvl1pPr>
            <a:lvl2pPr marL="0" indent="0" defTabSz="587022">
              <a:lnSpc>
                <a:spcPct val="100000"/>
              </a:lnSpc>
              <a:spcBef>
                <a:spcPts val="0"/>
              </a:spcBef>
              <a:buSzTx/>
              <a:buNone/>
              <a:defRPr b="1" sz="3800"/>
            </a:lvl2pPr>
            <a:lvl3pPr marL="0" indent="0" defTabSz="587022">
              <a:lnSpc>
                <a:spcPct val="100000"/>
              </a:lnSpc>
              <a:spcBef>
                <a:spcPts val="0"/>
              </a:spcBef>
              <a:buSzTx/>
              <a:buNone/>
              <a:defRPr b="1" sz="3800"/>
            </a:lvl3pPr>
            <a:lvl4pPr marL="0" indent="0" defTabSz="587022">
              <a:lnSpc>
                <a:spcPct val="100000"/>
              </a:lnSpc>
              <a:spcBef>
                <a:spcPts val="0"/>
              </a:spcBef>
              <a:buSzTx/>
              <a:buNone/>
              <a:defRPr b="1" sz="3800"/>
            </a:lvl4pPr>
            <a:lvl5pPr marL="0" indent="0" defTabSz="587022">
              <a:lnSpc>
                <a:spcPct val="100000"/>
              </a:lnSpc>
              <a:spcBef>
                <a:spcPts val="0"/>
              </a:spcBef>
              <a:buSzTx/>
              <a:buNone/>
              <a:defRPr b="1" sz="3800"/>
            </a:lvl5pPr>
          </a:lstStyle>
          <a:p>
            <a:pPr/>
            <a:r>
              <a:t>프레젠테이션 부제</a:t>
            </a:r>
          </a:p>
          <a:p>
            <a:pPr lvl="1"/>
            <a:r>
              <a:t/>
            </a:r>
          </a:p>
          <a:p>
            <a:pPr lvl="2"/>
            <a:r>
              <a:t/>
            </a:r>
          </a:p>
          <a:p>
            <a:pPr lvl="3"/>
            <a:r>
              <a:t/>
            </a:r>
          </a:p>
          <a:p>
            <a:pPr lvl="4"/>
            <a:r>
              <a:t/>
            </a:r>
          </a:p>
        </p:txBody>
      </p:sp>
      <p:sp>
        <p:nvSpPr>
          <p:cNvPr id="24" name="저자 및 날짜"/>
          <p:cNvSpPr txBox="1"/>
          <p:nvPr>
            <p:ph type="body" sz="quarter" idx="14" hasCustomPrompt="1"/>
          </p:nvPr>
        </p:nvSpPr>
        <p:spPr>
          <a:xfrm>
            <a:off x="698500" y="571500"/>
            <a:ext cx="11607801" cy="461059"/>
          </a:xfrm>
          <a:prstGeom prst="rect">
            <a:avLst/>
          </a:prstGeom>
        </p:spPr>
        <p:txBody>
          <a:bodyPr/>
          <a:lstStyle>
            <a:lvl1pPr marL="0" indent="0" defTabSz="510709">
              <a:lnSpc>
                <a:spcPct val="100000"/>
              </a:lnSpc>
              <a:spcBef>
                <a:spcPts val="0"/>
              </a:spcBef>
              <a:buSzTx/>
              <a:buNone/>
              <a:defRPr b="1" sz="2088"/>
            </a:lvl1pPr>
          </a:lstStyle>
          <a:p>
            <a:pPr/>
            <a:r>
              <a:t>저자 및 날짜</a:t>
            </a:r>
          </a:p>
        </p:txBody>
      </p:sp>
      <p:sp>
        <p:nvSpPr>
          <p:cNvPr id="25" name="슬라이드 번호"/>
          <p:cNvSpPr txBox="1"/>
          <p:nvPr>
            <p:ph type="sldNum" sz="quarter" idx="2"/>
          </p:nvPr>
        </p:nvSpPr>
        <p:spPr>
          <a:xfrm>
            <a:off x="6349999" y="9220199"/>
            <a:ext cx="297893" cy="28747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제목 및 사진 대체">
    <p:spTree>
      <p:nvGrpSpPr>
        <p:cNvPr id="1" name=""/>
        <p:cNvGrpSpPr/>
        <p:nvPr/>
      </p:nvGrpSpPr>
      <p:grpSpPr>
        <a:xfrm>
          <a:off x="0" y="0"/>
          <a:ext cx="0" cy="0"/>
          <a:chOff x="0" y="0"/>
          <a:chExt cx="0" cy="0"/>
        </a:xfrm>
      </p:grpSpPr>
      <p:sp>
        <p:nvSpPr>
          <p:cNvPr id="32" name="910457886_1434x1669.jpeg"/>
          <p:cNvSpPr/>
          <p:nvPr>
            <p:ph type="pic" idx="13"/>
          </p:nvPr>
        </p:nvSpPr>
        <p:spPr>
          <a:xfrm>
            <a:off x="5319129" y="495299"/>
            <a:ext cx="7543801" cy="8780059"/>
          </a:xfrm>
          <a:prstGeom prst="rect">
            <a:avLst/>
          </a:prstGeom>
        </p:spPr>
        <p:txBody>
          <a:bodyPr lIns="91439" tIns="45719" rIns="91439" bIns="45719">
            <a:noAutofit/>
          </a:bodyPr>
          <a:lstStyle/>
          <a:p>
            <a:pPr/>
          </a:p>
        </p:txBody>
      </p:sp>
      <p:sp>
        <p:nvSpPr>
          <p:cNvPr id="33" name="본문 첫 번째 줄…"/>
          <p:cNvSpPr txBox="1"/>
          <p:nvPr>
            <p:ph type="body" sz="quarter" idx="1" hasCustomPrompt="1"/>
          </p:nvPr>
        </p:nvSpPr>
        <p:spPr>
          <a:xfrm>
            <a:off x="698500" y="5003800"/>
            <a:ext cx="5105400" cy="4044566"/>
          </a:xfrm>
          <a:prstGeom prst="rect">
            <a:avLst/>
          </a:prstGeom>
        </p:spPr>
        <p:txBody>
          <a:bodyPr/>
          <a:lstStyle>
            <a:lvl1pPr marL="0" indent="0" defTabSz="587022">
              <a:lnSpc>
                <a:spcPct val="100000"/>
              </a:lnSpc>
              <a:spcBef>
                <a:spcPts val="0"/>
              </a:spcBef>
              <a:buSzTx/>
              <a:buNone/>
              <a:defRPr b="1" sz="3800"/>
            </a:lvl1pPr>
            <a:lvl2pPr marL="0" indent="0" defTabSz="587022">
              <a:lnSpc>
                <a:spcPct val="100000"/>
              </a:lnSpc>
              <a:spcBef>
                <a:spcPts val="0"/>
              </a:spcBef>
              <a:buSzTx/>
              <a:buNone/>
              <a:defRPr b="1" sz="3800"/>
            </a:lvl2pPr>
            <a:lvl3pPr marL="0" indent="0" defTabSz="587022">
              <a:lnSpc>
                <a:spcPct val="100000"/>
              </a:lnSpc>
              <a:spcBef>
                <a:spcPts val="0"/>
              </a:spcBef>
              <a:buSzTx/>
              <a:buNone/>
              <a:defRPr b="1" sz="3800"/>
            </a:lvl3pPr>
            <a:lvl4pPr marL="0" indent="0" defTabSz="587022">
              <a:lnSpc>
                <a:spcPct val="100000"/>
              </a:lnSpc>
              <a:spcBef>
                <a:spcPts val="0"/>
              </a:spcBef>
              <a:buSzTx/>
              <a:buNone/>
              <a:defRPr b="1" sz="3800"/>
            </a:lvl4pPr>
            <a:lvl5pPr marL="0" indent="0" defTabSz="587022">
              <a:lnSpc>
                <a:spcPct val="100000"/>
              </a:lnSpc>
              <a:spcBef>
                <a:spcPts val="0"/>
              </a:spcBef>
              <a:buSzTx/>
              <a:buNone/>
              <a:defRPr b="1" sz="3800"/>
            </a:lvl5pPr>
          </a:lstStyle>
          <a:p>
            <a:pPr/>
            <a:r>
              <a:t>슬라이드 부제</a:t>
            </a:r>
          </a:p>
          <a:p>
            <a:pPr lvl="1"/>
            <a:r>
              <a:t/>
            </a:r>
          </a:p>
          <a:p>
            <a:pPr lvl="2"/>
            <a:r>
              <a:t/>
            </a:r>
          </a:p>
          <a:p>
            <a:pPr lvl="3"/>
            <a:r>
              <a:t/>
            </a:r>
          </a:p>
          <a:p>
            <a:pPr lvl="4"/>
            <a:r>
              <a:t/>
            </a:r>
          </a:p>
        </p:txBody>
      </p:sp>
      <p:sp>
        <p:nvSpPr>
          <p:cNvPr id="34" name="슬라이드 제목"/>
          <p:cNvSpPr txBox="1"/>
          <p:nvPr>
            <p:ph type="title" hasCustomPrompt="1"/>
          </p:nvPr>
        </p:nvSpPr>
        <p:spPr>
          <a:xfrm>
            <a:off x="698500" y="692534"/>
            <a:ext cx="5105400" cy="4387466"/>
          </a:xfrm>
          <a:prstGeom prst="rect">
            <a:avLst/>
          </a:prstGeom>
        </p:spPr>
        <p:txBody>
          <a:bodyPr anchor="b"/>
          <a:lstStyle/>
          <a:p>
            <a:pPr/>
            <a:r>
              <a:t>슬라이드 제목</a:t>
            </a:r>
          </a:p>
        </p:txBody>
      </p:sp>
      <p:sp>
        <p:nvSpPr>
          <p:cNvPr id="35"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제목 및 구분점">
    <p:spTree>
      <p:nvGrpSpPr>
        <p:cNvPr id="1" name=""/>
        <p:cNvGrpSpPr/>
        <p:nvPr/>
      </p:nvGrpSpPr>
      <p:grpSpPr>
        <a:xfrm>
          <a:off x="0" y="0"/>
          <a:ext cx="0" cy="0"/>
          <a:chOff x="0" y="0"/>
          <a:chExt cx="0" cy="0"/>
        </a:xfrm>
      </p:grpSpPr>
      <p:sp>
        <p:nvSpPr>
          <p:cNvPr id="42" name="본문 첫 번째 줄…"/>
          <p:cNvSpPr txBox="1"/>
          <p:nvPr>
            <p:ph type="body" idx="1" hasCustomPrompt="1"/>
          </p:nvPr>
        </p:nvSpPr>
        <p:spPr>
          <a:prstGeom prst="rect">
            <a:avLst/>
          </a:prstGeom>
        </p:spPr>
        <p:txBody>
          <a:bodyPr/>
          <a:lstStyle/>
          <a:p>
            <a:pPr/>
            <a:r>
              <a:t>슬라이드 구분점 텍스트</a:t>
            </a:r>
          </a:p>
          <a:p>
            <a:pPr lvl="1"/>
            <a:r>
              <a:t/>
            </a:r>
          </a:p>
          <a:p>
            <a:pPr lvl="2"/>
            <a:r>
              <a:t/>
            </a:r>
          </a:p>
          <a:p>
            <a:pPr lvl="3"/>
            <a:r>
              <a:t/>
            </a:r>
          </a:p>
          <a:p>
            <a:pPr lvl="4"/>
            <a:r>
              <a:t/>
            </a:r>
          </a:p>
        </p:txBody>
      </p:sp>
      <p:sp>
        <p:nvSpPr>
          <p:cNvPr id="43" name="슬라이드 부제"/>
          <p:cNvSpPr txBox="1"/>
          <p:nvPr>
            <p:ph type="body" sz="quarter" idx="13" hasCustomPrompt="1"/>
          </p:nvPr>
        </p:nvSpPr>
        <p:spPr>
          <a:xfrm>
            <a:off x="698500" y="1412977"/>
            <a:ext cx="11607801" cy="671803"/>
          </a:xfrm>
          <a:prstGeom prst="rect">
            <a:avLst/>
          </a:prstGeom>
        </p:spPr>
        <p:txBody>
          <a:bodyPr/>
          <a:lstStyle>
            <a:lvl1pPr marL="0" indent="0" defTabSz="545930">
              <a:lnSpc>
                <a:spcPct val="100000"/>
              </a:lnSpc>
              <a:spcBef>
                <a:spcPts val="0"/>
              </a:spcBef>
              <a:buSzTx/>
              <a:buNone/>
              <a:defRPr b="1" sz="3534"/>
            </a:lvl1pPr>
          </a:lstStyle>
          <a:p>
            <a:pPr/>
            <a:r>
              <a:t>슬라이드 부제</a:t>
            </a:r>
          </a:p>
        </p:txBody>
      </p:sp>
      <p:sp>
        <p:nvSpPr>
          <p:cNvPr id="44" name="슬라이드 제목"/>
          <p:cNvSpPr txBox="1"/>
          <p:nvPr>
            <p:ph type="title" hasCustomPrompt="1"/>
          </p:nvPr>
        </p:nvSpPr>
        <p:spPr>
          <a:prstGeom prst="rect">
            <a:avLst/>
          </a:prstGeom>
        </p:spPr>
        <p:txBody>
          <a:bodyPr/>
          <a:lstStyle/>
          <a:p>
            <a:pPr/>
            <a:r>
              <a:t>슬라이드 제목</a:t>
            </a:r>
          </a:p>
        </p:txBody>
      </p:sp>
      <p:sp>
        <p:nvSpPr>
          <p:cNvPr id="45"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구분점">
    <p:spTree>
      <p:nvGrpSpPr>
        <p:cNvPr id="1" name=""/>
        <p:cNvGrpSpPr/>
        <p:nvPr/>
      </p:nvGrpSpPr>
      <p:grpSpPr>
        <a:xfrm>
          <a:off x="0" y="0"/>
          <a:ext cx="0" cy="0"/>
          <a:chOff x="0" y="0"/>
          <a:chExt cx="0" cy="0"/>
        </a:xfrm>
      </p:grpSpPr>
      <p:sp>
        <p:nvSpPr>
          <p:cNvPr id="52" name="본문 첫 번째 줄…"/>
          <p:cNvSpPr txBox="1"/>
          <p:nvPr>
            <p:ph type="body" idx="1" hasCustomPrompt="1"/>
          </p:nvPr>
        </p:nvSpPr>
        <p:spPr>
          <a:prstGeom prst="rect">
            <a:avLst/>
          </a:prstGeom>
        </p:spPr>
        <p:txBody>
          <a:bodyPr numCol="2" spcCol="589358"/>
          <a:lstStyle/>
          <a:p>
            <a:pPr/>
            <a:r>
              <a:t>슬라이드 구분점 텍스트</a:t>
            </a:r>
          </a:p>
          <a:p>
            <a:pPr lvl="1"/>
            <a:r>
              <a:t/>
            </a:r>
          </a:p>
          <a:p>
            <a:pPr lvl="2"/>
            <a:r>
              <a:t/>
            </a:r>
          </a:p>
          <a:p>
            <a:pPr lvl="3"/>
            <a:r>
              <a:t/>
            </a:r>
          </a:p>
          <a:p>
            <a:pPr lvl="4"/>
            <a:r>
              <a:t/>
            </a:r>
          </a:p>
        </p:txBody>
      </p:sp>
      <p:sp>
        <p:nvSpPr>
          <p:cNvPr id="53"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제목, 구분점 및 사진">
    <p:spTree>
      <p:nvGrpSpPr>
        <p:cNvPr id="1" name=""/>
        <p:cNvGrpSpPr/>
        <p:nvPr/>
      </p:nvGrpSpPr>
      <p:grpSpPr>
        <a:xfrm>
          <a:off x="0" y="0"/>
          <a:ext cx="0" cy="0"/>
          <a:chOff x="0" y="0"/>
          <a:chExt cx="0" cy="0"/>
        </a:xfrm>
      </p:grpSpPr>
      <p:sp>
        <p:nvSpPr>
          <p:cNvPr id="60" name="660384004_1290x1720.jpeg"/>
          <p:cNvSpPr/>
          <p:nvPr>
            <p:ph type="pic" idx="13"/>
          </p:nvPr>
        </p:nvSpPr>
        <p:spPr>
          <a:xfrm>
            <a:off x="6172200" y="596900"/>
            <a:ext cx="6448425" cy="8597900"/>
          </a:xfrm>
          <a:prstGeom prst="rect">
            <a:avLst/>
          </a:prstGeom>
        </p:spPr>
        <p:txBody>
          <a:bodyPr lIns="91439" tIns="45719" rIns="91439" bIns="45719">
            <a:noAutofit/>
          </a:bodyPr>
          <a:lstStyle/>
          <a:p>
            <a:pPr/>
          </a:p>
        </p:txBody>
      </p:sp>
      <p:sp>
        <p:nvSpPr>
          <p:cNvPr id="61" name="슬라이드 제목"/>
          <p:cNvSpPr txBox="1"/>
          <p:nvPr>
            <p:ph type="title" hasCustomPrompt="1"/>
          </p:nvPr>
        </p:nvSpPr>
        <p:spPr>
          <a:xfrm>
            <a:off x="698500" y="444500"/>
            <a:ext cx="5105400" cy="1016000"/>
          </a:xfrm>
          <a:prstGeom prst="rect">
            <a:avLst/>
          </a:prstGeom>
        </p:spPr>
        <p:txBody>
          <a:bodyPr/>
          <a:lstStyle/>
          <a:p>
            <a:pPr/>
            <a:r>
              <a:t>슬라이드 제목</a:t>
            </a:r>
          </a:p>
        </p:txBody>
      </p:sp>
      <p:sp>
        <p:nvSpPr>
          <p:cNvPr id="62" name="슬라이드 부제"/>
          <p:cNvSpPr txBox="1"/>
          <p:nvPr>
            <p:ph type="body" sz="quarter" idx="14" hasCustomPrompt="1"/>
          </p:nvPr>
        </p:nvSpPr>
        <p:spPr>
          <a:xfrm>
            <a:off x="698500" y="1412977"/>
            <a:ext cx="5105400" cy="671803"/>
          </a:xfrm>
          <a:prstGeom prst="rect">
            <a:avLst/>
          </a:prstGeom>
        </p:spPr>
        <p:txBody>
          <a:bodyPr/>
          <a:lstStyle>
            <a:lvl1pPr marL="0" indent="0" defTabSz="545930">
              <a:lnSpc>
                <a:spcPct val="100000"/>
              </a:lnSpc>
              <a:spcBef>
                <a:spcPts val="0"/>
              </a:spcBef>
              <a:buSzTx/>
              <a:buNone/>
              <a:defRPr b="1" sz="3534"/>
            </a:lvl1pPr>
          </a:lstStyle>
          <a:p>
            <a:pPr/>
            <a:r>
              <a:t>슬라이드 부제</a:t>
            </a:r>
          </a:p>
        </p:txBody>
      </p:sp>
      <p:sp>
        <p:nvSpPr>
          <p:cNvPr id="63" name="본문 첫 번째 줄…"/>
          <p:cNvSpPr txBox="1"/>
          <p:nvPr>
            <p:ph type="body" sz="half" idx="1" hasCustomPrompt="1"/>
          </p:nvPr>
        </p:nvSpPr>
        <p:spPr>
          <a:xfrm>
            <a:off x="698500" y="3480196"/>
            <a:ext cx="5105400" cy="5593161"/>
          </a:xfrm>
          <a:prstGeom prst="rect">
            <a:avLst/>
          </a:prstGeom>
        </p:spPr>
        <p:txBody>
          <a:bodyPr/>
          <a:lstStyle/>
          <a:p>
            <a:pPr/>
            <a:r>
              <a:t>슬라이드 구분점 텍스트</a:t>
            </a:r>
          </a:p>
          <a:p>
            <a:pPr lvl="1"/>
            <a:r>
              <a:t/>
            </a:r>
          </a:p>
          <a:p>
            <a:pPr lvl="2"/>
            <a:r>
              <a:t/>
            </a:r>
          </a:p>
          <a:p>
            <a:pPr lvl="3"/>
            <a:r>
              <a:t/>
            </a:r>
          </a:p>
          <a:p>
            <a:pPr lvl="4"/>
            <a:r>
              <a:t/>
            </a:r>
          </a:p>
        </p:txBody>
      </p:sp>
      <p:sp>
        <p:nvSpPr>
          <p:cNvPr id="64"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섹션">
    <p:spTree>
      <p:nvGrpSpPr>
        <p:cNvPr id="1" name=""/>
        <p:cNvGrpSpPr/>
        <p:nvPr/>
      </p:nvGrpSpPr>
      <p:grpSpPr>
        <a:xfrm>
          <a:off x="0" y="0"/>
          <a:ext cx="0" cy="0"/>
          <a:chOff x="0" y="0"/>
          <a:chExt cx="0" cy="0"/>
        </a:xfrm>
      </p:grpSpPr>
      <p:sp>
        <p:nvSpPr>
          <p:cNvPr id="71" name="섹션 제목"/>
          <p:cNvSpPr txBox="1"/>
          <p:nvPr>
            <p:ph type="title" hasCustomPrompt="1"/>
          </p:nvPr>
        </p:nvSpPr>
        <p:spPr>
          <a:xfrm>
            <a:off x="698500" y="3225800"/>
            <a:ext cx="11607800" cy="3302000"/>
          </a:xfrm>
          <a:prstGeom prst="rect">
            <a:avLst/>
          </a:prstGeom>
        </p:spPr>
        <p:txBody>
          <a:bodyPr anchor="ctr"/>
          <a:lstStyle>
            <a:lvl1pPr>
              <a:defRPr b="0" spc="-164" sz="8200">
                <a:latin typeface="Helvetica Neue Medium"/>
                <a:ea typeface="Helvetica Neue Medium"/>
                <a:cs typeface="Helvetica Neue Medium"/>
                <a:sym typeface="Helvetica Neue Medium"/>
              </a:defRPr>
            </a:lvl1pPr>
          </a:lstStyle>
          <a:p>
            <a:pPr/>
            <a:r>
              <a:t>섹션 제목</a:t>
            </a:r>
          </a:p>
        </p:txBody>
      </p:sp>
      <p:sp>
        <p:nvSpPr>
          <p:cNvPr id="72"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제목 전용">
    <p:spTree>
      <p:nvGrpSpPr>
        <p:cNvPr id="1" name=""/>
        <p:cNvGrpSpPr/>
        <p:nvPr/>
      </p:nvGrpSpPr>
      <p:grpSpPr>
        <a:xfrm>
          <a:off x="0" y="0"/>
          <a:ext cx="0" cy="0"/>
          <a:chOff x="0" y="0"/>
          <a:chExt cx="0" cy="0"/>
        </a:xfrm>
      </p:grpSpPr>
      <p:sp>
        <p:nvSpPr>
          <p:cNvPr id="79" name="슬라이드 제목"/>
          <p:cNvSpPr txBox="1"/>
          <p:nvPr>
            <p:ph type="title" hasCustomPrompt="1"/>
          </p:nvPr>
        </p:nvSpPr>
        <p:spPr>
          <a:prstGeom prst="rect">
            <a:avLst/>
          </a:prstGeom>
        </p:spPr>
        <p:txBody>
          <a:bodyPr/>
          <a:lstStyle/>
          <a:p>
            <a:pPr/>
            <a:r>
              <a:t>슬라이드 제목</a:t>
            </a:r>
          </a:p>
        </p:txBody>
      </p:sp>
      <p:sp>
        <p:nvSpPr>
          <p:cNvPr id="80" name="슬라이드 부제"/>
          <p:cNvSpPr txBox="1"/>
          <p:nvPr>
            <p:ph type="body" sz="quarter" idx="13" hasCustomPrompt="1"/>
          </p:nvPr>
        </p:nvSpPr>
        <p:spPr>
          <a:xfrm>
            <a:off x="698500" y="1412977"/>
            <a:ext cx="11607801" cy="671803"/>
          </a:xfrm>
          <a:prstGeom prst="rect">
            <a:avLst/>
          </a:prstGeom>
        </p:spPr>
        <p:txBody>
          <a:bodyPr/>
          <a:lstStyle>
            <a:lvl1pPr marL="0" indent="0" defTabSz="545930">
              <a:lnSpc>
                <a:spcPct val="100000"/>
              </a:lnSpc>
              <a:spcBef>
                <a:spcPts val="0"/>
              </a:spcBef>
              <a:buSzTx/>
              <a:buNone/>
              <a:defRPr b="1" sz="3534"/>
            </a:lvl1pPr>
          </a:lstStyle>
          <a:p>
            <a:pPr/>
            <a:r>
              <a:t>슬라이드 부제</a:t>
            </a:r>
          </a:p>
        </p:txBody>
      </p:sp>
      <p:sp>
        <p:nvSpPr>
          <p:cNvPr id="81"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의제">
    <p:spTree>
      <p:nvGrpSpPr>
        <p:cNvPr id="1" name=""/>
        <p:cNvGrpSpPr/>
        <p:nvPr/>
      </p:nvGrpSpPr>
      <p:grpSpPr>
        <a:xfrm>
          <a:off x="0" y="0"/>
          <a:ext cx="0" cy="0"/>
          <a:chOff x="0" y="0"/>
          <a:chExt cx="0" cy="0"/>
        </a:xfrm>
      </p:grpSpPr>
      <p:sp>
        <p:nvSpPr>
          <p:cNvPr id="88" name="의제 제목"/>
          <p:cNvSpPr txBox="1"/>
          <p:nvPr>
            <p:ph type="title" hasCustomPrompt="1"/>
          </p:nvPr>
        </p:nvSpPr>
        <p:spPr>
          <a:xfrm>
            <a:off x="698500" y="444500"/>
            <a:ext cx="11607800" cy="1016000"/>
          </a:xfrm>
          <a:prstGeom prst="rect">
            <a:avLst/>
          </a:prstGeom>
        </p:spPr>
        <p:txBody>
          <a:bodyPr/>
          <a:lstStyle/>
          <a:p>
            <a:pPr/>
            <a:r>
              <a:t>의제 제목</a:t>
            </a:r>
          </a:p>
        </p:txBody>
      </p:sp>
      <p:sp>
        <p:nvSpPr>
          <p:cNvPr id="89" name="의제 부제"/>
          <p:cNvSpPr txBox="1"/>
          <p:nvPr>
            <p:ph type="body" sz="quarter" idx="13" hasCustomPrompt="1"/>
          </p:nvPr>
        </p:nvSpPr>
        <p:spPr>
          <a:xfrm>
            <a:off x="698500" y="1409700"/>
            <a:ext cx="11607801" cy="671802"/>
          </a:xfrm>
          <a:prstGeom prst="rect">
            <a:avLst/>
          </a:prstGeom>
        </p:spPr>
        <p:txBody>
          <a:bodyPr/>
          <a:lstStyle>
            <a:lvl1pPr marL="0" indent="0" defTabSz="545930">
              <a:lnSpc>
                <a:spcPct val="100000"/>
              </a:lnSpc>
              <a:spcBef>
                <a:spcPts val="0"/>
              </a:spcBef>
              <a:buSzTx/>
              <a:buNone/>
              <a:defRPr b="1" sz="3534"/>
            </a:lvl1pPr>
          </a:lstStyle>
          <a:p>
            <a:pPr/>
            <a:r>
              <a:t>의제 부제</a:t>
            </a:r>
          </a:p>
        </p:txBody>
      </p:sp>
      <p:sp>
        <p:nvSpPr>
          <p:cNvPr id="90" name="본문 첫 번째 줄…"/>
          <p:cNvSpPr txBox="1"/>
          <p:nvPr>
            <p:ph type="body" idx="1" hasCustomPrompt="1"/>
          </p:nvPr>
        </p:nvSpPr>
        <p:spPr>
          <a:prstGeom prst="rect">
            <a:avLst/>
          </a:prstGeom>
        </p:spPr>
        <p:txBody>
          <a:bodyPr/>
          <a:lstStyle>
            <a:lvl1pPr marL="0" indent="0">
              <a:spcBef>
                <a:spcPts val="1300"/>
              </a:spcBef>
              <a:buSzTx/>
              <a:buNone/>
              <a:defRPr spc="-38" sz="3800"/>
            </a:lvl1pPr>
            <a:lvl2pPr marL="0" indent="0">
              <a:spcBef>
                <a:spcPts val="1300"/>
              </a:spcBef>
              <a:buSzTx/>
              <a:buNone/>
              <a:defRPr spc="-38" sz="3800"/>
            </a:lvl2pPr>
            <a:lvl3pPr marL="0" indent="0">
              <a:spcBef>
                <a:spcPts val="1300"/>
              </a:spcBef>
              <a:buSzTx/>
              <a:buNone/>
              <a:defRPr spc="-38" sz="3800"/>
            </a:lvl3pPr>
            <a:lvl4pPr marL="0" indent="0">
              <a:spcBef>
                <a:spcPts val="1300"/>
              </a:spcBef>
              <a:buSzTx/>
              <a:buNone/>
              <a:defRPr spc="-38" sz="3800"/>
            </a:lvl4pPr>
            <a:lvl5pPr marL="0" indent="0">
              <a:spcBef>
                <a:spcPts val="1300"/>
              </a:spcBef>
              <a:buSzTx/>
              <a:buNone/>
              <a:defRPr spc="-38" sz="3800"/>
            </a:lvl5pPr>
          </a:lstStyle>
          <a:p>
            <a:pPr/>
            <a:r>
              <a:t>의제 주제</a:t>
            </a:r>
          </a:p>
          <a:p>
            <a:pPr lvl="1"/>
            <a:r>
              <a:t/>
            </a:r>
          </a:p>
          <a:p>
            <a:pPr lvl="2"/>
            <a:r>
              <a:t/>
            </a:r>
          </a:p>
          <a:p>
            <a:pPr lvl="3"/>
            <a:r>
              <a:t/>
            </a:r>
          </a:p>
          <a:p>
            <a:pPr lvl="4"/>
            <a:r>
              <a:t/>
            </a:r>
          </a:p>
        </p:txBody>
      </p:sp>
      <p:sp>
        <p:nvSpPr>
          <p:cNvPr id="91"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본문 첫 번째 줄…"/>
          <p:cNvSpPr txBox="1"/>
          <p:nvPr>
            <p:ph type="body" idx="1" hasCustomPrompt="1"/>
          </p:nvPr>
        </p:nvSpPr>
        <p:spPr>
          <a:xfrm>
            <a:off x="698500" y="2959100"/>
            <a:ext cx="11607800" cy="609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슬라이드 구분점 텍스트</a:t>
            </a:r>
          </a:p>
          <a:p>
            <a:pPr lvl="1"/>
            <a:r>
              <a:t/>
            </a:r>
          </a:p>
          <a:p>
            <a:pPr lvl="2"/>
            <a:r>
              <a:t/>
            </a:r>
          </a:p>
          <a:p>
            <a:pPr lvl="3"/>
            <a:r>
              <a:t/>
            </a:r>
          </a:p>
          <a:p>
            <a:pPr lvl="4"/>
            <a:r>
              <a:t/>
            </a:r>
          </a:p>
        </p:txBody>
      </p:sp>
      <p:sp>
        <p:nvSpPr>
          <p:cNvPr id="3" name="슬라이드 제목"/>
          <p:cNvSpPr txBox="1"/>
          <p:nvPr>
            <p:ph type="title" hasCustomPrompt="1"/>
          </p:nvPr>
        </p:nvSpPr>
        <p:spPr>
          <a:xfrm>
            <a:off x="698500" y="440266"/>
            <a:ext cx="11607800" cy="101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슬라이드 제목</a:t>
            </a:r>
          </a:p>
        </p:txBody>
      </p:sp>
      <p:sp>
        <p:nvSpPr>
          <p:cNvPr id="4" name="슬라이드 번호"/>
          <p:cNvSpPr txBox="1"/>
          <p:nvPr>
            <p:ph type="sldNum" sz="quarter" idx="2"/>
          </p:nvPr>
        </p:nvSpPr>
        <p:spPr>
          <a:xfrm>
            <a:off x="6350067" y="9220199"/>
            <a:ext cx="297892" cy="287479"/>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3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1pPr>
      <a:lvl2pPr marL="0" marR="0" indent="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2pPr>
      <a:lvl3pPr marL="0" marR="0" indent="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3pPr>
      <a:lvl4pPr marL="0" marR="0" indent="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4pPr>
      <a:lvl5pPr marL="0" marR="0" indent="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5pPr>
      <a:lvl6pPr marL="0" marR="0" indent="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6pPr>
      <a:lvl7pPr marL="0" marR="0" indent="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7pPr>
      <a:lvl8pPr marL="0" marR="0" indent="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8pPr>
      <a:lvl9pPr marL="0" marR="0" indent="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9pPr>
    </p:titleStyle>
    <p:bodyStyle>
      <a:lvl1pPr marL="381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000000"/>
          </a:solidFill>
          <a:uFillTx/>
          <a:latin typeface="+mn-lt"/>
          <a:ea typeface="+mn-ea"/>
          <a:cs typeface="+mn-cs"/>
          <a:sym typeface="Helvetica Neue"/>
        </a:defRPr>
      </a:lvl1pPr>
      <a:lvl2pPr marL="762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000000"/>
          </a:solidFill>
          <a:uFillTx/>
          <a:latin typeface="+mn-lt"/>
          <a:ea typeface="+mn-ea"/>
          <a:cs typeface="+mn-cs"/>
          <a:sym typeface="Helvetica Neue"/>
        </a:defRPr>
      </a:lvl2pPr>
      <a:lvl3pPr marL="1143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000000"/>
          </a:solidFill>
          <a:uFillTx/>
          <a:latin typeface="+mn-lt"/>
          <a:ea typeface="+mn-ea"/>
          <a:cs typeface="+mn-cs"/>
          <a:sym typeface="Helvetica Neue"/>
        </a:defRPr>
      </a:lvl3pPr>
      <a:lvl4pPr marL="1524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000000"/>
          </a:solidFill>
          <a:uFillTx/>
          <a:latin typeface="+mn-lt"/>
          <a:ea typeface="+mn-ea"/>
          <a:cs typeface="+mn-cs"/>
          <a:sym typeface="Helvetica Neue"/>
        </a:defRPr>
      </a:lvl4pPr>
      <a:lvl5pPr marL="1905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000000"/>
          </a:solidFill>
          <a:uFillTx/>
          <a:latin typeface="+mn-lt"/>
          <a:ea typeface="+mn-ea"/>
          <a:cs typeface="+mn-cs"/>
          <a:sym typeface="Helvetica Neue"/>
        </a:defRPr>
      </a:lvl5pPr>
      <a:lvl6pPr marL="2286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000000"/>
          </a:solidFill>
          <a:uFillTx/>
          <a:latin typeface="+mn-lt"/>
          <a:ea typeface="+mn-ea"/>
          <a:cs typeface="+mn-cs"/>
          <a:sym typeface="Helvetica Neue"/>
        </a:defRPr>
      </a:lvl6pPr>
      <a:lvl7pPr marL="2667000" marR="0" indent="-381000" algn="l" defTabSz="1733930" rtl="0" latinLnBrk="0">
        <a:lnSpc>
          <a:spcPct val="90000"/>
        </a:lnSpc>
        <a:spcBef>
          <a:spcPts val="3200"/>
        </a:spcBef>
        <a:spcAft>
          <a:spcPts val="0"/>
        </a:spcAft>
        <a:buClrTx/>
        <a:buSzPct val="100000"/>
        <a:buFontTx/>
        <a:buChar char="•"/>
        <a:tabLst/>
        <a:defRPr b="0" baseline="0" cap="none" i="0" spc="0" strike="noStrike" sz="3000" u="none">
          <a:solidFill>
            <a:srgbClr val="000000"/>
          </a:solidFill>
          <a:uFillTx/>
          <a:latin typeface="+mn-lt"/>
          <a:ea typeface="+mn-ea"/>
          <a:cs typeface="+mn-cs"/>
          <a:sym typeface="Helvetica Neue"/>
        </a:defRPr>
      </a:lvl7pPr>
      <a:lvl8pPr marL="3048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000000"/>
          </a:solidFill>
          <a:uFillTx/>
          <a:latin typeface="+mn-lt"/>
          <a:ea typeface="+mn-ea"/>
          <a:cs typeface="+mn-cs"/>
          <a:sym typeface="Helvetica Neue"/>
        </a:defRPr>
      </a:lvl8pPr>
      <a:lvl9pPr marL="3429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1pPr>
      <a:lvl2pPr marL="0" marR="0" indent="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2pPr>
      <a:lvl3pPr marL="0" marR="0" indent="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3pPr>
      <a:lvl4pPr marL="0" marR="0" indent="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4pPr>
      <a:lvl5pPr marL="0" marR="0" indent="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5pPr>
      <a:lvl6pPr marL="0" marR="0" indent="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6pPr>
      <a:lvl7pPr marL="0" marR="0" indent="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7pPr>
      <a:lvl8pPr marL="0" marR="0" indent="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8pPr>
      <a:lvl9pPr marL="0" marR="0" indent="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png"/><Relationship Id="rId3" Type="http://schemas.openxmlformats.org/officeDocument/2006/relationships/image" Target="../media/image2.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직사각형"/>
          <p:cNvSpPr/>
          <p:nvPr/>
        </p:nvSpPr>
        <p:spPr>
          <a:xfrm>
            <a:off x="-8467" y="-25400"/>
            <a:ext cx="13021735" cy="9804400"/>
          </a:xfrm>
          <a:prstGeom prst="rect">
            <a:avLst/>
          </a:prstGeom>
          <a:solidFill>
            <a:srgbClr val="000000"/>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152" name="여기에 대제목을…"/>
          <p:cNvSpPr txBox="1"/>
          <p:nvPr/>
        </p:nvSpPr>
        <p:spPr>
          <a:xfrm>
            <a:off x="4871169" y="4078244"/>
            <a:ext cx="6011038" cy="178816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nSpc>
                <a:spcPct val="60000"/>
              </a:lnSpc>
              <a:defRPr spc="-441" sz="6300">
                <a:solidFill>
                  <a:srgbClr val="FFCF07"/>
                </a:solidFill>
                <a:latin typeface="NeoDunggeunmo"/>
                <a:ea typeface="NeoDunggeunmo"/>
                <a:cs typeface="NeoDunggeunmo"/>
                <a:sym typeface="NeoDunggeunmo"/>
              </a:defRPr>
            </a:pPr>
            <a:r>
              <a:t>여기에 대제목을</a:t>
            </a:r>
          </a:p>
          <a:p>
            <a:pPr>
              <a:lnSpc>
                <a:spcPct val="60000"/>
              </a:lnSpc>
              <a:defRPr spc="-441" sz="6300">
                <a:solidFill>
                  <a:srgbClr val="FFCF07"/>
                </a:solidFill>
                <a:latin typeface="NeoDunggeunmo"/>
                <a:ea typeface="NeoDunggeunmo"/>
                <a:cs typeface="NeoDunggeunmo"/>
                <a:sym typeface="NeoDunggeunmo"/>
              </a:defRPr>
            </a:pPr>
            <a:r>
              <a:t>입력해주세요</a:t>
            </a:r>
          </a:p>
        </p:txBody>
      </p:sp>
      <p:sp>
        <p:nvSpPr>
          <p:cNvPr id="153" name="여기에 부제목을 입력해주세요"/>
          <p:cNvSpPr txBox="1"/>
          <p:nvPr/>
        </p:nvSpPr>
        <p:spPr>
          <a:xfrm>
            <a:off x="4974924" y="3459288"/>
            <a:ext cx="3740430"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70000"/>
              </a:lnSpc>
              <a:defRPr sz="2300">
                <a:solidFill>
                  <a:srgbClr val="FFFFFF"/>
                </a:solidFill>
                <a:latin typeface="Noto Sans CJK KR Bold"/>
                <a:ea typeface="Noto Sans CJK KR Bold"/>
                <a:cs typeface="Noto Sans CJK KR Bold"/>
                <a:sym typeface="Noto Sans CJK KR Bold"/>
              </a:defRPr>
            </a:lvl1pPr>
          </a:lstStyle>
          <a:p>
            <a:pPr/>
            <a:r>
              <a:t>여기에 부제목을 입력해주세요</a:t>
            </a:r>
          </a:p>
        </p:txBody>
      </p:sp>
      <p:pic>
        <p:nvPicPr>
          <p:cNvPr id="154" name="이미지" descr="이미지"/>
          <p:cNvPicPr>
            <a:picLocks noChangeAspect="1"/>
          </p:cNvPicPr>
          <p:nvPr/>
        </p:nvPicPr>
        <p:blipFill>
          <a:blip r:embed="rId2">
            <a:extLst/>
          </a:blip>
          <a:stretch>
            <a:fillRect/>
          </a:stretch>
        </p:blipFill>
        <p:spPr>
          <a:xfrm>
            <a:off x="1147343" y="3454188"/>
            <a:ext cx="3153134" cy="2406426"/>
          </a:xfrm>
          <a:prstGeom prst="rect">
            <a:avLst/>
          </a:prstGeom>
          <a:ln w="12700">
            <a:miter lim="400000"/>
          </a:ln>
        </p:spPr>
      </p:pic>
      <p:sp>
        <p:nvSpPr>
          <p:cNvPr id="155" name="해달프로그래밍"/>
          <p:cNvSpPr txBox="1"/>
          <p:nvPr/>
        </p:nvSpPr>
        <p:spPr>
          <a:xfrm>
            <a:off x="1123709" y="5995159"/>
            <a:ext cx="3200401"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70000"/>
              </a:lnSpc>
              <a:defRPr sz="2700">
                <a:latin typeface="NeoDunggeunmo"/>
                <a:ea typeface="NeoDunggeunmo"/>
                <a:cs typeface="NeoDunggeunmo"/>
                <a:sym typeface="NeoDunggeunmo"/>
              </a:defRPr>
            </a:lvl1pPr>
          </a:lstStyle>
          <a:p>
            <a:pPr/>
            <a:r>
              <a:t>  해달프로그래밍  </a:t>
            </a:r>
          </a:p>
        </p:txBody>
      </p:sp>
      <p:sp>
        <p:nvSpPr>
          <p:cNvPr id="156" name="2020.00.00"/>
          <p:cNvSpPr txBox="1"/>
          <p:nvPr/>
        </p:nvSpPr>
        <p:spPr>
          <a:xfrm>
            <a:off x="4924124" y="5990059"/>
            <a:ext cx="2336801"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70000"/>
              </a:lnSpc>
              <a:defRPr sz="3500">
                <a:solidFill>
                  <a:srgbClr val="FFFFFF"/>
                </a:solidFill>
                <a:latin typeface="NeoDunggeunmo"/>
                <a:ea typeface="NeoDunggeunmo"/>
                <a:cs typeface="NeoDunggeunmo"/>
                <a:sym typeface="NeoDunggeunmo"/>
              </a:defRPr>
            </a:lvl1pPr>
          </a:lstStyle>
          <a:p>
            <a:pPr/>
            <a:r>
              <a:t>2020.00.00</a:t>
            </a:r>
          </a:p>
        </p:txBody>
      </p:sp>
      <p:grpSp>
        <p:nvGrpSpPr>
          <p:cNvPr id="175" name="그룹"/>
          <p:cNvGrpSpPr/>
          <p:nvPr/>
        </p:nvGrpSpPr>
        <p:grpSpPr>
          <a:xfrm>
            <a:off x="386952" y="408649"/>
            <a:ext cx="12236849" cy="8936302"/>
            <a:chOff x="0" y="0"/>
            <a:chExt cx="12236847" cy="8936301"/>
          </a:xfrm>
        </p:grpSpPr>
        <p:sp>
          <p:nvSpPr>
            <p:cNvPr id="157" name="직사각형"/>
            <p:cNvSpPr/>
            <p:nvPr/>
          </p:nvSpPr>
          <p:spPr>
            <a:xfrm>
              <a:off x="0" y="45243"/>
              <a:ext cx="12230895" cy="8889471"/>
            </a:xfrm>
            <a:prstGeom prst="rect">
              <a:avLst/>
            </a:prstGeom>
            <a:noFill/>
            <a:ln w="38100" cap="flat">
              <a:solidFill>
                <a:srgbClr val="FFFFFF"/>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158" name="직사각형"/>
            <p:cNvSpPr/>
            <p:nvPr/>
          </p:nvSpPr>
          <p:spPr>
            <a:xfrm>
              <a:off x="0" y="0"/>
              <a:ext cx="12230895" cy="742950"/>
            </a:xfrm>
            <a:prstGeom prst="rect">
              <a:avLst/>
            </a:prstGeom>
            <a:solidFill>
              <a:srgbClr val="FFE300"/>
            </a:solidFill>
            <a:ln w="38100" cap="flat">
              <a:solidFill>
                <a:srgbClr val="FFFFFF"/>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159" name="대제목을 입력해주세요"/>
            <p:cNvSpPr/>
            <p:nvPr/>
          </p:nvSpPr>
          <p:spPr>
            <a:xfrm>
              <a:off x="802796" y="396874"/>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nSpc>
                  <a:spcPct val="70000"/>
                </a:lnSpc>
                <a:defRPr sz="2000">
                  <a:latin typeface="NeoDunggeunmo"/>
                  <a:ea typeface="NeoDunggeunmo"/>
                  <a:cs typeface="NeoDunggeunmo"/>
                  <a:sym typeface="NeoDunggeunmo"/>
                </a:defRPr>
              </a:lvl1pPr>
            </a:lstStyle>
            <a:p>
              <a:pPr/>
              <a:r>
                <a:t>대제목을 입력해주세요</a:t>
              </a:r>
            </a:p>
          </p:txBody>
        </p:sp>
        <p:sp>
          <p:nvSpPr>
            <p:cNvPr id="160" name="직사각형"/>
            <p:cNvSpPr/>
            <p:nvPr/>
          </p:nvSpPr>
          <p:spPr>
            <a:xfrm>
              <a:off x="11911443" y="749895"/>
              <a:ext cx="319056" cy="8186407"/>
            </a:xfrm>
            <a:prstGeom prst="rect">
              <a:avLst/>
            </a:prstGeom>
            <a:noFill/>
            <a:ln w="38100" cap="flat">
              <a:solidFill>
                <a:srgbClr val="FFFFFF"/>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169" name="그룹"/>
            <p:cNvGrpSpPr/>
            <p:nvPr/>
          </p:nvGrpSpPr>
          <p:grpSpPr>
            <a:xfrm>
              <a:off x="10856780" y="193674"/>
              <a:ext cx="1177396" cy="355601"/>
              <a:chOff x="0" y="0"/>
              <a:chExt cx="1177394" cy="355600"/>
            </a:xfrm>
          </p:grpSpPr>
          <p:sp>
            <p:nvSpPr>
              <p:cNvPr id="161" name="사각형"/>
              <p:cNvSpPr/>
              <p:nvPr/>
            </p:nvSpPr>
            <p:spPr>
              <a:xfrm>
                <a:off x="0" y="0"/>
                <a:ext cx="355601" cy="355600"/>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162" name="선"/>
              <p:cNvSpPr/>
              <p:nvPr/>
            </p:nvSpPr>
            <p:spPr>
              <a:xfrm>
                <a:off x="73069" y="257328"/>
                <a:ext cx="209462" cy="1"/>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p>
            </p:txBody>
          </p:sp>
          <p:sp>
            <p:nvSpPr>
              <p:cNvPr id="163" name="사각형"/>
              <p:cNvSpPr/>
              <p:nvPr/>
            </p:nvSpPr>
            <p:spPr>
              <a:xfrm>
                <a:off x="410896" y="0"/>
                <a:ext cx="355601" cy="355600"/>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164" name="사각형"/>
              <p:cNvSpPr/>
              <p:nvPr/>
            </p:nvSpPr>
            <p:spPr>
              <a:xfrm>
                <a:off x="514139" y="92951"/>
                <a:ext cx="149117" cy="149117"/>
              </a:xfrm>
              <a:prstGeom prst="rect">
                <a:avLst/>
              </a:prstGeom>
              <a:solidFill>
                <a:srgbClr val="000000"/>
              </a:solidFill>
              <a:ln w="50800" cap="flat">
                <a:solidFill>
                  <a:srgbClr val="FFFFFF"/>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165" name="사각형"/>
              <p:cNvSpPr/>
              <p:nvPr/>
            </p:nvSpPr>
            <p:spPr>
              <a:xfrm>
                <a:off x="821794" y="0"/>
                <a:ext cx="355601" cy="355600"/>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168" name="그룹"/>
              <p:cNvGrpSpPr/>
              <p:nvPr/>
            </p:nvGrpSpPr>
            <p:grpSpPr>
              <a:xfrm>
                <a:off x="908922" y="81304"/>
                <a:ext cx="181345" cy="181345"/>
                <a:chOff x="0" y="0"/>
                <a:chExt cx="181344" cy="181343"/>
              </a:xfrm>
            </p:grpSpPr>
            <p:sp>
              <p:nvSpPr>
                <p:cNvPr id="166" name="선"/>
                <p:cNvSpPr/>
                <p:nvPr/>
              </p:nvSpPr>
              <p:spPr>
                <a:xfrm flipV="1">
                  <a:off x="-1" y="-1"/>
                  <a:ext cx="181345" cy="18134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p>
              </p:txBody>
            </p:sp>
            <p:sp>
              <p:nvSpPr>
                <p:cNvPr id="167" name="선"/>
                <p:cNvSpPr/>
                <p:nvPr/>
              </p:nvSpPr>
              <p:spPr>
                <a:xfrm flipH="1" flipV="1">
                  <a:off x="0" y="-1"/>
                  <a:ext cx="181345" cy="18134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p>
              </p:txBody>
            </p:sp>
          </p:grpSp>
        </p:grpSp>
        <p:sp>
          <p:nvSpPr>
            <p:cNvPr id="170" name="선"/>
            <p:cNvSpPr/>
            <p:nvPr/>
          </p:nvSpPr>
          <p:spPr>
            <a:xfrm>
              <a:off x="11920755" y="1129335"/>
              <a:ext cx="303393" cy="1"/>
            </a:xfrm>
            <a:prstGeom prst="line">
              <a:avLst/>
            </a:prstGeom>
            <a:noFill/>
            <a:ln w="63500" cap="flat">
              <a:solidFill>
                <a:srgbClr val="FFFFFF"/>
              </a:solidFill>
              <a:prstDash val="solid"/>
              <a:miter lim="400000"/>
            </a:ln>
            <a:effectLst/>
          </p:spPr>
          <p:txBody>
            <a:bodyPr wrap="square" lIns="50800" tIns="50800" rIns="50800" bIns="50800" numCol="1" anchor="ctr">
              <a:noAutofit/>
            </a:bodyPr>
            <a:lstStyle/>
            <a:p>
              <a:pPr/>
            </a:p>
          </p:txBody>
        </p:sp>
        <p:sp>
          <p:nvSpPr>
            <p:cNvPr id="171" name="삼각형"/>
            <p:cNvSpPr/>
            <p:nvPr/>
          </p:nvSpPr>
          <p:spPr>
            <a:xfrm flipH="1" rot="10800000">
              <a:off x="11978564" y="8674407"/>
              <a:ext cx="165101" cy="126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FFFFFF"/>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172" name="선"/>
            <p:cNvSpPr/>
            <p:nvPr/>
          </p:nvSpPr>
          <p:spPr>
            <a:xfrm>
              <a:off x="11904800" y="8537669"/>
              <a:ext cx="332048" cy="1"/>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p>
          </p:txBody>
        </p:sp>
        <p:pic>
          <p:nvPicPr>
            <p:cNvPr id="173" name="이미지" descr="이미지"/>
            <p:cNvPicPr>
              <a:picLocks noChangeAspect="1"/>
            </p:cNvPicPr>
            <p:nvPr/>
          </p:nvPicPr>
          <p:blipFill>
            <a:blip r:embed="rId3">
              <a:extLst/>
            </a:blip>
            <a:srcRect l="0" t="0" r="0" b="9128"/>
            <a:stretch>
              <a:fillRect/>
            </a:stretch>
          </p:blipFill>
          <p:spPr>
            <a:xfrm>
              <a:off x="196758" y="149224"/>
              <a:ext cx="528898" cy="444563"/>
            </a:xfrm>
            <a:prstGeom prst="rect">
              <a:avLst/>
            </a:prstGeom>
            <a:ln w="12700" cap="flat">
              <a:noFill/>
              <a:miter lim="400000"/>
            </a:ln>
            <a:effectLst/>
          </p:spPr>
        </p:pic>
        <p:sp>
          <p:nvSpPr>
            <p:cNvPr id="174" name="삼각형"/>
            <p:cNvSpPr/>
            <p:nvPr/>
          </p:nvSpPr>
          <p:spPr>
            <a:xfrm>
              <a:off x="11991263" y="872749"/>
              <a:ext cx="165101" cy="126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FFFFFF"/>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sp>
        <p:nvSpPr>
          <p:cNvPr id="176" name="직사각형"/>
          <p:cNvSpPr/>
          <p:nvPr/>
        </p:nvSpPr>
        <p:spPr>
          <a:xfrm>
            <a:off x="12317875" y="1557866"/>
            <a:ext cx="301692" cy="831587"/>
          </a:xfrm>
          <a:prstGeom prst="rect">
            <a:avLst/>
          </a:prstGeom>
          <a:solidFill>
            <a:srgbClr val="FFFFFF"/>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2" name="직사각형"/>
          <p:cNvSpPr/>
          <p:nvPr/>
        </p:nvSpPr>
        <p:spPr>
          <a:xfrm>
            <a:off x="-8467" y="-25400"/>
            <a:ext cx="13021735" cy="9804400"/>
          </a:xfrm>
          <a:prstGeom prst="rect">
            <a:avLst/>
          </a:prstGeom>
          <a:solidFill>
            <a:srgbClr val="000000"/>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511" name="그룹"/>
          <p:cNvGrpSpPr/>
          <p:nvPr/>
        </p:nvGrpSpPr>
        <p:grpSpPr>
          <a:xfrm>
            <a:off x="386952" y="408649"/>
            <a:ext cx="12236849" cy="8936302"/>
            <a:chOff x="0" y="0"/>
            <a:chExt cx="12236847" cy="8936301"/>
          </a:xfrm>
        </p:grpSpPr>
        <p:sp>
          <p:nvSpPr>
            <p:cNvPr id="493" name="직사각형"/>
            <p:cNvSpPr/>
            <p:nvPr/>
          </p:nvSpPr>
          <p:spPr>
            <a:xfrm>
              <a:off x="0" y="45243"/>
              <a:ext cx="12230895" cy="8889471"/>
            </a:xfrm>
            <a:prstGeom prst="rect">
              <a:avLst/>
            </a:prstGeom>
            <a:noFill/>
            <a:ln w="38100" cap="flat">
              <a:solidFill>
                <a:srgbClr val="FFFFFF"/>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494" name="직사각형"/>
            <p:cNvSpPr/>
            <p:nvPr/>
          </p:nvSpPr>
          <p:spPr>
            <a:xfrm>
              <a:off x="0" y="0"/>
              <a:ext cx="12230895" cy="742950"/>
            </a:xfrm>
            <a:prstGeom prst="rect">
              <a:avLst/>
            </a:prstGeom>
            <a:solidFill>
              <a:srgbClr val="FFE300"/>
            </a:solidFill>
            <a:ln w="38100" cap="flat">
              <a:solidFill>
                <a:srgbClr val="FFFFFF"/>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495" name="대제목을 입력해주세요"/>
            <p:cNvSpPr/>
            <p:nvPr/>
          </p:nvSpPr>
          <p:spPr>
            <a:xfrm>
              <a:off x="802796" y="396874"/>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nSpc>
                  <a:spcPct val="70000"/>
                </a:lnSpc>
                <a:defRPr sz="2000">
                  <a:latin typeface="NeoDunggeunmo"/>
                  <a:ea typeface="NeoDunggeunmo"/>
                  <a:cs typeface="NeoDunggeunmo"/>
                  <a:sym typeface="NeoDunggeunmo"/>
                </a:defRPr>
              </a:lvl1pPr>
            </a:lstStyle>
            <a:p>
              <a:pPr/>
              <a:r>
                <a:t>대제목을 입력해주세요</a:t>
              </a:r>
            </a:p>
          </p:txBody>
        </p:sp>
        <p:sp>
          <p:nvSpPr>
            <p:cNvPr id="496" name="직사각형"/>
            <p:cNvSpPr/>
            <p:nvPr/>
          </p:nvSpPr>
          <p:spPr>
            <a:xfrm>
              <a:off x="11911443" y="749895"/>
              <a:ext cx="319056" cy="8186407"/>
            </a:xfrm>
            <a:prstGeom prst="rect">
              <a:avLst/>
            </a:prstGeom>
            <a:noFill/>
            <a:ln w="38100" cap="flat">
              <a:solidFill>
                <a:srgbClr val="FFFFFF"/>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505" name="그룹"/>
            <p:cNvGrpSpPr/>
            <p:nvPr/>
          </p:nvGrpSpPr>
          <p:grpSpPr>
            <a:xfrm>
              <a:off x="10856780" y="193674"/>
              <a:ext cx="1177396" cy="355601"/>
              <a:chOff x="0" y="0"/>
              <a:chExt cx="1177394" cy="355600"/>
            </a:xfrm>
          </p:grpSpPr>
          <p:sp>
            <p:nvSpPr>
              <p:cNvPr id="497" name="사각형"/>
              <p:cNvSpPr/>
              <p:nvPr/>
            </p:nvSpPr>
            <p:spPr>
              <a:xfrm>
                <a:off x="0" y="0"/>
                <a:ext cx="355601" cy="355600"/>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498" name="선"/>
              <p:cNvSpPr/>
              <p:nvPr/>
            </p:nvSpPr>
            <p:spPr>
              <a:xfrm>
                <a:off x="73069" y="257328"/>
                <a:ext cx="209462" cy="1"/>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p>
            </p:txBody>
          </p:sp>
          <p:sp>
            <p:nvSpPr>
              <p:cNvPr id="499" name="사각형"/>
              <p:cNvSpPr/>
              <p:nvPr/>
            </p:nvSpPr>
            <p:spPr>
              <a:xfrm>
                <a:off x="410896" y="0"/>
                <a:ext cx="355601" cy="355600"/>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500" name="사각형"/>
              <p:cNvSpPr/>
              <p:nvPr/>
            </p:nvSpPr>
            <p:spPr>
              <a:xfrm>
                <a:off x="514139" y="92951"/>
                <a:ext cx="149117" cy="149117"/>
              </a:xfrm>
              <a:prstGeom prst="rect">
                <a:avLst/>
              </a:prstGeom>
              <a:solidFill>
                <a:srgbClr val="000000"/>
              </a:solidFill>
              <a:ln w="50800" cap="flat">
                <a:solidFill>
                  <a:srgbClr val="FFFFFF"/>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501" name="사각형"/>
              <p:cNvSpPr/>
              <p:nvPr/>
            </p:nvSpPr>
            <p:spPr>
              <a:xfrm>
                <a:off x="821794" y="0"/>
                <a:ext cx="355601" cy="355600"/>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504" name="그룹"/>
              <p:cNvGrpSpPr/>
              <p:nvPr/>
            </p:nvGrpSpPr>
            <p:grpSpPr>
              <a:xfrm>
                <a:off x="908922" y="81304"/>
                <a:ext cx="181345" cy="181345"/>
                <a:chOff x="0" y="0"/>
                <a:chExt cx="181344" cy="181343"/>
              </a:xfrm>
            </p:grpSpPr>
            <p:sp>
              <p:nvSpPr>
                <p:cNvPr id="502" name="선"/>
                <p:cNvSpPr/>
                <p:nvPr/>
              </p:nvSpPr>
              <p:spPr>
                <a:xfrm flipV="1">
                  <a:off x="-1" y="-1"/>
                  <a:ext cx="181345" cy="18134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p>
              </p:txBody>
            </p:sp>
            <p:sp>
              <p:nvSpPr>
                <p:cNvPr id="503" name="선"/>
                <p:cNvSpPr/>
                <p:nvPr/>
              </p:nvSpPr>
              <p:spPr>
                <a:xfrm flipH="1" flipV="1">
                  <a:off x="0" y="-1"/>
                  <a:ext cx="181345" cy="18134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p>
              </p:txBody>
            </p:sp>
          </p:grpSp>
        </p:grpSp>
        <p:sp>
          <p:nvSpPr>
            <p:cNvPr id="506" name="선"/>
            <p:cNvSpPr/>
            <p:nvPr/>
          </p:nvSpPr>
          <p:spPr>
            <a:xfrm>
              <a:off x="11920755" y="1129335"/>
              <a:ext cx="303393" cy="1"/>
            </a:xfrm>
            <a:prstGeom prst="line">
              <a:avLst/>
            </a:prstGeom>
            <a:noFill/>
            <a:ln w="63500" cap="flat">
              <a:solidFill>
                <a:srgbClr val="FFFFFF"/>
              </a:solidFill>
              <a:prstDash val="solid"/>
              <a:miter lim="400000"/>
            </a:ln>
            <a:effectLst/>
          </p:spPr>
          <p:txBody>
            <a:bodyPr wrap="square" lIns="50800" tIns="50800" rIns="50800" bIns="50800" numCol="1" anchor="ctr">
              <a:noAutofit/>
            </a:bodyPr>
            <a:lstStyle/>
            <a:p>
              <a:pPr/>
            </a:p>
          </p:txBody>
        </p:sp>
        <p:sp>
          <p:nvSpPr>
            <p:cNvPr id="507" name="삼각형"/>
            <p:cNvSpPr/>
            <p:nvPr/>
          </p:nvSpPr>
          <p:spPr>
            <a:xfrm flipH="1" rot="10800000">
              <a:off x="11978564" y="8674407"/>
              <a:ext cx="165101" cy="126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FFFFFF"/>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508" name="선"/>
            <p:cNvSpPr/>
            <p:nvPr/>
          </p:nvSpPr>
          <p:spPr>
            <a:xfrm>
              <a:off x="11904800" y="8537669"/>
              <a:ext cx="332048" cy="1"/>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p>
          </p:txBody>
        </p:sp>
        <p:pic>
          <p:nvPicPr>
            <p:cNvPr id="509" name="이미지" descr="이미지"/>
            <p:cNvPicPr>
              <a:picLocks noChangeAspect="1"/>
            </p:cNvPicPr>
            <p:nvPr/>
          </p:nvPicPr>
          <p:blipFill>
            <a:blip r:embed="rId2">
              <a:extLst/>
            </a:blip>
            <a:srcRect l="0" t="0" r="0" b="9128"/>
            <a:stretch>
              <a:fillRect/>
            </a:stretch>
          </p:blipFill>
          <p:spPr>
            <a:xfrm>
              <a:off x="196758" y="149224"/>
              <a:ext cx="528898" cy="444563"/>
            </a:xfrm>
            <a:prstGeom prst="rect">
              <a:avLst/>
            </a:prstGeom>
            <a:ln w="12700" cap="flat">
              <a:noFill/>
              <a:miter lim="400000"/>
            </a:ln>
            <a:effectLst/>
          </p:spPr>
        </p:pic>
        <p:sp>
          <p:nvSpPr>
            <p:cNvPr id="510" name="삼각형"/>
            <p:cNvSpPr/>
            <p:nvPr/>
          </p:nvSpPr>
          <p:spPr>
            <a:xfrm>
              <a:off x="11991263" y="872749"/>
              <a:ext cx="165101" cy="126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FFFFFF"/>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sp>
        <p:nvSpPr>
          <p:cNvPr id="512" name="직사각형"/>
          <p:cNvSpPr/>
          <p:nvPr/>
        </p:nvSpPr>
        <p:spPr>
          <a:xfrm>
            <a:off x="12317875" y="1557866"/>
            <a:ext cx="301692" cy="831587"/>
          </a:xfrm>
          <a:prstGeom prst="rect">
            <a:avLst/>
          </a:prstGeom>
          <a:solidFill>
            <a:srgbClr val="FFFFFF"/>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513" name="제목을 입력해주세요"/>
          <p:cNvSpPr txBox="1"/>
          <p:nvPr/>
        </p:nvSpPr>
        <p:spPr>
          <a:xfrm>
            <a:off x="781049" y="1656339"/>
            <a:ext cx="4940301"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4000">
                <a:solidFill>
                  <a:srgbClr val="FFFFFF"/>
                </a:solidFill>
                <a:latin typeface="NeoDunggeunmo"/>
                <a:ea typeface="NeoDunggeunmo"/>
                <a:cs typeface="NeoDunggeunmo"/>
                <a:sym typeface="NeoDunggeunmo"/>
              </a:defRPr>
            </a:lvl1pPr>
          </a:lstStyle>
          <a:p>
            <a:pPr/>
            <a:r>
              <a:t>제목을 입력해주세요</a:t>
            </a:r>
          </a:p>
        </p:txBody>
      </p:sp>
      <p:sp>
        <p:nvSpPr>
          <p:cNvPr id="514" name="내용을 입력해주세요"/>
          <p:cNvSpPr txBox="1"/>
          <p:nvPr/>
        </p:nvSpPr>
        <p:spPr>
          <a:xfrm>
            <a:off x="1237903" y="2552700"/>
            <a:ext cx="2599195"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2300">
                <a:solidFill>
                  <a:srgbClr val="FFFFFF"/>
                </a:solidFill>
                <a:latin typeface="Noto Sans CJK KR Bold"/>
                <a:ea typeface="Noto Sans CJK KR Bold"/>
                <a:cs typeface="Noto Sans CJK KR Bold"/>
                <a:sym typeface="Noto Sans CJK KR Bold"/>
              </a:defRPr>
            </a:lvl1pPr>
          </a:lstStyle>
          <a:p>
            <a:pPr/>
            <a:r>
              <a:t>내용을 입력해주세요</a:t>
            </a:r>
          </a:p>
        </p:txBody>
      </p:sp>
      <p:sp>
        <p:nvSpPr>
          <p:cNvPr id="515" name="설명을 입력해주세요 설명을 입력해주세요 설명을 입력해주세요 설명을 입력해주세요 설명을 입력해주세요 설명을 입력해주세요…"/>
          <p:cNvSpPr txBox="1"/>
          <p:nvPr/>
        </p:nvSpPr>
        <p:spPr>
          <a:xfrm>
            <a:off x="1254836" y="3042880"/>
            <a:ext cx="10755478" cy="109728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nSpc>
                <a:spcPct val="30000"/>
              </a:lnSpc>
              <a:spcBef>
                <a:spcPts val="2000"/>
              </a:spcBef>
              <a:defRPr sz="1600">
                <a:solidFill>
                  <a:srgbClr val="FFFFFF"/>
                </a:solidFill>
                <a:latin typeface="Noto Sans CJK KR Regular"/>
                <a:ea typeface="Noto Sans CJK KR Regular"/>
                <a:cs typeface="Noto Sans CJK KR Regular"/>
                <a:sym typeface="Noto Sans CJK KR Regular"/>
              </a:defRPr>
            </a:pPr>
            <a:r>
              <a:t>설명을 입력해주세요 설명을 입력해주세요 설명을 입력해주세요 설명을 입력해주세요 설명을 입력해주세요 설명을 입력해주세요</a:t>
            </a:r>
          </a:p>
          <a:p>
            <a:pPr>
              <a:lnSpc>
                <a:spcPct val="30000"/>
              </a:lnSpc>
              <a:spcBef>
                <a:spcPts val="2000"/>
              </a:spcBef>
              <a:defRPr sz="1600">
                <a:solidFill>
                  <a:srgbClr val="FFFFFF"/>
                </a:solidFill>
                <a:latin typeface="Noto Sans CJK KR Regular"/>
                <a:ea typeface="Noto Sans CJK KR Regular"/>
                <a:cs typeface="Noto Sans CJK KR Regular"/>
                <a:sym typeface="Noto Sans CJK KR Regular"/>
              </a:defRPr>
            </a:pPr>
            <a:r>
              <a:t>설명을 입력해주세요 설명을 입력해주세요 설명을 입력해주세요 설명을 입력해주세요 설명을 입력해주세요 설명을 입력해주세요</a:t>
            </a:r>
          </a:p>
          <a:p>
            <a:pPr>
              <a:lnSpc>
                <a:spcPct val="30000"/>
              </a:lnSpc>
              <a:spcBef>
                <a:spcPts val="2000"/>
              </a:spcBef>
              <a:defRPr sz="1600">
                <a:solidFill>
                  <a:srgbClr val="FFFFFF"/>
                </a:solidFill>
                <a:latin typeface="Noto Sans CJK KR Regular"/>
                <a:ea typeface="Noto Sans CJK KR Regular"/>
                <a:cs typeface="Noto Sans CJK KR Regular"/>
                <a:sym typeface="Noto Sans CJK KR Regular"/>
              </a:defRPr>
            </a:pPr>
            <a:r>
              <a:t>설명을 입력해주세요 설명을 입력해주세요 설명을 입력해주세요 설명을 입력해주세요 설명을 입력해주세요 설명을 입력해주세요</a:t>
            </a:r>
          </a:p>
        </p:txBody>
      </p:sp>
      <p:grpSp>
        <p:nvGrpSpPr>
          <p:cNvPr id="518" name="그룹"/>
          <p:cNvGrpSpPr/>
          <p:nvPr/>
        </p:nvGrpSpPr>
        <p:grpSpPr>
          <a:xfrm>
            <a:off x="774353" y="2635250"/>
            <a:ext cx="406401" cy="425451"/>
            <a:chOff x="0" y="0"/>
            <a:chExt cx="406400" cy="425450"/>
          </a:xfrm>
        </p:grpSpPr>
        <p:sp>
          <p:nvSpPr>
            <p:cNvPr id="516" name="원"/>
            <p:cNvSpPr/>
            <p:nvPr/>
          </p:nvSpPr>
          <p:spPr>
            <a:xfrm>
              <a:off x="0" y="19050"/>
              <a:ext cx="406400" cy="406401"/>
            </a:xfrm>
            <a:prstGeom prst="ellipse">
              <a:avLst/>
            </a:prstGeom>
            <a:solidFill>
              <a:srgbClr val="FFFFFF"/>
            </a:solid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1200">
                  <a:latin typeface="Noto Sans CJK KR Bold"/>
                  <a:ea typeface="Noto Sans CJK KR Bold"/>
                  <a:cs typeface="Noto Sans CJK KR Bold"/>
                  <a:sym typeface="Noto Sans CJK KR Bold"/>
                </a:defRPr>
              </a:pPr>
            </a:p>
          </p:txBody>
        </p:sp>
        <p:sp>
          <p:nvSpPr>
            <p:cNvPr id="517" name="1"/>
            <p:cNvSpPr txBox="1"/>
            <p:nvPr/>
          </p:nvSpPr>
          <p:spPr>
            <a:xfrm>
              <a:off x="82467" y="-1"/>
              <a:ext cx="241466" cy="419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ctr">
                <a:defRPr sz="1700">
                  <a:latin typeface="Noto Sans CJK KR Bold"/>
                  <a:ea typeface="Noto Sans CJK KR Bold"/>
                  <a:cs typeface="Noto Sans CJK KR Bold"/>
                  <a:sym typeface="Noto Sans CJK KR Bold"/>
                </a:defRPr>
              </a:lvl1pPr>
            </a:lstStyle>
            <a:p>
              <a:pPr/>
              <a:r>
                <a:t>1</a:t>
              </a:r>
            </a:p>
          </p:txBody>
        </p:sp>
      </p:grpSp>
      <p:sp>
        <p:nvSpPr>
          <p:cNvPr id="519" name="내용을 입력해주세요"/>
          <p:cNvSpPr txBox="1"/>
          <p:nvPr/>
        </p:nvSpPr>
        <p:spPr>
          <a:xfrm>
            <a:off x="1237903" y="4635500"/>
            <a:ext cx="2599195"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2300">
                <a:solidFill>
                  <a:srgbClr val="FFFFFF"/>
                </a:solidFill>
                <a:latin typeface="Noto Sans CJK KR Bold"/>
                <a:ea typeface="Noto Sans CJK KR Bold"/>
                <a:cs typeface="Noto Sans CJK KR Bold"/>
                <a:sym typeface="Noto Sans CJK KR Bold"/>
              </a:defRPr>
            </a:lvl1pPr>
          </a:lstStyle>
          <a:p>
            <a:pPr/>
            <a:r>
              <a:t>내용을 입력해주세요</a:t>
            </a:r>
          </a:p>
        </p:txBody>
      </p:sp>
      <p:sp>
        <p:nvSpPr>
          <p:cNvPr id="520" name="설명을 입력해주세요 설명을 입력해주세요 설명을 입력해주세요 설명을 입력해주세요 설명을 입력해주세요 설명을 입력해주세요…"/>
          <p:cNvSpPr txBox="1"/>
          <p:nvPr/>
        </p:nvSpPr>
        <p:spPr>
          <a:xfrm>
            <a:off x="1254836" y="5125680"/>
            <a:ext cx="10755478" cy="109728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nSpc>
                <a:spcPct val="30000"/>
              </a:lnSpc>
              <a:spcBef>
                <a:spcPts val="2000"/>
              </a:spcBef>
              <a:defRPr sz="1600">
                <a:solidFill>
                  <a:srgbClr val="FFFFFF"/>
                </a:solidFill>
                <a:latin typeface="Noto Sans CJK KR Regular"/>
                <a:ea typeface="Noto Sans CJK KR Regular"/>
                <a:cs typeface="Noto Sans CJK KR Regular"/>
                <a:sym typeface="Noto Sans CJK KR Regular"/>
              </a:defRPr>
            </a:pPr>
            <a:r>
              <a:t>설명을 입력해주세요 설명을 입력해주세요 설명을 입력해주세요 설명을 입력해주세요 설명을 입력해주세요 설명을 입력해주세요</a:t>
            </a:r>
          </a:p>
          <a:p>
            <a:pPr>
              <a:lnSpc>
                <a:spcPct val="30000"/>
              </a:lnSpc>
              <a:spcBef>
                <a:spcPts val="2000"/>
              </a:spcBef>
              <a:defRPr sz="1600">
                <a:solidFill>
                  <a:srgbClr val="FFFFFF"/>
                </a:solidFill>
                <a:latin typeface="Noto Sans CJK KR Regular"/>
                <a:ea typeface="Noto Sans CJK KR Regular"/>
                <a:cs typeface="Noto Sans CJK KR Regular"/>
                <a:sym typeface="Noto Sans CJK KR Regular"/>
              </a:defRPr>
            </a:pPr>
            <a:r>
              <a:t>설명을 입력해주세요 설명을 입력해주세요 설명을 입력해주세요 설명을 입력해주세요 설명을 입력해주세요 설명을 입력해주세요</a:t>
            </a:r>
          </a:p>
          <a:p>
            <a:pPr>
              <a:lnSpc>
                <a:spcPct val="30000"/>
              </a:lnSpc>
              <a:spcBef>
                <a:spcPts val="2000"/>
              </a:spcBef>
              <a:defRPr sz="1600">
                <a:solidFill>
                  <a:srgbClr val="FFFFFF"/>
                </a:solidFill>
                <a:latin typeface="Noto Sans CJK KR Regular"/>
                <a:ea typeface="Noto Sans CJK KR Regular"/>
                <a:cs typeface="Noto Sans CJK KR Regular"/>
                <a:sym typeface="Noto Sans CJK KR Regular"/>
              </a:defRPr>
            </a:pPr>
            <a:r>
              <a:t>설명을 입력해주세요 설명을 입력해주세요 설명을 입력해주세요 설명을 입력해주세요 설명을 입력해주세요 설명을 입력해주세요</a:t>
            </a:r>
          </a:p>
        </p:txBody>
      </p:sp>
      <p:grpSp>
        <p:nvGrpSpPr>
          <p:cNvPr id="523" name="그룹"/>
          <p:cNvGrpSpPr/>
          <p:nvPr/>
        </p:nvGrpSpPr>
        <p:grpSpPr>
          <a:xfrm>
            <a:off x="774353" y="4718050"/>
            <a:ext cx="406401" cy="425451"/>
            <a:chOff x="0" y="0"/>
            <a:chExt cx="406400" cy="425450"/>
          </a:xfrm>
        </p:grpSpPr>
        <p:sp>
          <p:nvSpPr>
            <p:cNvPr id="521" name="원"/>
            <p:cNvSpPr/>
            <p:nvPr/>
          </p:nvSpPr>
          <p:spPr>
            <a:xfrm>
              <a:off x="0" y="19050"/>
              <a:ext cx="406400" cy="406401"/>
            </a:xfrm>
            <a:prstGeom prst="ellipse">
              <a:avLst/>
            </a:prstGeom>
            <a:solidFill>
              <a:srgbClr val="FFFFFF"/>
            </a:solid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1200">
                  <a:latin typeface="Noto Sans CJK KR Bold"/>
                  <a:ea typeface="Noto Sans CJK KR Bold"/>
                  <a:cs typeface="Noto Sans CJK KR Bold"/>
                  <a:sym typeface="Noto Sans CJK KR Bold"/>
                </a:defRPr>
              </a:pPr>
            </a:p>
          </p:txBody>
        </p:sp>
        <p:sp>
          <p:nvSpPr>
            <p:cNvPr id="522" name="2"/>
            <p:cNvSpPr txBox="1"/>
            <p:nvPr/>
          </p:nvSpPr>
          <p:spPr>
            <a:xfrm>
              <a:off x="82467" y="-1"/>
              <a:ext cx="241466" cy="419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ctr">
                <a:defRPr sz="1700">
                  <a:latin typeface="Noto Sans CJK KR Bold"/>
                  <a:ea typeface="Noto Sans CJK KR Bold"/>
                  <a:cs typeface="Noto Sans CJK KR Bold"/>
                  <a:sym typeface="Noto Sans CJK KR Bold"/>
                </a:defRPr>
              </a:lvl1pPr>
            </a:lstStyle>
            <a:p>
              <a:pPr/>
              <a:r>
                <a:t>2</a:t>
              </a:r>
            </a:p>
          </p:txBody>
        </p:sp>
      </p:grpSp>
      <p:sp>
        <p:nvSpPr>
          <p:cNvPr id="524" name="내용을 입력해주세요"/>
          <p:cNvSpPr txBox="1"/>
          <p:nvPr/>
        </p:nvSpPr>
        <p:spPr>
          <a:xfrm>
            <a:off x="1237903" y="6718300"/>
            <a:ext cx="2599195"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2300">
                <a:solidFill>
                  <a:srgbClr val="FFFFFF"/>
                </a:solidFill>
                <a:latin typeface="Noto Sans CJK KR Bold"/>
                <a:ea typeface="Noto Sans CJK KR Bold"/>
                <a:cs typeface="Noto Sans CJK KR Bold"/>
                <a:sym typeface="Noto Sans CJK KR Bold"/>
              </a:defRPr>
            </a:lvl1pPr>
          </a:lstStyle>
          <a:p>
            <a:pPr/>
            <a:r>
              <a:t>내용을 입력해주세요</a:t>
            </a:r>
          </a:p>
        </p:txBody>
      </p:sp>
      <p:sp>
        <p:nvSpPr>
          <p:cNvPr id="525" name="설명을 입력해주세요 설명을 입력해주세요 설명을 입력해주세요 설명을 입력해주세요 설명을 입력해주세요 설명을 입력해주세요…"/>
          <p:cNvSpPr txBox="1"/>
          <p:nvPr/>
        </p:nvSpPr>
        <p:spPr>
          <a:xfrm>
            <a:off x="1254836" y="7208480"/>
            <a:ext cx="10755478" cy="109728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nSpc>
                <a:spcPct val="30000"/>
              </a:lnSpc>
              <a:spcBef>
                <a:spcPts val="2000"/>
              </a:spcBef>
              <a:defRPr sz="1600">
                <a:solidFill>
                  <a:srgbClr val="FFFFFF"/>
                </a:solidFill>
                <a:latin typeface="Noto Sans CJK KR Regular"/>
                <a:ea typeface="Noto Sans CJK KR Regular"/>
                <a:cs typeface="Noto Sans CJK KR Regular"/>
                <a:sym typeface="Noto Sans CJK KR Regular"/>
              </a:defRPr>
            </a:pPr>
            <a:r>
              <a:t>설명을 입력해주세요 설명을 입력해주세요 설명을 입력해주세요 설명을 입력해주세요 설명을 입력해주세요 설명을 입력해주세요</a:t>
            </a:r>
          </a:p>
          <a:p>
            <a:pPr>
              <a:lnSpc>
                <a:spcPct val="30000"/>
              </a:lnSpc>
              <a:spcBef>
                <a:spcPts val="2000"/>
              </a:spcBef>
              <a:defRPr sz="1600">
                <a:solidFill>
                  <a:srgbClr val="FFFFFF"/>
                </a:solidFill>
                <a:latin typeface="Noto Sans CJK KR Regular"/>
                <a:ea typeface="Noto Sans CJK KR Regular"/>
                <a:cs typeface="Noto Sans CJK KR Regular"/>
                <a:sym typeface="Noto Sans CJK KR Regular"/>
              </a:defRPr>
            </a:pPr>
            <a:r>
              <a:t>설명을 입력해주세요 설명을 입력해주세요 설명을 입력해주세요 설명을 입력해주세요 설명을 입력해주세요 설명을 입력해주세요</a:t>
            </a:r>
          </a:p>
          <a:p>
            <a:pPr>
              <a:lnSpc>
                <a:spcPct val="30000"/>
              </a:lnSpc>
              <a:spcBef>
                <a:spcPts val="2000"/>
              </a:spcBef>
              <a:defRPr sz="1600">
                <a:solidFill>
                  <a:srgbClr val="FFFFFF"/>
                </a:solidFill>
                <a:latin typeface="Noto Sans CJK KR Regular"/>
                <a:ea typeface="Noto Sans CJK KR Regular"/>
                <a:cs typeface="Noto Sans CJK KR Regular"/>
                <a:sym typeface="Noto Sans CJK KR Regular"/>
              </a:defRPr>
            </a:pPr>
            <a:r>
              <a:t>설명을 입력해주세요 설명을 입력해주세요 설명을 입력해주세요 설명을 입력해주세요 설명을 입력해주세요 설명을 입력해주세요</a:t>
            </a:r>
          </a:p>
        </p:txBody>
      </p:sp>
      <p:grpSp>
        <p:nvGrpSpPr>
          <p:cNvPr id="528" name="그룹"/>
          <p:cNvGrpSpPr/>
          <p:nvPr/>
        </p:nvGrpSpPr>
        <p:grpSpPr>
          <a:xfrm>
            <a:off x="774353" y="6800850"/>
            <a:ext cx="406401" cy="425451"/>
            <a:chOff x="0" y="0"/>
            <a:chExt cx="406400" cy="425450"/>
          </a:xfrm>
        </p:grpSpPr>
        <p:sp>
          <p:nvSpPr>
            <p:cNvPr id="526" name="원"/>
            <p:cNvSpPr/>
            <p:nvPr/>
          </p:nvSpPr>
          <p:spPr>
            <a:xfrm>
              <a:off x="0" y="19050"/>
              <a:ext cx="406400" cy="406401"/>
            </a:xfrm>
            <a:prstGeom prst="ellipse">
              <a:avLst/>
            </a:prstGeom>
            <a:solidFill>
              <a:srgbClr val="FFFFFF"/>
            </a:solid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1200">
                  <a:latin typeface="Noto Sans CJK KR Bold"/>
                  <a:ea typeface="Noto Sans CJK KR Bold"/>
                  <a:cs typeface="Noto Sans CJK KR Bold"/>
                  <a:sym typeface="Noto Sans CJK KR Bold"/>
                </a:defRPr>
              </a:pPr>
            </a:p>
          </p:txBody>
        </p:sp>
        <p:sp>
          <p:nvSpPr>
            <p:cNvPr id="527" name="3"/>
            <p:cNvSpPr txBox="1"/>
            <p:nvPr/>
          </p:nvSpPr>
          <p:spPr>
            <a:xfrm>
              <a:off x="82467" y="-1"/>
              <a:ext cx="241466" cy="419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ctr">
                <a:defRPr sz="1700">
                  <a:latin typeface="Noto Sans CJK KR Bold"/>
                  <a:ea typeface="Noto Sans CJK KR Bold"/>
                  <a:cs typeface="Noto Sans CJK KR Bold"/>
                  <a:sym typeface="Noto Sans CJK KR Bold"/>
                </a:defRPr>
              </a:lvl1pPr>
            </a:lstStyle>
            <a:p>
              <a:pPr/>
              <a:r>
                <a:t>3</a:t>
              </a:r>
            </a:p>
          </p:txBody>
        </p:sp>
      </p:gr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0" name="직사각형"/>
          <p:cNvSpPr/>
          <p:nvPr/>
        </p:nvSpPr>
        <p:spPr>
          <a:xfrm>
            <a:off x="-8467" y="-25400"/>
            <a:ext cx="13021735" cy="9804400"/>
          </a:xfrm>
          <a:prstGeom prst="rect">
            <a:avLst/>
          </a:prstGeom>
          <a:solidFill>
            <a:srgbClr val="000000"/>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549" name="그룹"/>
          <p:cNvGrpSpPr/>
          <p:nvPr/>
        </p:nvGrpSpPr>
        <p:grpSpPr>
          <a:xfrm>
            <a:off x="386952" y="408649"/>
            <a:ext cx="12236849" cy="8936302"/>
            <a:chOff x="0" y="0"/>
            <a:chExt cx="12236847" cy="8936301"/>
          </a:xfrm>
        </p:grpSpPr>
        <p:sp>
          <p:nvSpPr>
            <p:cNvPr id="531" name="직사각형"/>
            <p:cNvSpPr/>
            <p:nvPr/>
          </p:nvSpPr>
          <p:spPr>
            <a:xfrm>
              <a:off x="0" y="45243"/>
              <a:ext cx="12230895" cy="8889471"/>
            </a:xfrm>
            <a:prstGeom prst="rect">
              <a:avLst/>
            </a:prstGeom>
            <a:noFill/>
            <a:ln w="38100" cap="flat">
              <a:solidFill>
                <a:srgbClr val="FFFFFF"/>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532" name="직사각형"/>
            <p:cNvSpPr/>
            <p:nvPr/>
          </p:nvSpPr>
          <p:spPr>
            <a:xfrm>
              <a:off x="0" y="0"/>
              <a:ext cx="12230895" cy="742950"/>
            </a:xfrm>
            <a:prstGeom prst="rect">
              <a:avLst/>
            </a:prstGeom>
            <a:solidFill>
              <a:srgbClr val="FFE300"/>
            </a:solidFill>
            <a:ln w="38100" cap="flat">
              <a:solidFill>
                <a:srgbClr val="FFFFFF"/>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533" name="대제목을 입력해주세요"/>
            <p:cNvSpPr/>
            <p:nvPr/>
          </p:nvSpPr>
          <p:spPr>
            <a:xfrm>
              <a:off x="802796" y="396874"/>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nSpc>
                  <a:spcPct val="70000"/>
                </a:lnSpc>
                <a:defRPr sz="2000">
                  <a:latin typeface="NeoDunggeunmo"/>
                  <a:ea typeface="NeoDunggeunmo"/>
                  <a:cs typeface="NeoDunggeunmo"/>
                  <a:sym typeface="NeoDunggeunmo"/>
                </a:defRPr>
              </a:lvl1pPr>
            </a:lstStyle>
            <a:p>
              <a:pPr/>
              <a:r>
                <a:t>대제목을 입력해주세요</a:t>
              </a:r>
            </a:p>
          </p:txBody>
        </p:sp>
        <p:sp>
          <p:nvSpPr>
            <p:cNvPr id="534" name="직사각형"/>
            <p:cNvSpPr/>
            <p:nvPr/>
          </p:nvSpPr>
          <p:spPr>
            <a:xfrm>
              <a:off x="11911443" y="749895"/>
              <a:ext cx="319056" cy="8186407"/>
            </a:xfrm>
            <a:prstGeom prst="rect">
              <a:avLst/>
            </a:prstGeom>
            <a:noFill/>
            <a:ln w="38100" cap="flat">
              <a:solidFill>
                <a:srgbClr val="FFFFFF"/>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543" name="그룹"/>
            <p:cNvGrpSpPr/>
            <p:nvPr/>
          </p:nvGrpSpPr>
          <p:grpSpPr>
            <a:xfrm>
              <a:off x="10856780" y="193674"/>
              <a:ext cx="1177396" cy="355601"/>
              <a:chOff x="0" y="0"/>
              <a:chExt cx="1177394" cy="355600"/>
            </a:xfrm>
          </p:grpSpPr>
          <p:sp>
            <p:nvSpPr>
              <p:cNvPr id="535" name="사각형"/>
              <p:cNvSpPr/>
              <p:nvPr/>
            </p:nvSpPr>
            <p:spPr>
              <a:xfrm>
                <a:off x="0" y="0"/>
                <a:ext cx="355601" cy="355600"/>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536" name="선"/>
              <p:cNvSpPr/>
              <p:nvPr/>
            </p:nvSpPr>
            <p:spPr>
              <a:xfrm>
                <a:off x="73069" y="257328"/>
                <a:ext cx="209462" cy="1"/>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p>
            </p:txBody>
          </p:sp>
          <p:sp>
            <p:nvSpPr>
              <p:cNvPr id="537" name="사각형"/>
              <p:cNvSpPr/>
              <p:nvPr/>
            </p:nvSpPr>
            <p:spPr>
              <a:xfrm>
                <a:off x="410896" y="0"/>
                <a:ext cx="355601" cy="355600"/>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538" name="사각형"/>
              <p:cNvSpPr/>
              <p:nvPr/>
            </p:nvSpPr>
            <p:spPr>
              <a:xfrm>
                <a:off x="514139" y="92951"/>
                <a:ext cx="149117" cy="149117"/>
              </a:xfrm>
              <a:prstGeom prst="rect">
                <a:avLst/>
              </a:prstGeom>
              <a:solidFill>
                <a:srgbClr val="000000"/>
              </a:solidFill>
              <a:ln w="50800" cap="flat">
                <a:solidFill>
                  <a:srgbClr val="FFFFFF"/>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539" name="사각형"/>
              <p:cNvSpPr/>
              <p:nvPr/>
            </p:nvSpPr>
            <p:spPr>
              <a:xfrm>
                <a:off x="821794" y="0"/>
                <a:ext cx="355601" cy="355600"/>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542" name="그룹"/>
              <p:cNvGrpSpPr/>
              <p:nvPr/>
            </p:nvGrpSpPr>
            <p:grpSpPr>
              <a:xfrm>
                <a:off x="908922" y="81304"/>
                <a:ext cx="181345" cy="181345"/>
                <a:chOff x="0" y="0"/>
                <a:chExt cx="181344" cy="181343"/>
              </a:xfrm>
            </p:grpSpPr>
            <p:sp>
              <p:nvSpPr>
                <p:cNvPr id="540" name="선"/>
                <p:cNvSpPr/>
                <p:nvPr/>
              </p:nvSpPr>
              <p:spPr>
                <a:xfrm flipV="1">
                  <a:off x="-1" y="-1"/>
                  <a:ext cx="181345" cy="18134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p>
              </p:txBody>
            </p:sp>
            <p:sp>
              <p:nvSpPr>
                <p:cNvPr id="541" name="선"/>
                <p:cNvSpPr/>
                <p:nvPr/>
              </p:nvSpPr>
              <p:spPr>
                <a:xfrm flipH="1" flipV="1">
                  <a:off x="0" y="-1"/>
                  <a:ext cx="181345" cy="18134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p>
              </p:txBody>
            </p:sp>
          </p:grpSp>
        </p:grpSp>
        <p:sp>
          <p:nvSpPr>
            <p:cNvPr id="544" name="선"/>
            <p:cNvSpPr/>
            <p:nvPr/>
          </p:nvSpPr>
          <p:spPr>
            <a:xfrm>
              <a:off x="11920755" y="1129335"/>
              <a:ext cx="303393" cy="1"/>
            </a:xfrm>
            <a:prstGeom prst="line">
              <a:avLst/>
            </a:prstGeom>
            <a:noFill/>
            <a:ln w="63500" cap="flat">
              <a:solidFill>
                <a:srgbClr val="FFFFFF"/>
              </a:solidFill>
              <a:prstDash val="solid"/>
              <a:miter lim="400000"/>
            </a:ln>
            <a:effectLst/>
          </p:spPr>
          <p:txBody>
            <a:bodyPr wrap="square" lIns="50800" tIns="50800" rIns="50800" bIns="50800" numCol="1" anchor="ctr">
              <a:noAutofit/>
            </a:bodyPr>
            <a:lstStyle/>
            <a:p>
              <a:pPr/>
            </a:p>
          </p:txBody>
        </p:sp>
        <p:sp>
          <p:nvSpPr>
            <p:cNvPr id="545" name="삼각형"/>
            <p:cNvSpPr/>
            <p:nvPr/>
          </p:nvSpPr>
          <p:spPr>
            <a:xfrm flipH="1" rot="10800000">
              <a:off x="11978564" y="8674407"/>
              <a:ext cx="165101" cy="126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FFFFFF"/>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546" name="선"/>
            <p:cNvSpPr/>
            <p:nvPr/>
          </p:nvSpPr>
          <p:spPr>
            <a:xfrm>
              <a:off x="11904800" y="8537669"/>
              <a:ext cx="332048" cy="1"/>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p>
          </p:txBody>
        </p:sp>
        <p:pic>
          <p:nvPicPr>
            <p:cNvPr id="547" name="이미지" descr="이미지"/>
            <p:cNvPicPr>
              <a:picLocks noChangeAspect="1"/>
            </p:cNvPicPr>
            <p:nvPr/>
          </p:nvPicPr>
          <p:blipFill>
            <a:blip r:embed="rId2">
              <a:extLst/>
            </a:blip>
            <a:srcRect l="0" t="0" r="0" b="9128"/>
            <a:stretch>
              <a:fillRect/>
            </a:stretch>
          </p:blipFill>
          <p:spPr>
            <a:xfrm>
              <a:off x="196758" y="149224"/>
              <a:ext cx="528898" cy="444563"/>
            </a:xfrm>
            <a:prstGeom prst="rect">
              <a:avLst/>
            </a:prstGeom>
            <a:ln w="12700" cap="flat">
              <a:noFill/>
              <a:miter lim="400000"/>
            </a:ln>
            <a:effectLst/>
          </p:spPr>
        </p:pic>
        <p:sp>
          <p:nvSpPr>
            <p:cNvPr id="548" name="삼각형"/>
            <p:cNvSpPr/>
            <p:nvPr/>
          </p:nvSpPr>
          <p:spPr>
            <a:xfrm>
              <a:off x="11991263" y="872749"/>
              <a:ext cx="165101" cy="126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FFFFFF"/>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sp>
        <p:nvSpPr>
          <p:cNvPr id="550" name="직사각형"/>
          <p:cNvSpPr/>
          <p:nvPr/>
        </p:nvSpPr>
        <p:spPr>
          <a:xfrm>
            <a:off x="12317875" y="1557866"/>
            <a:ext cx="301692" cy="831587"/>
          </a:xfrm>
          <a:prstGeom prst="rect">
            <a:avLst/>
          </a:prstGeom>
          <a:solidFill>
            <a:srgbClr val="FFFFFF"/>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551" name="제목을 입력해주세요"/>
          <p:cNvSpPr txBox="1"/>
          <p:nvPr/>
        </p:nvSpPr>
        <p:spPr>
          <a:xfrm>
            <a:off x="3913716" y="1961139"/>
            <a:ext cx="4940301"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4000">
                <a:solidFill>
                  <a:srgbClr val="FFE300"/>
                </a:solidFill>
                <a:latin typeface="NeoDunggeunmo"/>
                <a:ea typeface="NeoDunggeunmo"/>
                <a:cs typeface="NeoDunggeunmo"/>
                <a:sym typeface="NeoDunggeunmo"/>
              </a:defRPr>
            </a:lvl1pPr>
          </a:lstStyle>
          <a:p>
            <a:pPr/>
            <a:r>
              <a:t>제목을 입력해주세요</a:t>
            </a:r>
          </a:p>
        </p:txBody>
      </p:sp>
      <p:sp>
        <p:nvSpPr>
          <p:cNvPr id="552" name="여기에 부가설명을 입력해주세요. 여기에 부가설명을 입력해주세요. 여기에 부가설명을 입력해주세요. 여기에…"/>
          <p:cNvSpPr txBox="1"/>
          <p:nvPr/>
        </p:nvSpPr>
        <p:spPr>
          <a:xfrm>
            <a:off x="1808158" y="2674419"/>
            <a:ext cx="9151417" cy="75184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lnSpc>
                <a:spcPct val="30000"/>
              </a:lnSpc>
              <a:spcBef>
                <a:spcPts val="2000"/>
              </a:spcBef>
              <a:defRPr sz="1600">
                <a:solidFill>
                  <a:srgbClr val="FFFFFF"/>
                </a:solidFill>
                <a:latin typeface="Noto Sans CJK KR Regular"/>
                <a:ea typeface="Noto Sans CJK KR Regular"/>
                <a:cs typeface="Noto Sans CJK KR Regular"/>
                <a:sym typeface="Noto Sans CJK KR Regular"/>
              </a:defRPr>
            </a:pPr>
            <a:r>
              <a:t>여기에 부가설명을 입력해주세요. 여기에 부가설명을 입력해주세요. 여기에 부가설명을 입력해주세요. 여기에</a:t>
            </a:r>
          </a:p>
          <a:p>
            <a:pPr algn="ctr">
              <a:lnSpc>
                <a:spcPct val="30000"/>
              </a:lnSpc>
              <a:spcBef>
                <a:spcPts val="2000"/>
              </a:spcBef>
              <a:defRPr sz="1600">
                <a:solidFill>
                  <a:srgbClr val="FFFFFF"/>
                </a:solidFill>
                <a:latin typeface="Noto Sans CJK KR Regular"/>
                <a:ea typeface="Noto Sans CJK KR Regular"/>
                <a:cs typeface="Noto Sans CJK KR Regular"/>
                <a:sym typeface="Noto Sans CJK KR Regular"/>
              </a:defRPr>
            </a:pPr>
            <a:r>
              <a:t>부가설명을 입력해주세요. 여기에 부가설명을 입력해주세요. 여기에 부가설명을 입력해주세요.</a:t>
            </a:r>
          </a:p>
        </p:txBody>
      </p:sp>
      <p:sp>
        <p:nvSpPr>
          <p:cNvPr id="553" name="직사각형"/>
          <p:cNvSpPr/>
          <p:nvPr/>
        </p:nvSpPr>
        <p:spPr>
          <a:xfrm>
            <a:off x="907740" y="4437129"/>
            <a:ext cx="3246480" cy="4231833"/>
          </a:xfrm>
          <a:prstGeom prst="rect">
            <a:avLst/>
          </a:prstGeom>
          <a:solidFill>
            <a:srgbClr val="FFE300"/>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554" name="직사각형"/>
          <p:cNvSpPr/>
          <p:nvPr/>
        </p:nvSpPr>
        <p:spPr>
          <a:xfrm>
            <a:off x="1047480" y="4273347"/>
            <a:ext cx="3246480" cy="4231833"/>
          </a:xfrm>
          <a:prstGeom prst="rect">
            <a:avLst/>
          </a:prstGeom>
          <a:solidFill>
            <a:srgbClr val="FFFFFF"/>
          </a:solidFill>
          <a:ln w="38100">
            <a:solidFill>
              <a:srgbClr val="000000"/>
            </a:solidFill>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555" name="제목을 입력해주세요"/>
          <p:cNvSpPr txBox="1"/>
          <p:nvPr/>
        </p:nvSpPr>
        <p:spPr>
          <a:xfrm>
            <a:off x="1388371" y="4591050"/>
            <a:ext cx="2564698" cy="469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60000"/>
              </a:lnSpc>
              <a:defRPr sz="2000">
                <a:latin typeface="Noto Sans CJK KR Bold"/>
                <a:ea typeface="Noto Sans CJK KR Bold"/>
                <a:cs typeface="Noto Sans CJK KR Bold"/>
                <a:sym typeface="Noto Sans CJK KR Bold"/>
              </a:defRPr>
            </a:lvl1pPr>
          </a:lstStyle>
          <a:p>
            <a:pPr/>
            <a:r>
              <a:t>제목을 입력해주세요</a:t>
            </a:r>
          </a:p>
        </p:txBody>
      </p:sp>
      <p:sp>
        <p:nvSpPr>
          <p:cNvPr id="556" name="설명을 입력해주세요"/>
          <p:cNvSpPr txBox="1"/>
          <p:nvPr/>
        </p:nvSpPr>
        <p:spPr>
          <a:xfrm>
            <a:off x="1754049" y="5009139"/>
            <a:ext cx="1833342" cy="35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60000"/>
              </a:lnSpc>
              <a:defRPr sz="1400">
                <a:latin typeface="Noto Sans CJK KR Regular"/>
                <a:ea typeface="Noto Sans CJK KR Regular"/>
                <a:cs typeface="Noto Sans CJK KR Regular"/>
                <a:sym typeface="Noto Sans CJK KR Regular"/>
              </a:defRPr>
            </a:lvl1pPr>
          </a:lstStyle>
          <a:p>
            <a:pPr/>
            <a:r>
              <a:t>설명을 입력해주세요</a:t>
            </a:r>
          </a:p>
        </p:txBody>
      </p:sp>
      <p:sp>
        <p:nvSpPr>
          <p:cNvPr id="557" name="직사각형"/>
          <p:cNvSpPr/>
          <p:nvPr/>
        </p:nvSpPr>
        <p:spPr>
          <a:xfrm>
            <a:off x="4690757" y="4437129"/>
            <a:ext cx="3246480" cy="4231833"/>
          </a:xfrm>
          <a:prstGeom prst="rect">
            <a:avLst/>
          </a:prstGeom>
          <a:solidFill>
            <a:srgbClr val="FFE300"/>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558" name="직사각형"/>
          <p:cNvSpPr/>
          <p:nvPr/>
        </p:nvSpPr>
        <p:spPr>
          <a:xfrm>
            <a:off x="4830497" y="4273347"/>
            <a:ext cx="3246479" cy="4231833"/>
          </a:xfrm>
          <a:prstGeom prst="rect">
            <a:avLst/>
          </a:prstGeom>
          <a:solidFill>
            <a:srgbClr val="FFFFFF"/>
          </a:solidFill>
          <a:ln w="38100">
            <a:solidFill>
              <a:srgbClr val="000000"/>
            </a:solidFill>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559" name="제목을 입력해주세요"/>
          <p:cNvSpPr txBox="1"/>
          <p:nvPr/>
        </p:nvSpPr>
        <p:spPr>
          <a:xfrm>
            <a:off x="5171388" y="4591050"/>
            <a:ext cx="2564697" cy="469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60000"/>
              </a:lnSpc>
              <a:defRPr sz="2000">
                <a:latin typeface="Noto Sans CJK KR Bold"/>
                <a:ea typeface="Noto Sans CJK KR Bold"/>
                <a:cs typeface="Noto Sans CJK KR Bold"/>
                <a:sym typeface="Noto Sans CJK KR Bold"/>
              </a:defRPr>
            </a:lvl1pPr>
          </a:lstStyle>
          <a:p>
            <a:pPr/>
            <a:r>
              <a:t>제목을 입력해주세요</a:t>
            </a:r>
          </a:p>
        </p:txBody>
      </p:sp>
      <p:sp>
        <p:nvSpPr>
          <p:cNvPr id="560" name="설명을 입력해주세요"/>
          <p:cNvSpPr txBox="1"/>
          <p:nvPr/>
        </p:nvSpPr>
        <p:spPr>
          <a:xfrm>
            <a:off x="5537065" y="5009139"/>
            <a:ext cx="1833343" cy="35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60000"/>
              </a:lnSpc>
              <a:defRPr sz="1400">
                <a:latin typeface="Noto Sans CJK KR Regular"/>
                <a:ea typeface="Noto Sans CJK KR Regular"/>
                <a:cs typeface="Noto Sans CJK KR Regular"/>
                <a:sym typeface="Noto Sans CJK KR Regular"/>
              </a:defRPr>
            </a:lvl1pPr>
          </a:lstStyle>
          <a:p>
            <a:pPr/>
            <a:r>
              <a:t>설명을 입력해주세요</a:t>
            </a:r>
          </a:p>
        </p:txBody>
      </p:sp>
      <p:sp>
        <p:nvSpPr>
          <p:cNvPr id="561" name="직사각형"/>
          <p:cNvSpPr/>
          <p:nvPr/>
        </p:nvSpPr>
        <p:spPr>
          <a:xfrm>
            <a:off x="8473774" y="4437129"/>
            <a:ext cx="3246479" cy="4231833"/>
          </a:xfrm>
          <a:prstGeom prst="rect">
            <a:avLst/>
          </a:prstGeom>
          <a:solidFill>
            <a:srgbClr val="FFE300"/>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562" name="직사각형"/>
          <p:cNvSpPr/>
          <p:nvPr/>
        </p:nvSpPr>
        <p:spPr>
          <a:xfrm>
            <a:off x="8613513" y="4273347"/>
            <a:ext cx="3246480" cy="4231833"/>
          </a:xfrm>
          <a:prstGeom prst="rect">
            <a:avLst/>
          </a:prstGeom>
          <a:solidFill>
            <a:srgbClr val="FFFFFF"/>
          </a:solidFill>
          <a:ln w="38100">
            <a:solidFill>
              <a:srgbClr val="000000"/>
            </a:solidFill>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563" name="제목을 입력해주세요"/>
          <p:cNvSpPr txBox="1"/>
          <p:nvPr/>
        </p:nvSpPr>
        <p:spPr>
          <a:xfrm>
            <a:off x="8954405" y="4591050"/>
            <a:ext cx="2564697" cy="469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60000"/>
              </a:lnSpc>
              <a:defRPr sz="2000">
                <a:latin typeface="Noto Sans CJK KR Bold"/>
                <a:ea typeface="Noto Sans CJK KR Bold"/>
                <a:cs typeface="Noto Sans CJK KR Bold"/>
                <a:sym typeface="Noto Sans CJK KR Bold"/>
              </a:defRPr>
            </a:lvl1pPr>
          </a:lstStyle>
          <a:p>
            <a:pPr/>
            <a:r>
              <a:t>제목을 입력해주세요</a:t>
            </a:r>
          </a:p>
        </p:txBody>
      </p:sp>
      <p:sp>
        <p:nvSpPr>
          <p:cNvPr id="564" name="설명을 입력해주세요"/>
          <p:cNvSpPr txBox="1"/>
          <p:nvPr/>
        </p:nvSpPr>
        <p:spPr>
          <a:xfrm>
            <a:off x="9320082" y="5009139"/>
            <a:ext cx="1833342" cy="35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60000"/>
              </a:lnSpc>
              <a:defRPr sz="1400">
                <a:latin typeface="Noto Sans CJK KR Regular"/>
                <a:ea typeface="Noto Sans CJK KR Regular"/>
                <a:cs typeface="Noto Sans CJK KR Regular"/>
                <a:sym typeface="Noto Sans CJK KR Regular"/>
              </a:defRPr>
            </a:lvl1pPr>
          </a:lstStyle>
          <a:p>
            <a:pPr/>
            <a:r>
              <a:t>설명을 입력해주세요</a:t>
            </a:r>
          </a:p>
        </p:txBody>
      </p:sp>
      <p:sp>
        <p:nvSpPr>
          <p:cNvPr id="565" name="원"/>
          <p:cNvSpPr/>
          <p:nvPr/>
        </p:nvSpPr>
        <p:spPr>
          <a:xfrm>
            <a:off x="1654161" y="5770962"/>
            <a:ext cx="2033118" cy="2033119"/>
          </a:xfrm>
          <a:prstGeom prst="ellipse">
            <a:avLst/>
          </a:prstGeom>
          <a:solidFill>
            <a:srgbClr val="EDEDED"/>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566" name="카메라"/>
          <p:cNvSpPr/>
          <p:nvPr/>
        </p:nvSpPr>
        <p:spPr>
          <a:xfrm>
            <a:off x="2176822" y="6436700"/>
            <a:ext cx="987796" cy="7016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98" y="0"/>
                </a:moveTo>
                <a:cubicBezTo>
                  <a:pt x="7580" y="0"/>
                  <a:pt x="7176" y="305"/>
                  <a:pt x="7000" y="677"/>
                </a:cubicBezTo>
                <a:lnTo>
                  <a:pt x="6586" y="1551"/>
                </a:lnTo>
                <a:cubicBezTo>
                  <a:pt x="6410" y="1924"/>
                  <a:pt x="6006" y="2228"/>
                  <a:pt x="5689" y="2228"/>
                </a:cubicBezTo>
                <a:lnTo>
                  <a:pt x="3765" y="2228"/>
                </a:lnTo>
                <a:lnTo>
                  <a:pt x="3765" y="1931"/>
                </a:lnTo>
                <a:cubicBezTo>
                  <a:pt x="3765" y="1633"/>
                  <a:pt x="3592" y="1390"/>
                  <a:pt x="3380" y="1390"/>
                </a:cubicBezTo>
                <a:lnTo>
                  <a:pt x="1841" y="1390"/>
                </a:lnTo>
                <a:cubicBezTo>
                  <a:pt x="1629" y="1390"/>
                  <a:pt x="1456" y="1633"/>
                  <a:pt x="1456" y="1931"/>
                </a:cubicBezTo>
                <a:lnTo>
                  <a:pt x="1456" y="2228"/>
                </a:lnTo>
                <a:lnTo>
                  <a:pt x="1136" y="2228"/>
                </a:lnTo>
                <a:cubicBezTo>
                  <a:pt x="818" y="2228"/>
                  <a:pt x="434" y="2307"/>
                  <a:pt x="280" y="2404"/>
                </a:cubicBezTo>
                <a:cubicBezTo>
                  <a:pt x="127" y="2502"/>
                  <a:pt x="0" y="3380"/>
                  <a:pt x="0" y="3827"/>
                </a:cubicBezTo>
                <a:lnTo>
                  <a:pt x="0" y="20001"/>
                </a:lnTo>
                <a:cubicBezTo>
                  <a:pt x="0" y="20448"/>
                  <a:pt x="56" y="20992"/>
                  <a:pt x="125" y="21208"/>
                </a:cubicBezTo>
                <a:cubicBezTo>
                  <a:pt x="194" y="21424"/>
                  <a:pt x="818" y="21600"/>
                  <a:pt x="1136" y="21600"/>
                </a:cubicBezTo>
                <a:lnTo>
                  <a:pt x="20464" y="21600"/>
                </a:lnTo>
                <a:cubicBezTo>
                  <a:pt x="20782" y="21600"/>
                  <a:pt x="21166" y="21522"/>
                  <a:pt x="21320" y="21424"/>
                </a:cubicBezTo>
                <a:cubicBezTo>
                  <a:pt x="21473" y="21327"/>
                  <a:pt x="21600" y="20448"/>
                  <a:pt x="21600" y="20001"/>
                </a:cubicBezTo>
                <a:lnTo>
                  <a:pt x="21600" y="3827"/>
                </a:lnTo>
                <a:cubicBezTo>
                  <a:pt x="21600" y="3380"/>
                  <a:pt x="21475" y="2501"/>
                  <a:pt x="21322" y="2404"/>
                </a:cubicBezTo>
                <a:cubicBezTo>
                  <a:pt x="21168" y="2307"/>
                  <a:pt x="20782" y="2228"/>
                  <a:pt x="20464" y="2228"/>
                </a:cubicBezTo>
                <a:lnTo>
                  <a:pt x="15658" y="2228"/>
                </a:lnTo>
                <a:cubicBezTo>
                  <a:pt x="15341" y="2228"/>
                  <a:pt x="14935" y="1924"/>
                  <a:pt x="14759" y="1551"/>
                </a:cubicBezTo>
                <a:lnTo>
                  <a:pt x="14345" y="677"/>
                </a:lnTo>
                <a:cubicBezTo>
                  <a:pt x="14169" y="305"/>
                  <a:pt x="13765" y="0"/>
                  <a:pt x="13448" y="0"/>
                </a:cubicBezTo>
                <a:lnTo>
                  <a:pt x="11303" y="0"/>
                </a:lnTo>
                <a:cubicBezTo>
                  <a:pt x="10985" y="0"/>
                  <a:pt x="10702" y="0"/>
                  <a:pt x="10673" y="0"/>
                </a:cubicBezTo>
                <a:cubicBezTo>
                  <a:pt x="10645" y="0"/>
                  <a:pt x="10362" y="0"/>
                  <a:pt x="10044" y="0"/>
                </a:cubicBezTo>
                <a:lnTo>
                  <a:pt x="7898" y="0"/>
                </a:lnTo>
                <a:close/>
                <a:moveTo>
                  <a:pt x="18530" y="5400"/>
                </a:moveTo>
                <a:cubicBezTo>
                  <a:pt x="18961" y="5400"/>
                  <a:pt x="19310" y="5891"/>
                  <a:pt x="19310" y="6498"/>
                </a:cubicBezTo>
                <a:cubicBezTo>
                  <a:pt x="19310" y="7104"/>
                  <a:pt x="18961" y="7595"/>
                  <a:pt x="18530" y="7595"/>
                </a:cubicBezTo>
                <a:cubicBezTo>
                  <a:pt x="18099" y="7595"/>
                  <a:pt x="17751" y="7104"/>
                  <a:pt x="17751" y="6498"/>
                </a:cubicBezTo>
                <a:cubicBezTo>
                  <a:pt x="17751" y="5891"/>
                  <a:pt x="18099" y="5400"/>
                  <a:pt x="18530" y="5400"/>
                </a:cubicBezTo>
                <a:close/>
                <a:moveTo>
                  <a:pt x="10800" y="5887"/>
                </a:moveTo>
                <a:cubicBezTo>
                  <a:pt x="13210" y="5887"/>
                  <a:pt x="15171" y="8647"/>
                  <a:pt x="15171" y="12040"/>
                </a:cubicBezTo>
                <a:cubicBezTo>
                  <a:pt x="15171" y="15433"/>
                  <a:pt x="13210" y="18193"/>
                  <a:pt x="10800" y="18193"/>
                </a:cubicBezTo>
                <a:cubicBezTo>
                  <a:pt x="8390" y="18193"/>
                  <a:pt x="6429" y="15433"/>
                  <a:pt x="6429" y="12040"/>
                </a:cubicBezTo>
                <a:cubicBezTo>
                  <a:pt x="6429" y="8647"/>
                  <a:pt x="8390" y="5887"/>
                  <a:pt x="10800" y="5887"/>
                </a:cubicBezTo>
                <a:close/>
                <a:moveTo>
                  <a:pt x="10800" y="7514"/>
                </a:moveTo>
                <a:cubicBezTo>
                  <a:pt x="9027" y="7514"/>
                  <a:pt x="7585" y="9544"/>
                  <a:pt x="7585" y="12040"/>
                </a:cubicBezTo>
                <a:cubicBezTo>
                  <a:pt x="7585" y="14536"/>
                  <a:pt x="9027" y="16568"/>
                  <a:pt x="10800" y="16568"/>
                </a:cubicBezTo>
                <a:cubicBezTo>
                  <a:pt x="12573" y="16568"/>
                  <a:pt x="14015" y="14536"/>
                  <a:pt x="14015" y="12040"/>
                </a:cubicBezTo>
                <a:cubicBezTo>
                  <a:pt x="14015" y="9544"/>
                  <a:pt x="12573" y="7514"/>
                  <a:pt x="10800" y="7514"/>
                </a:cubicBezTo>
                <a:close/>
              </a:path>
            </a:pathLst>
          </a:custGeom>
          <a:solidFill>
            <a:srgbClr val="D5D5D5"/>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567" name="원"/>
          <p:cNvSpPr/>
          <p:nvPr/>
        </p:nvSpPr>
        <p:spPr>
          <a:xfrm>
            <a:off x="5437177" y="5770962"/>
            <a:ext cx="2033119" cy="2033119"/>
          </a:xfrm>
          <a:prstGeom prst="ellipse">
            <a:avLst/>
          </a:prstGeom>
          <a:solidFill>
            <a:srgbClr val="EDEDED"/>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568" name="카메라"/>
          <p:cNvSpPr/>
          <p:nvPr/>
        </p:nvSpPr>
        <p:spPr>
          <a:xfrm>
            <a:off x="5959839" y="6436700"/>
            <a:ext cx="987795" cy="7016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98" y="0"/>
                </a:moveTo>
                <a:cubicBezTo>
                  <a:pt x="7580" y="0"/>
                  <a:pt x="7176" y="305"/>
                  <a:pt x="7000" y="677"/>
                </a:cubicBezTo>
                <a:lnTo>
                  <a:pt x="6586" y="1551"/>
                </a:lnTo>
                <a:cubicBezTo>
                  <a:pt x="6410" y="1924"/>
                  <a:pt x="6006" y="2228"/>
                  <a:pt x="5689" y="2228"/>
                </a:cubicBezTo>
                <a:lnTo>
                  <a:pt x="3765" y="2228"/>
                </a:lnTo>
                <a:lnTo>
                  <a:pt x="3765" y="1931"/>
                </a:lnTo>
                <a:cubicBezTo>
                  <a:pt x="3765" y="1633"/>
                  <a:pt x="3592" y="1390"/>
                  <a:pt x="3380" y="1390"/>
                </a:cubicBezTo>
                <a:lnTo>
                  <a:pt x="1841" y="1390"/>
                </a:lnTo>
                <a:cubicBezTo>
                  <a:pt x="1629" y="1390"/>
                  <a:pt x="1456" y="1633"/>
                  <a:pt x="1456" y="1931"/>
                </a:cubicBezTo>
                <a:lnTo>
                  <a:pt x="1456" y="2228"/>
                </a:lnTo>
                <a:lnTo>
                  <a:pt x="1136" y="2228"/>
                </a:lnTo>
                <a:cubicBezTo>
                  <a:pt x="818" y="2228"/>
                  <a:pt x="434" y="2307"/>
                  <a:pt x="280" y="2404"/>
                </a:cubicBezTo>
                <a:cubicBezTo>
                  <a:pt x="127" y="2502"/>
                  <a:pt x="0" y="3380"/>
                  <a:pt x="0" y="3827"/>
                </a:cubicBezTo>
                <a:lnTo>
                  <a:pt x="0" y="20001"/>
                </a:lnTo>
                <a:cubicBezTo>
                  <a:pt x="0" y="20448"/>
                  <a:pt x="56" y="20992"/>
                  <a:pt x="125" y="21208"/>
                </a:cubicBezTo>
                <a:cubicBezTo>
                  <a:pt x="194" y="21424"/>
                  <a:pt x="818" y="21600"/>
                  <a:pt x="1136" y="21600"/>
                </a:cubicBezTo>
                <a:lnTo>
                  <a:pt x="20464" y="21600"/>
                </a:lnTo>
                <a:cubicBezTo>
                  <a:pt x="20782" y="21600"/>
                  <a:pt x="21166" y="21522"/>
                  <a:pt x="21320" y="21424"/>
                </a:cubicBezTo>
                <a:cubicBezTo>
                  <a:pt x="21473" y="21327"/>
                  <a:pt x="21600" y="20448"/>
                  <a:pt x="21600" y="20001"/>
                </a:cubicBezTo>
                <a:lnTo>
                  <a:pt x="21600" y="3827"/>
                </a:lnTo>
                <a:cubicBezTo>
                  <a:pt x="21600" y="3380"/>
                  <a:pt x="21475" y="2501"/>
                  <a:pt x="21322" y="2404"/>
                </a:cubicBezTo>
                <a:cubicBezTo>
                  <a:pt x="21168" y="2307"/>
                  <a:pt x="20782" y="2228"/>
                  <a:pt x="20464" y="2228"/>
                </a:cubicBezTo>
                <a:lnTo>
                  <a:pt x="15658" y="2228"/>
                </a:lnTo>
                <a:cubicBezTo>
                  <a:pt x="15341" y="2228"/>
                  <a:pt x="14935" y="1924"/>
                  <a:pt x="14759" y="1551"/>
                </a:cubicBezTo>
                <a:lnTo>
                  <a:pt x="14345" y="677"/>
                </a:lnTo>
                <a:cubicBezTo>
                  <a:pt x="14169" y="305"/>
                  <a:pt x="13765" y="0"/>
                  <a:pt x="13448" y="0"/>
                </a:cubicBezTo>
                <a:lnTo>
                  <a:pt x="11303" y="0"/>
                </a:lnTo>
                <a:cubicBezTo>
                  <a:pt x="10985" y="0"/>
                  <a:pt x="10702" y="0"/>
                  <a:pt x="10673" y="0"/>
                </a:cubicBezTo>
                <a:cubicBezTo>
                  <a:pt x="10645" y="0"/>
                  <a:pt x="10362" y="0"/>
                  <a:pt x="10044" y="0"/>
                </a:cubicBezTo>
                <a:lnTo>
                  <a:pt x="7898" y="0"/>
                </a:lnTo>
                <a:close/>
                <a:moveTo>
                  <a:pt x="18530" y="5400"/>
                </a:moveTo>
                <a:cubicBezTo>
                  <a:pt x="18961" y="5400"/>
                  <a:pt x="19310" y="5891"/>
                  <a:pt x="19310" y="6498"/>
                </a:cubicBezTo>
                <a:cubicBezTo>
                  <a:pt x="19310" y="7104"/>
                  <a:pt x="18961" y="7595"/>
                  <a:pt x="18530" y="7595"/>
                </a:cubicBezTo>
                <a:cubicBezTo>
                  <a:pt x="18099" y="7595"/>
                  <a:pt x="17751" y="7104"/>
                  <a:pt x="17751" y="6498"/>
                </a:cubicBezTo>
                <a:cubicBezTo>
                  <a:pt x="17751" y="5891"/>
                  <a:pt x="18099" y="5400"/>
                  <a:pt x="18530" y="5400"/>
                </a:cubicBezTo>
                <a:close/>
                <a:moveTo>
                  <a:pt x="10800" y="5887"/>
                </a:moveTo>
                <a:cubicBezTo>
                  <a:pt x="13210" y="5887"/>
                  <a:pt x="15171" y="8647"/>
                  <a:pt x="15171" y="12040"/>
                </a:cubicBezTo>
                <a:cubicBezTo>
                  <a:pt x="15171" y="15433"/>
                  <a:pt x="13210" y="18193"/>
                  <a:pt x="10800" y="18193"/>
                </a:cubicBezTo>
                <a:cubicBezTo>
                  <a:pt x="8390" y="18193"/>
                  <a:pt x="6429" y="15433"/>
                  <a:pt x="6429" y="12040"/>
                </a:cubicBezTo>
                <a:cubicBezTo>
                  <a:pt x="6429" y="8647"/>
                  <a:pt x="8390" y="5887"/>
                  <a:pt x="10800" y="5887"/>
                </a:cubicBezTo>
                <a:close/>
                <a:moveTo>
                  <a:pt x="10800" y="7514"/>
                </a:moveTo>
                <a:cubicBezTo>
                  <a:pt x="9027" y="7514"/>
                  <a:pt x="7585" y="9544"/>
                  <a:pt x="7585" y="12040"/>
                </a:cubicBezTo>
                <a:cubicBezTo>
                  <a:pt x="7585" y="14536"/>
                  <a:pt x="9027" y="16568"/>
                  <a:pt x="10800" y="16568"/>
                </a:cubicBezTo>
                <a:cubicBezTo>
                  <a:pt x="12573" y="16568"/>
                  <a:pt x="14015" y="14536"/>
                  <a:pt x="14015" y="12040"/>
                </a:cubicBezTo>
                <a:cubicBezTo>
                  <a:pt x="14015" y="9544"/>
                  <a:pt x="12573" y="7514"/>
                  <a:pt x="10800" y="7514"/>
                </a:cubicBezTo>
                <a:close/>
              </a:path>
            </a:pathLst>
          </a:custGeom>
          <a:solidFill>
            <a:srgbClr val="D5D5D5"/>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569" name="원"/>
          <p:cNvSpPr/>
          <p:nvPr/>
        </p:nvSpPr>
        <p:spPr>
          <a:xfrm>
            <a:off x="9220194" y="5770962"/>
            <a:ext cx="2033119" cy="2033119"/>
          </a:xfrm>
          <a:prstGeom prst="ellipse">
            <a:avLst/>
          </a:prstGeom>
          <a:solidFill>
            <a:srgbClr val="EDEDED"/>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570" name="카메라"/>
          <p:cNvSpPr/>
          <p:nvPr/>
        </p:nvSpPr>
        <p:spPr>
          <a:xfrm>
            <a:off x="9742855" y="6436700"/>
            <a:ext cx="987796" cy="7016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98" y="0"/>
                </a:moveTo>
                <a:cubicBezTo>
                  <a:pt x="7580" y="0"/>
                  <a:pt x="7176" y="305"/>
                  <a:pt x="7000" y="677"/>
                </a:cubicBezTo>
                <a:lnTo>
                  <a:pt x="6586" y="1551"/>
                </a:lnTo>
                <a:cubicBezTo>
                  <a:pt x="6410" y="1924"/>
                  <a:pt x="6006" y="2228"/>
                  <a:pt x="5689" y="2228"/>
                </a:cubicBezTo>
                <a:lnTo>
                  <a:pt x="3765" y="2228"/>
                </a:lnTo>
                <a:lnTo>
                  <a:pt x="3765" y="1931"/>
                </a:lnTo>
                <a:cubicBezTo>
                  <a:pt x="3765" y="1633"/>
                  <a:pt x="3592" y="1390"/>
                  <a:pt x="3380" y="1390"/>
                </a:cubicBezTo>
                <a:lnTo>
                  <a:pt x="1841" y="1390"/>
                </a:lnTo>
                <a:cubicBezTo>
                  <a:pt x="1629" y="1390"/>
                  <a:pt x="1456" y="1633"/>
                  <a:pt x="1456" y="1931"/>
                </a:cubicBezTo>
                <a:lnTo>
                  <a:pt x="1456" y="2228"/>
                </a:lnTo>
                <a:lnTo>
                  <a:pt x="1136" y="2228"/>
                </a:lnTo>
                <a:cubicBezTo>
                  <a:pt x="818" y="2228"/>
                  <a:pt x="434" y="2307"/>
                  <a:pt x="280" y="2404"/>
                </a:cubicBezTo>
                <a:cubicBezTo>
                  <a:pt x="127" y="2502"/>
                  <a:pt x="0" y="3380"/>
                  <a:pt x="0" y="3827"/>
                </a:cubicBezTo>
                <a:lnTo>
                  <a:pt x="0" y="20001"/>
                </a:lnTo>
                <a:cubicBezTo>
                  <a:pt x="0" y="20448"/>
                  <a:pt x="56" y="20992"/>
                  <a:pt x="125" y="21208"/>
                </a:cubicBezTo>
                <a:cubicBezTo>
                  <a:pt x="194" y="21424"/>
                  <a:pt x="818" y="21600"/>
                  <a:pt x="1136" y="21600"/>
                </a:cubicBezTo>
                <a:lnTo>
                  <a:pt x="20464" y="21600"/>
                </a:lnTo>
                <a:cubicBezTo>
                  <a:pt x="20782" y="21600"/>
                  <a:pt x="21166" y="21522"/>
                  <a:pt x="21320" y="21424"/>
                </a:cubicBezTo>
                <a:cubicBezTo>
                  <a:pt x="21473" y="21327"/>
                  <a:pt x="21600" y="20448"/>
                  <a:pt x="21600" y="20001"/>
                </a:cubicBezTo>
                <a:lnTo>
                  <a:pt x="21600" y="3827"/>
                </a:lnTo>
                <a:cubicBezTo>
                  <a:pt x="21600" y="3380"/>
                  <a:pt x="21475" y="2501"/>
                  <a:pt x="21322" y="2404"/>
                </a:cubicBezTo>
                <a:cubicBezTo>
                  <a:pt x="21168" y="2307"/>
                  <a:pt x="20782" y="2228"/>
                  <a:pt x="20464" y="2228"/>
                </a:cubicBezTo>
                <a:lnTo>
                  <a:pt x="15658" y="2228"/>
                </a:lnTo>
                <a:cubicBezTo>
                  <a:pt x="15341" y="2228"/>
                  <a:pt x="14935" y="1924"/>
                  <a:pt x="14759" y="1551"/>
                </a:cubicBezTo>
                <a:lnTo>
                  <a:pt x="14345" y="677"/>
                </a:lnTo>
                <a:cubicBezTo>
                  <a:pt x="14169" y="305"/>
                  <a:pt x="13765" y="0"/>
                  <a:pt x="13448" y="0"/>
                </a:cubicBezTo>
                <a:lnTo>
                  <a:pt x="11303" y="0"/>
                </a:lnTo>
                <a:cubicBezTo>
                  <a:pt x="10985" y="0"/>
                  <a:pt x="10702" y="0"/>
                  <a:pt x="10673" y="0"/>
                </a:cubicBezTo>
                <a:cubicBezTo>
                  <a:pt x="10645" y="0"/>
                  <a:pt x="10362" y="0"/>
                  <a:pt x="10044" y="0"/>
                </a:cubicBezTo>
                <a:lnTo>
                  <a:pt x="7898" y="0"/>
                </a:lnTo>
                <a:close/>
                <a:moveTo>
                  <a:pt x="18530" y="5400"/>
                </a:moveTo>
                <a:cubicBezTo>
                  <a:pt x="18961" y="5400"/>
                  <a:pt x="19310" y="5891"/>
                  <a:pt x="19310" y="6498"/>
                </a:cubicBezTo>
                <a:cubicBezTo>
                  <a:pt x="19310" y="7104"/>
                  <a:pt x="18961" y="7595"/>
                  <a:pt x="18530" y="7595"/>
                </a:cubicBezTo>
                <a:cubicBezTo>
                  <a:pt x="18099" y="7595"/>
                  <a:pt x="17751" y="7104"/>
                  <a:pt x="17751" y="6498"/>
                </a:cubicBezTo>
                <a:cubicBezTo>
                  <a:pt x="17751" y="5891"/>
                  <a:pt x="18099" y="5400"/>
                  <a:pt x="18530" y="5400"/>
                </a:cubicBezTo>
                <a:close/>
                <a:moveTo>
                  <a:pt x="10800" y="5887"/>
                </a:moveTo>
                <a:cubicBezTo>
                  <a:pt x="13210" y="5887"/>
                  <a:pt x="15171" y="8647"/>
                  <a:pt x="15171" y="12040"/>
                </a:cubicBezTo>
                <a:cubicBezTo>
                  <a:pt x="15171" y="15433"/>
                  <a:pt x="13210" y="18193"/>
                  <a:pt x="10800" y="18193"/>
                </a:cubicBezTo>
                <a:cubicBezTo>
                  <a:pt x="8390" y="18193"/>
                  <a:pt x="6429" y="15433"/>
                  <a:pt x="6429" y="12040"/>
                </a:cubicBezTo>
                <a:cubicBezTo>
                  <a:pt x="6429" y="8647"/>
                  <a:pt x="8390" y="5887"/>
                  <a:pt x="10800" y="5887"/>
                </a:cubicBezTo>
                <a:close/>
                <a:moveTo>
                  <a:pt x="10800" y="7514"/>
                </a:moveTo>
                <a:cubicBezTo>
                  <a:pt x="9027" y="7514"/>
                  <a:pt x="7585" y="9544"/>
                  <a:pt x="7585" y="12040"/>
                </a:cubicBezTo>
                <a:cubicBezTo>
                  <a:pt x="7585" y="14536"/>
                  <a:pt x="9027" y="16568"/>
                  <a:pt x="10800" y="16568"/>
                </a:cubicBezTo>
                <a:cubicBezTo>
                  <a:pt x="12573" y="16568"/>
                  <a:pt x="14015" y="14536"/>
                  <a:pt x="14015" y="12040"/>
                </a:cubicBezTo>
                <a:cubicBezTo>
                  <a:pt x="14015" y="9544"/>
                  <a:pt x="12573" y="7514"/>
                  <a:pt x="10800" y="7514"/>
                </a:cubicBezTo>
                <a:close/>
              </a:path>
            </a:pathLst>
          </a:custGeom>
          <a:solidFill>
            <a:srgbClr val="D5D5D5"/>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2" name="직사각형"/>
          <p:cNvSpPr/>
          <p:nvPr/>
        </p:nvSpPr>
        <p:spPr>
          <a:xfrm>
            <a:off x="-8467" y="-25400"/>
            <a:ext cx="13021735" cy="9804400"/>
          </a:xfrm>
          <a:prstGeom prst="rect">
            <a:avLst/>
          </a:prstGeom>
          <a:solidFill>
            <a:srgbClr val="000000"/>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591" name="그룹"/>
          <p:cNvGrpSpPr/>
          <p:nvPr/>
        </p:nvGrpSpPr>
        <p:grpSpPr>
          <a:xfrm>
            <a:off x="386952" y="408649"/>
            <a:ext cx="12236849" cy="8936302"/>
            <a:chOff x="0" y="0"/>
            <a:chExt cx="12236847" cy="8936301"/>
          </a:xfrm>
        </p:grpSpPr>
        <p:sp>
          <p:nvSpPr>
            <p:cNvPr id="573" name="직사각형"/>
            <p:cNvSpPr/>
            <p:nvPr/>
          </p:nvSpPr>
          <p:spPr>
            <a:xfrm>
              <a:off x="0" y="45243"/>
              <a:ext cx="12230895" cy="8889471"/>
            </a:xfrm>
            <a:prstGeom prst="rect">
              <a:avLst/>
            </a:prstGeom>
            <a:noFill/>
            <a:ln w="38100" cap="flat">
              <a:solidFill>
                <a:srgbClr val="FFFFFF"/>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574" name="직사각형"/>
            <p:cNvSpPr/>
            <p:nvPr/>
          </p:nvSpPr>
          <p:spPr>
            <a:xfrm>
              <a:off x="0" y="0"/>
              <a:ext cx="12230895" cy="742950"/>
            </a:xfrm>
            <a:prstGeom prst="rect">
              <a:avLst/>
            </a:prstGeom>
            <a:solidFill>
              <a:srgbClr val="FFE300"/>
            </a:solidFill>
            <a:ln w="38100" cap="flat">
              <a:solidFill>
                <a:srgbClr val="FFFFFF"/>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575" name="대제목을 입력해주세요"/>
            <p:cNvSpPr/>
            <p:nvPr/>
          </p:nvSpPr>
          <p:spPr>
            <a:xfrm>
              <a:off x="802796" y="396874"/>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nSpc>
                  <a:spcPct val="70000"/>
                </a:lnSpc>
                <a:defRPr sz="2000">
                  <a:latin typeface="NeoDunggeunmo"/>
                  <a:ea typeface="NeoDunggeunmo"/>
                  <a:cs typeface="NeoDunggeunmo"/>
                  <a:sym typeface="NeoDunggeunmo"/>
                </a:defRPr>
              </a:lvl1pPr>
            </a:lstStyle>
            <a:p>
              <a:pPr/>
              <a:r>
                <a:t>대제목을 입력해주세요</a:t>
              </a:r>
            </a:p>
          </p:txBody>
        </p:sp>
        <p:sp>
          <p:nvSpPr>
            <p:cNvPr id="576" name="직사각형"/>
            <p:cNvSpPr/>
            <p:nvPr/>
          </p:nvSpPr>
          <p:spPr>
            <a:xfrm>
              <a:off x="11911443" y="749895"/>
              <a:ext cx="319056" cy="8186407"/>
            </a:xfrm>
            <a:prstGeom prst="rect">
              <a:avLst/>
            </a:prstGeom>
            <a:noFill/>
            <a:ln w="38100" cap="flat">
              <a:solidFill>
                <a:srgbClr val="FFFFFF"/>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585" name="그룹"/>
            <p:cNvGrpSpPr/>
            <p:nvPr/>
          </p:nvGrpSpPr>
          <p:grpSpPr>
            <a:xfrm>
              <a:off x="10856780" y="193674"/>
              <a:ext cx="1177396" cy="355601"/>
              <a:chOff x="0" y="0"/>
              <a:chExt cx="1177394" cy="355600"/>
            </a:xfrm>
          </p:grpSpPr>
          <p:sp>
            <p:nvSpPr>
              <p:cNvPr id="577" name="사각형"/>
              <p:cNvSpPr/>
              <p:nvPr/>
            </p:nvSpPr>
            <p:spPr>
              <a:xfrm>
                <a:off x="0" y="0"/>
                <a:ext cx="355601" cy="355600"/>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578" name="선"/>
              <p:cNvSpPr/>
              <p:nvPr/>
            </p:nvSpPr>
            <p:spPr>
              <a:xfrm>
                <a:off x="73069" y="257328"/>
                <a:ext cx="209462" cy="1"/>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p>
            </p:txBody>
          </p:sp>
          <p:sp>
            <p:nvSpPr>
              <p:cNvPr id="579" name="사각형"/>
              <p:cNvSpPr/>
              <p:nvPr/>
            </p:nvSpPr>
            <p:spPr>
              <a:xfrm>
                <a:off x="410896" y="0"/>
                <a:ext cx="355601" cy="355600"/>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580" name="사각형"/>
              <p:cNvSpPr/>
              <p:nvPr/>
            </p:nvSpPr>
            <p:spPr>
              <a:xfrm>
                <a:off x="514139" y="92951"/>
                <a:ext cx="149117" cy="149117"/>
              </a:xfrm>
              <a:prstGeom prst="rect">
                <a:avLst/>
              </a:prstGeom>
              <a:solidFill>
                <a:srgbClr val="000000"/>
              </a:solidFill>
              <a:ln w="50800" cap="flat">
                <a:solidFill>
                  <a:srgbClr val="FFFFFF"/>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581" name="사각형"/>
              <p:cNvSpPr/>
              <p:nvPr/>
            </p:nvSpPr>
            <p:spPr>
              <a:xfrm>
                <a:off x="821794" y="0"/>
                <a:ext cx="355601" cy="355600"/>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584" name="그룹"/>
              <p:cNvGrpSpPr/>
              <p:nvPr/>
            </p:nvGrpSpPr>
            <p:grpSpPr>
              <a:xfrm>
                <a:off x="908922" y="81304"/>
                <a:ext cx="181345" cy="181345"/>
                <a:chOff x="0" y="0"/>
                <a:chExt cx="181344" cy="181343"/>
              </a:xfrm>
            </p:grpSpPr>
            <p:sp>
              <p:nvSpPr>
                <p:cNvPr id="582" name="선"/>
                <p:cNvSpPr/>
                <p:nvPr/>
              </p:nvSpPr>
              <p:spPr>
                <a:xfrm flipV="1">
                  <a:off x="-1" y="-1"/>
                  <a:ext cx="181345" cy="18134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p>
              </p:txBody>
            </p:sp>
            <p:sp>
              <p:nvSpPr>
                <p:cNvPr id="583" name="선"/>
                <p:cNvSpPr/>
                <p:nvPr/>
              </p:nvSpPr>
              <p:spPr>
                <a:xfrm flipH="1" flipV="1">
                  <a:off x="0" y="-1"/>
                  <a:ext cx="181345" cy="18134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p>
              </p:txBody>
            </p:sp>
          </p:grpSp>
        </p:grpSp>
        <p:sp>
          <p:nvSpPr>
            <p:cNvPr id="586" name="선"/>
            <p:cNvSpPr/>
            <p:nvPr/>
          </p:nvSpPr>
          <p:spPr>
            <a:xfrm>
              <a:off x="11920755" y="1129335"/>
              <a:ext cx="303393" cy="1"/>
            </a:xfrm>
            <a:prstGeom prst="line">
              <a:avLst/>
            </a:prstGeom>
            <a:noFill/>
            <a:ln w="63500" cap="flat">
              <a:solidFill>
                <a:srgbClr val="FFFFFF"/>
              </a:solidFill>
              <a:prstDash val="solid"/>
              <a:miter lim="400000"/>
            </a:ln>
            <a:effectLst/>
          </p:spPr>
          <p:txBody>
            <a:bodyPr wrap="square" lIns="50800" tIns="50800" rIns="50800" bIns="50800" numCol="1" anchor="ctr">
              <a:noAutofit/>
            </a:bodyPr>
            <a:lstStyle/>
            <a:p>
              <a:pPr/>
            </a:p>
          </p:txBody>
        </p:sp>
        <p:sp>
          <p:nvSpPr>
            <p:cNvPr id="587" name="삼각형"/>
            <p:cNvSpPr/>
            <p:nvPr/>
          </p:nvSpPr>
          <p:spPr>
            <a:xfrm flipH="1" rot="10800000">
              <a:off x="11978564" y="8674407"/>
              <a:ext cx="165101" cy="126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FFFFFF"/>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588" name="선"/>
            <p:cNvSpPr/>
            <p:nvPr/>
          </p:nvSpPr>
          <p:spPr>
            <a:xfrm>
              <a:off x="11904800" y="8537669"/>
              <a:ext cx="332048" cy="1"/>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p>
          </p:txBody>
        </p:sp>
        <p:pic>
          <p:nvPicPr>
            <p:cNvPr id="589" name="이미지" descr="이미지"/>
            <p:cNvPicPr>
              <a:picLocks noChangeAspect="1"/>
            </p:cNvPicPr>
            <p:nvPr/>
          </p:nvPicPr>
          <p:blipFill>
            <a:blip r:embed="rId2">
              <a:extLst/>
            </a:blip>
            <a:srcRect l="0" t="0" r="0" b="9128"/>
            <a:stretch>
              <a:fillRect/>
            </a:stretch>
          </p:blipFill>
          <p:spPr>
            <a:xfrm>
              <a:off x="196758" y="149224"/>
              <a:ext cx="528898" cy="444563"/>
            </a:xfrm>
            <a:prstGeom prst="rect">
              <a:avLst/>
            </a:prstGeom>
            <a:ln w="12700" cap="flat">
              <a:noFill/>
              <a:miter lim="400000"/>
            </a:ln>
            <a:effectLst/>
          </p:spPr>
        </p:pic>
        <p:sp>
          <p:nvSpPr>
            <p:cNvPr id="590" name="삼각형"/>
            <p:cNvSpPr/>
            <p:nvPr/>
          </p:nvSpPr>
          <p:spPr>
            <a:xfrm>
              <a:off x="11991263" y="872749"/>
              <a:ext cx="165101" cy="126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FFFFFF"/>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sp>
        <p:nvSpPr>
          <p:cNvPr id="592" name="직사각형"/>
          <p:cNvSpPr/>
          <p:nvPr/>
        </p:nvSpPr>
        <p:spPr>
          <a:xfrm>
            <a:off x="12317875" y="1557866"/>
            <a:ext cx="301692" cy="831587"/>
          </a:xfrm>
          <a:prstGeom prst="rect">
            <a:avLst/>
          </a:prstGeom>
          <a:solidFill>
            <a:srgbClr val="FFFFFF"/>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593" name="제목을 입력해주세요"/>
          <p:cNvSpPr txBox="1"/>
          <p:nvPr/>
        </p:nvSpPr>
        <p:spPr>
          <a:xfrm>
            <a:off x="3913716" y="1664806"/>
            <a:ext cx="4940301"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4000">
                <a:solidFill>
                  <a:srgbClr val="FFE300"/>
                </a:solidFill>
                <a:latin typeface="NeoDunggeunmo"/>
                <a:ea typeface="NeoDunggeunmo"/>
                <a:cs typeface="NeoDunggeunmo"/>
                <a:sym typeface="NeoDunggeunmo"/>
              </a:defRPr>
            </a:lvl1pPr>
          </a:lstStyle>
          <a:p>
            <a:pPr/>
            <a:r>
              <a:t>제목을 입력해주세요</a:t>
            </a:r>
          </a:p>
        </p:txBody>
      </p:sp>
      <p:sp>
        <p:nvSpPr>
          <p:cNvPr id="594" name="직사각형"/>
          <p:cNvSpPr/>
          <p:nvPr/>
        </p:nvSpPr>
        <p:spPr>
          <a:xfrm>
            <a:off x="1005107" y="2721314"/>
            <a:ext cx="4999246" cy="2880664"/>
          </a:xfrm>
          <a:prstGeom prst="rect">
            <a:avLst/>
          </a:prstGeom>
          <a:solidFill>
            <a:srgbClr val="504F50"/>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595" name="직사각형"/>
          <p:cNvSpPr/>
          <p:nvPr/>
        </p:nvSpPr>
        <p:spPr>
          <a:xfrm>
            <a:off x="1132107" y="2601180"/>
            <a:ext cx="4999246" cy="2880665"/>
          </a:xfrm>
          <a:prstGeom prst="rect">
            <a:avLst/>
          </a:prstGeom>
          <a:solidFill>
            <a:srgbClr val="FFFFFF"/>
          </a:solidFill>
          <a:ln w="38100">
            <a:solidFill>
              <a:srgbClr val="000000"/>
            </a:solidFill>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596" name="직사각형"/>
          <p:cNvSpPr/>
          <p:nvPr/>
        </p:nvSpPr>
        <p:spPr>
          <a:xfrm>
            <a:off x="6525373" y="2721314"/>
            <a:ext cx="4999246" cy="2880664"/>
          </a:xfrm>
          <a:prstGeom prst="rect">
            <a:avLst/>
          </a:prstGeom>
          <a:solidFill>
            <a:srgbClr val="504F50"/>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597" name="직사각형"/>
          <p:cNvSpPr/>
          <p:nvPr/>
        </p:nvSpPr>
        <p:spPr>
          <a:xfrm>
            <a:off x="6652373" y="2601180"/>
            <a:ext cx="4999246" cy="2880665"/>
          </a:xfrm>
          <a:prstGeom prst="rect">
            <a:avLst/>
          </a:prstGeom>
          <a:solidFill>
            <a:srgbClr val="FFFFFF"/>
          </a:solidFill>
          <a:ln w="38100">
            <a:solidFill>
              <a:srgbClr val="000000"/>
            </a:solidFill>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598" name="직사각형"/>
          <p:cNvSpPr/>
          <p:nvPr/>
        </p:nvSpPr>
        <p:spPr>
          <a:xfrm>
            <a:off x="1005107" y="5955752"/>
            <a:ext cx="4999246" cy="2880664"/>
          </a:xfrm>
          <a:prstGeom prst="rect">
            <a:avLst/>
          </a:prstGeom>
          <a:solidFill>
            <a:srgbClr val="504F50"/>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599" name="직사각형"/>
          <p:cNvSpPr/>
          <p:nvPr/>
        </p:nvSpPr>
        <p:spPr>
          <a:xfrm>
            <a:off x="1132107" y="5835618"/>
            <a:ext cx="4999246" cy="2880665"/>
          </a:xfrm>
          <a:prstGeom prst="rect">
            <a:avLst/>
          </a:prstGeom>
          <a:solidFill>
            <a:srgbClr val="FFFFFF"/>
          </a:solidFill>
          <a:ln w="38100">
            <a:solidFill>
              <a:srgbClr val="000000"/>
            </a:solidFill>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600" name="직사각형"/>
          <p:cNvSpPr/>
          <p:nvPr/>
        </p:nvSpPr>
        <p:spPr>
          <a:xfrm>
            <a:off x="6525373" y="5955752"/>
            <a:ext cx="4999246" cy="2880664"/>
          </a:xfrm>
          <a:prstGeom prst="rect">
            <a:avLst/>
          </a:prstGeom>
          <a:solidFill>
            <a:srgbClr val="504F50"/>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601" name="직사각형"/>
          <p:cNvSpPr/>
          <p:nvPr/>
        </p:nvSpPr>
        <p:spPr>
          <a:xfrm>
            <a:off x="6652373" y="5835618"/>
            <a:ext cx="4999246" cy="2880665"/>
          </a:xfrm>
          <a:prstGeom prst="rect">
            <a:avLst/>
          </a:prstGeom>
          <a:solidFill>
            <a:srgbClr val="FFFFFF"/>
          </a:solidFill>
          <a:ln w="38100">
            <a:solidFill>
              <a:srgbClr val="000000"/>
            </a:solidFill>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602" name="제목을 입력해주세요"/>
          <p:cNvSpPr txBox="1"/>
          <p:nvPr/>
        </p:nvSpPr>
        <p:spPr>
          <a:xfrm>
            <a:off x="1344083" y="2742189"/>
            <a:ext cx="2275079"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2000">
                <a:latin typeface="Noto Sans CJK KR Bold"/>
                <a:ea typeface="Noto Sans CJK KR Bold"/>
                <a:cs typeface="Noto Sans CJK KR Bold"/>
                <a:sym typeface="Noto Sans CJK KR Bold"/>
              </a:defRPr>
            </a:lvl1pPr>
          </a:lstStyle>
          <a:p>
            <a:pPr/>
            <a:r>
              <a:t>제목을 입력해주세요</a:t>
            </a:r>
          </a:p>
        </p:txBody>
      </p:sp>
      <p:sp>
        <p:nvSpPr>
          <p:cNvPr id="603" name="설명을 입력해주세요"/>
          <p:cNvSpPr txBox="1"/>
          <p:nvPr/>
        </p:nvSpPr>
        <p:spPr>
          <a:xfrm>
            <a:off x="1344083" y="3112606"/>
            <a:ext cx="1626312" cy="35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1400">
                <a:latin typeface="Noto Sans CJK KR Regular"/>
                <a:ea typeface="Noto Sans CJK KR Regular"/>
                <a:cs typeface="Noto Sans CJK KR Regular"/>
                <a:sym typeface="Noto Sans CJK KR Regular"/>
              </a:defRPr>
            </a:lvl1pPr>
          </a:lstStyle>
          <a:p>
            <a:pPr/>
            <a:r>
              <a:t>설명을 입력해주세요</a:t>
            </a:r>
          </a:p>
        </p:txBody>
      </p:sp>
      <p:sp>
        <p:nvSpPr>
          <p:cNvPr id="604" name="제목을 입력해주세요"/>
          <p:cNvSpPr txBox="1"/>
          <p:nvPr/>
        </p:nvSpPr>
        <p:spPr>
          <a:xfrm>
            <a:off x="6915150" y="2742189"/>
            <a:ext cx="2275078"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2000">
                <a:latin typeface="Noto Sans CJK KR Bold"/>
                <a:ea typeface="Noto Sans CJK KR Bold"/>
                <a:cs typeface="Noto Sans CJK KR Bold"/>
                <a:sym typeface="Noto Sans CJK KR Bold"/>
              </a:defRPr>
            </a:lvl1pPr>
          </a:lstStyle>
          <a:p>
            <a:pPr/>
            <a:r>
              <a:t>제목을 입력해주세요</a:t>
            </a:r>
          </a:p>
        </p:txBody>
      </p:sp>
      <p:sp>
        <p:nvSpPr>
          <p:cNvPr id="605" name="설명을 입력해주세요"/>
          <p:cNvSpPr txBox="1"/>
          <p:nvPr/>
        </p:nvSpPr>
        <p:spPr>
          <a:xfrm>
            <a:off x="6915150" y="3112606"/>
            <a:ext cx="1626312" cy="35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1400">
                <a:latin typeface="Noto Sans CJK KR Regular"/>
                <a:ea typeface="Noto Sans CJK KR Regular"/>
                <a:cs typeface="Noto Sans CJK KR Regular"/>
                <a:sym typeface="Noto Sans CJK KR Regular"/>
              </a:defRPr>
            </a:lvl1pPr>
          </a:lstStyle>
          <a:p>
            <a:pPr/>
            <a:r>
              <a:t>설명을 입력해주세요</a:t>
            </a:r>
          </a:p>
        </p:txBody>
      </p:sp>
      <p:sp>
        <p:nvSpPr>
          <p:cNvPr id="606" name="제목을 입력해주세요"/>
          <p:cNvSpPr txBox="1"/>
          <p:nvPr/>
        </p:nvSpPr>
        <p:spPr>
          <a:xfrm>
            <a:off x="1344083" y="5942589"/>
            <a:ext cx="2275079"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2000">
                <a:latin typeface="Noto Sans CJK KR Bold"/>
                <a:ea typeface="Noto Sans CJK KR Bold"/>
                <a:cs typeface="Noto Sans CJK KR Bold"/>
                <a:sym typeface="Noto Sans CJK KR Bold"/>
              </a:defRPr>
            </a:lvl1pPr>
          </a:lstStyle>
          <a:p>
            <a:pPr/>
            <a:r>
              <a:t>제목을 입력해주세요</a:t>
            </a:r>
          </a:p>
        </p:txBody>
      </p:sp>
      <p:sp>
        <p:nvSpPr>
          <p:cNvPr id="607" name="설명을 입력해주세요"/>
          <p:cNvSpPr txBox="1"/>
          <p:nvPr/>
        </p:nvSpPr>
        <p:spPr>
          <a:xfrm>
            <a:off x="1344083" y="6313006"/>
            <a:ext cx="1626312" cy="35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1400">
                <a:latin typeface="Noto Sans CJK KR Regular"/>
                <a:ea typeface="Noto Sans CJK KR Regular"/>
                <a:cs typeface="Noto Sans CJK KR Regular"/>
                <a:sym typeface="Noto Sans CJK KR Regular"/>
              </a:defRPr>
            </a:lvl1pPr>
          </a:lstStyle>
          <a:p>
            <a:pPr/>
            <a:r>
              <a:t>설명을 입력해주세요</a:t>
            </a:r>
          </a:p>
        </p:txBody>
      </p:sp>
      <p:sp>
        <p:nvSpPr>
          <p:cNvPr id="608" name="제목을 입력해주세요"/>
          <p:cNvSpPr txBox="1"/>
          <p:nvPr/>
        </p:nvSpPr>
        <p:spPr>
          <a:xfrm>
            <a:off x="6915150" y="5942589"/>
            <a:ext cx="2275078"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2000">
                <a:latin typeface="Noto Sans CJK KR Bold"/>
                <a:ea typeface="Noto Sans CJK KR Bold"/>
                <a:cs typeface="Noto Sans CJK KR Bold"/>
                <a:sym typeface="Noto Sans CJK KR Bold"/>
              </a:defRPr>
            </a:lvl1pPr>
          </a:lstStyle>
          <a:p>
            <a:pPr/>
            <a:r>
              <a:t>제목을 입력해주세요</a:t>
            </a:r>
          </a:p>
        </p:txBody>
      </p:sp>
      <p:sp>
        <p:nvSpPr>
          <p:cNvPr id="609" name="설명을 입력해주세요"/>
          <p:cNvSpPr txBox="1"/>
          <p:nvPr/>
        </p:nvSpPr>
        <p:spPr>
          <a:xfrm>
            <a:off x="6915150" y="6313006"/>
            <a:ext cx="1626312" cy="35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1400">
                <a:latin typeface="Noto Sans CJK KR Regular"/>
                <a:ea typeface="Noto Sans CJK KR Regular"/>
                <a:cs typeface="Noto Sans CJK KR Regular"/>
                <a:sym typeface="Noto Sans CJK KR Regular"/>
              </a:defRPr>
            </a:lvl1pPr>
          </a:lstStyle>
          <a:p>
            <a:pPr/>
            <a:r>
              <a:t>설명을 입력해주세요</a:t>
            </a:r>
          </a:p>
        </p:txBody>
      </p:sp>
      <p:grpSp>
        <p:nvGrpSpPr>
          <p:cNvPr id="612" name="그룹"/>
          <p:cNvGrpSpPr/>
          <p:nvPr/>
        </p:nvGrpSpPr>
        <p:grpSpPr>
          <a:xfrm>
            <a:off x="1435779" y="3592157"/>
            <a:ext cx="4391902" cy="1550327"/>
            <a:chOff x="0" y="0"/>
            <a:chExt cx="4391900" cy="1550325"/>
          </a:xfrm>
        </p:grpSpPr>
        <p:sp>
          <p:nvSpPr>
            <p:cNvPr id="610" name="직사각형"/>
            <p:cNvSpPr/>
            <p:nvPr/>
          </p:nvSpPr>
          <p:spPr>
            <a:xfrm>
              <a:off x="-1" y="-1"/>
              <a:ext cx="2152436" cy="1550327"/>
            </a:xfrm>
            <a:prstGeom prst="rect">
              <a:avLst/>
            </a:prstGeom>
            <a:solidFill>
              <a:srgbClr val="EDEDED"/>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611" name="직사각형"/>
            <p:cNvSpPr/>
            <p:nvPr/>
          </p:nvSpPr>
          <p:spPr>
            <a:xfrm>
              <a:off x="2239466" y="-1"/>
              <a:ext cx="2152435" cy="1550327"/>
            </a:xfrm>
            <a:prstGeom prst="rect">
              <a:avLst/>
            </a:prstGeom>
            <a:solidFill>
              <a:srgbClr val="EDEDED"/>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grpSp>
        <p:nvGrpSpPr>
          <p:cNvPr id="615" name="그룹"/>
          <p:cNvGrpSpPr/>
          <p:nvPr/>
        </p:nvGrpSpPr>
        <p:grpSpPr>
          <a:xfrm>
            <a:off x="6956045" y="3592157"/>
            <a:ext cx="4391902" cy="1550327"/>
            <a:chOff x="0" y="0"/>
            <a:chExt cx="4391900" cy="1550325"/>
          </a:xfrm>
        </p:grpSpPr>
        <p:sp>
          <p:nvSpPr>
            <p:cNvPr id="613" name="직사각형"/>
            <p:cNvSpPr/>
            <p:nvPr/>
          </p:nvSpPr>
          <p:spPr>
            <a:xfrm>
              <a:off x="-1" y="-1"/>
              <a:ext cx="2152436" cy="1550327"/>
            </a:xfrm>
            <a:prstGeom prst="rect">
              <a:avLst/>
            </a:prstGeom>
            <a:solidFill>
              <a:srgbClr val="EDEDED"/>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614" name="직사각형"/>
            <p:cNvSpPr/>
            <p:nvPr/>
          </p:nvSpPr>
          <p:spPr>
            <a:xfrm>
              <a:off x="2239466" y="-1"/>
              <a:ext cx="2152435" cy="1550327"/>
            </a:xfrm>
            <a:prstGeom prst="rect">
              <a:avLst/>
            </a:prstGeom>
            <a:solidFill>
              <a:srgbClr val="EDEDED"/>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grpSp>
        <p:nvGrpSpPr>
          <p:cNvPr id="618" name="그룹"/>
          <p:cNvGrpSpPr/>
          <p:nvPr/>
        </p:nvGrpSpPr>
        <p:grpSpPr>
          <a:xfrm>
            <a:off x="1435779" y="6854185"/>
            <a:ext cx="4391902" cy="1550327"/>
            <a:chOff x="0" y="0"/>
            <a:chExt cx="4391900" cy="1550325"/>
          </a:xfrm>
        </p:grpSpPr>
        <p:sp>
          <p:nvSpPr>
            <p:cNvPr id="616" name="직사각형"/>
            <p:cNvSpPr/>
            <p:nvPr/>
          </p:nvSpPr>
          <p:spPr>
            <a:xfrm>
              <a:off x="-1" y="-1"/>
              <a:ext cx="2152436" cy="1550327"/>
            </a:xfrm>
            <a:prstGeom prst="rect">
              <a:avLst/>
            </a:prstGeom>
            <a:solidFill>
              <a:srgbClr val="EDEDED"/>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617" name="직사각형"/>
            <p:cNvSpPr/>
            <p:nvPr/>
          </p:nvSpPr>
          <p:spPr>
            <a:xfrm>
              <a:off x="2239466" y="-1"/>
              <a:ext cx="2152435" cy="1550327"/>
            </a:xfrm>
            <a:prstGeom prst="rect">
              <a:avLst/>
            </a:prstGeom>
            <a:solidFill>
              <a:srgbClr val="EDEDED"/>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grpSp>
        <p:nvGrpSpPr>
          <p:cNvPr id="621" name="그룹"/>
          <p:cNvGrpSpPr/>
          <p:nvPr/>
        </p:nvGrpSpPr>
        <p:grpSpPr>
          <a:xfrm>
            <a:off x="6956045" y="6854185"/>
            <a:ext cx="4391902" cy="1550327"/>
            <a:chOff x="0" y="0"/>
            <a:chExt cx="4391900" cy="1550325"/>
          </a:xfrm>
        </p:grpSpPr>
        <p:sp>
          <p:nvSpPr>
            <p:cNvPr id="619" name="직사각형"/>
            <p:cNvSpPr/>
            <p:nvPr/>
          </p:nvSpPr>
          <p:spPr>
            <a:xfrm>
              <a:off x="-1" y="-1"/>
              <a:ext cx="2152436" cy="1550327"/>
            </a:xfrm>
            <a:prstGeom prst="rect">
              <a:avLst/>
            </a:prstGeom>
            <a:solidFill>
              <a:srgbClr val="EDEDED"/>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620" name="직사각형"/>
            <p:cNvSpPr/>
            <p:nvPr/>
          </p:nvSpPr>
          <p:spPr>
            <a:xfrm>
              <a:off x="2239466" y="-1"/>
              <a:ext cx="2152435" cy="1550327"/>
            </a:xfrm>
            <a:prstGeom prst="rect">
              <a:avLst/>
            </a:prstGeom>
            <a:solidFill>
              <a:srgbClr val="EDEDED"/>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sp>
        <p:nvSpPr>
          <p:cNvPr id="622" name="카메라"/>
          <p:cNvSpPr/>
          <p:nvPr/>
        </p:nvSpPr>
        <p:spPr>
          <a:xfrm>
            <a:off x="2052515" y="4062520"/>
            <a:ext cx="858215" cy="609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98" y="0"/>
                </a:moveTo>
                <a:cubicBezTo>
                  <a:pt x="7580" y="0"/>
                  <a:pt x="7176" y="305"/>
                  <a:pt x="7000" y="677"/>
                </a:cubicBezTo>
                <a:lnTo>
                  <a:pt x="6586" y="1551"/>
                </a:lnTo>
                <a:cubicBezTo>
                  <a:pt x="6410" y="1924"/>
                  <a:pt x="6006" y="2228"/>
                  <a:pt x="5689" y="2228"/>
                </a:cubicBezTo>
                <a:lnTo>
                  <a:pt x="3765" y="2228"/>
                </a:lnTo>
                <a:lnTo>
                  <a:pt x="3765" y="1931"/>
                </a:lnTo>
                <a:cubicBezTo>
                  <a:pt x="3765" y="1633"/>
                  <a:pt x="3592" y="1390"/>
                  <a:pt x="3380" y="1390"/>
                </a:cubicBezTo>
                <a:lnTo>
                  <a:pt x="1841" y="1390"/>
                </a:lnTo>
                <a:cubicBezTo>
                  <a:pt x="1629" y="1390"/>
                  <a:pt x="1456" y="1633"/>
                  <a:pt x="1456" y="1931"/>
                </a:cubicBezTo>
                <a:lnTo>
                  <a:pt x="1456" y="2228"/>
                </a:lnTo>
                <a:lnTo>
                  <a:pt x="1136" y="2228"/>
                </a:lnTo>
                <a:cubicBezTo>
                  <a:pt x="818" y="2228"/>
                  <a:pt x="434" y="2307"/>
                  <a:pt x="280" y="2404"/>
                </a:cubicBezTo>
                <a:cubicBezTo>
                  <a:pt x="127" y="2502"/>
                  <a:pt x="0" y="3380"/>
                  <a:pt x="0" y="3827"/>
                </a:cubicBezTo>
                <a:lnTo>
                  <a:pt x="0" y="20001"/>
                </a:lnTo>
                <a:cubicBezTo>
                  <a:pt x="0" y="20448"/>
                  <a:pt x="56" y="20992"/>
                  <a:pt x="125" y="21208"/>
                </a:cubicBezTo>
                <a:cubicBezTo>
                  <a:pt x="194" y="21424"/>
                  <a:pt x="818" y="21600"/>
                  <a:pt x="1136" y="21600"/>
                </a:cubicBezTo>
                <a:lnTo>
                  <a:pt x="20464" y="21600"/>
                </a:lnTo>
                <a:cubicBezTo>
                  <a:pt x="20782" y="21600"/>
                  <a:pt x="21166" y="21522"/>
                  <a:pt x="21320" y="21424"/>
                </a:cubicBezTo>
                <a:cubicBezTo>
                  <a:pt x="21473" y="21327"/>
                  <a:pt x="21600" y="20448"/>
                  <a:pt x="21600" y="20001"/>
                </a:cubicBezTo>
                <a:lnTo>
                  <a:pt x="21600" y="3827"/>
                </a:lnTo>
                <a:cubicBezTo>
                  <a:pt x="21600" y="3380"/>
                  <a:pt x="21475" y="2501"/>
                  <a:pt x="21322" y="2404"/>
                </a:cubicBezTo>
                <a:cubicBezTo>
                  <a:pt x="21168" y="2307"/>
                  <a:pt x="20782" y="2228"/>
                  <a:pt x="20464" y="2228"/>
                </a:cubicBezTo>
                <a:lnTo>
                  <a:pt x="15658" y="2228"/>
                </a:lnTo>
                <a:cubicBezTo>
                  <a:pt x="15341" y="2228"/>
                  <a:pt x="14935" y="1924"/>
                  <a:pt x="14759" y="1551"/>
                </a:cubicBezTo>
                <a:lnTo>
                  <a:pt x="14345" y="677"/>
                </a:lnTo>
                <a:cubicBezTo>
                  <a:pt x="14169" y="305"/>
                  <a:pt x="13765" y="0"/>
                  <a:pt x="13448" y="0"/>
                </a:cubicBezTo>
                <a:lnTo>
                  <a:pt x="11303" y="0"/>
                </a:lnTo>
                <a:cubicBezTo>
                  <a:pt x="10985" y="0"/>
                  <a:pt x="10702" y="0"/>
                  <a:pt x="10673" y="0"/>
                </a:cubicBezTo>
                <a:cubicBezTo>
                  <a:pt x="10645" y="0"/>
                  <a:pt x="10362" y="0"/>
                  <a:pt x="10044" y="0"/>
                </a:cubicBezTo>
                <a:lnTo>
                  <a:pt x="7898" y="0"/>
                </a:lnTo>
                <a:close/>
                <a:moveTo>
                  <a:pt x="18530" y="5400"/>
                </a:moveTo>
                <a:cubicBezTo>
                  <a:pt x="18961" y="5400"/>
                  <a:pt x="19310" y="5891"/>
                  <a:pt x="19310" y="6498"/>
                </a:cubicBezTo>
                <a:cubicBezTo>
                  <a:pt x="19310" y="7104"/>
                  <a:pt x="18961" y="7595"/>
                  <a:pt x="18530" y="7595"/>
                </a:cubicBezTo>
                <a:cubicBezTo>
                  <a:pt x="18099" y="7595"/>
                  <a:pt x="17751" y="7104"/>
                  <a:pt x="17751" y="6498"/>
                </a:cubicBezTo>
                <a:cubicBezTo>
                  <a:pt x="17751" y="5891"/>
                  <a:pt x="18099" y="5400"/>
                  <a:pt x="18530" y="5400"/>
                </a:cubicBezTo>
                <a:close/>
                <a:moveTo>
                  <a:pt x="10800" y="5887"/>
                </a:moveTo>
                <a:cubicBezTo>
                  <a:pt x="13210" y="5887"/>
                  <a:pt x="15171" y="8647"/>
                  <a:pt x="15171" y="12040"/>
                </a:cubicBezTo>
                <a:cubicBezTo>
                  <a:pt x="15171" y="15433"/>
                  <a:pt x="13210" y="18193"/>
                  <a:pt x="10800" y="18193"/>
                </a:cubicBezTo>
                <a:cubicBezTo>
                  <a:pt x="8390" y="18193"/>
                  <a:pt x="6429" y="15433"/>
                  <a:pt x="6429" y="12040"/>
                </a:cubicBezTo>
                <a:cubicBezTo>
                  <a:pt x="6429" y="8647"/>
                  <a:pt x="8390" y="5887"/>
                  <a:pt x="10800" y="5887"/>
                </a:cubicBezTo>
                <a:close/>
                <a:moveTo>
                  <a:pt x="10800" y="7514"/>
                </a:moveTo>
                <a:cubicBezTo>
                  <a:pt x="9027" y="7514"/>
                  <a:pt x="7585" y="9544"/>
                  <a:pt x="7585" y="12040"/>
                </a:cubicBezTo>
                <a:cubicBezTo>
                  <a:pt x="7585" y="14536"/>
                  <a:pt x="9027" y="16568"/>
                  <a:pt x="10800" y="16568"/>
                </a:cubicBezTo>
                <a:cubicBezTo>
                  <a:pt x="12573" y="16568"/>
                  <a:pt x="14015" y="14536"/>
                  <a:pt x="14015" y="12040"/>
                </a:cubicBezTo>
                <a:cubicBezTo>
                  <a:pt x="14015" y="9544"/>
                  <a:pt x="12573" y="7514"/>
                  <a:pt x="10800" y="7514"/>
                </a:cubicBezTo>
                <a:close/>
              </a:path>
            </a:pathLst>
          </a:custGeom>
          <a:solidFill>
            <a:srgbClr val="D5D5D5">
              <a:alpha val="47879"/>
            </a:srgbClr>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623" name="카메라"/>
          <p:cNvSpPr/>
          <p:nvPr/>
        </p:nvSpPr>
        <p:spPr>
          <a:xfrm>
            <a:off x="4288944" y="4062520"/>
            <a:ext cx="858215" cy="609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98" y="0"/>
                </a:moveTo>
                <a:cubicBezTo>
                  <a:pt x="7580" y="0"/>
                  <a:pt x="7176" y="305"/>
                  <a:pt x="7000" y="677"/>
                </a:cubicBezTo>
                <a:lnTo>
                  <a:pt x="6586" y="1551"/>
                </a:lnTo>
                <a:cubicBezTo>
                  <a:pt x="6410" y="1924"/>
                  <a:pt x="6006" y="2228"/>
                  <a:pt x="5689" y="2228"/>
                </a:cubicBezTo>
                <a:lnTo>
                  <a:pt x="3765" y="2228"/>
                </a:lnTo>
                <a:lnTo>
                  <a:pt x="3765" y="1931"/>
                </a:lnTo>
                <a:cubicBezTo>
                  <a:pt x="3765" y="1633"/>
                  <a:pt x="3592" y="1390"/>
                  <a:pt x="3380" y="1390"/>
                </a:cubicBezTo>
                <a:lnTo>
                  <a:pt x="1841" y="1390"/>
                </a:lnTo>
                <a:cubicBezTo>
                  <a:pt x="1629" y="1390"/>
                  <a:pt x="1456" y="1633"/>
                  <a:pt x="1456" y="1931"/>
                </a:cubicBezTo>
                <a:lnTo>
                  <a:pt x="1456" y="2228"/>
                </a:lnTo>
                <a:lnTo>
                  <a:pt x="1136" y="2228"/>
                </a:lnTo>
                <a:cubicBezTo>
                  <a:pt x="818" y="2228"/>
                  <a:pt x="434" y="2307"/>
                  <a:pt x="280" y="2404"/>
                </a:cubicBezTo>
                <a:cubicBezTo>
                  <a:pt x="127" y="2502"/>
                  <a:pt x="0" y="3380"/>
                  <a:pt x="0" y="3827"/>
                </a:cubicBezTo>
                <a:lnTo>
                  <a:pt x="0" y="20001"/>
                </a:lnTo>
                <a:cubicBezTo>
                  <a:pt x="0" y="20448"/>
                  <a:pt x="56" y="20992"/>
                  <a:pt x="125" y="21208"/>
                </a:cubicBezTo>
                <a:cubicBezTo>
                  <a:pt x="194" y="21424"/>
                  <a:pt x="818" y="21600"/>
                  <a:pt x="1136" y="21600"/>
                </a:cubicBezTo>
                <a:lnTo>
                  <a:pt x="20464" y="21600"/>
                </a:lnTo>
                <a:cubicBezTo>
                  <a:pt x="20782" y="21600"/>
                  <a:pt x="21166" y="21522"/>
                  <a:pt x="21320" y="21424"/>
                </a:cubicBezTo>
                <a:cubicBezTo>
                  <a:pt x="21473" y="21327"/>
                  <a:pt x="21600" y="20448"/>
                  <a:pt x="21600" y="20001"/>
                </a:cubicBezTo>
                <a:lnTo>
                  <a:pt x="21600" y="3827"/>
                </a:lnTo>
                <a:cubicBezTo>
                  <a:pt x="21600" y="3380"/>
                  <a:pt x="21475" y="2501"/>
                  <a:pt x="21322" y="2404"/>
                </a:cubicBezTo>
                <a:cubicBezTo>
                  <a:pt x="21168" y="2307"/>
                  <a:pt x="20782" y="2228"/>
                  <a:pt x="20464" y="2228"/>
                </a:cubicBezTo>
                <a:lnTo>
                  <a:pt x="15658" y="2228"/>
                </a:lnTo>
                <a:cubicBezTo>
                  <a:pt x="15341" y="2228"/>
                  <a:pt x="14935" y="1924"/>
                  <a:pt x="14759" y="1551"/>
                </a:cubicBezTo>
                <a:lnTo>
                  <a:pt x="14345" y="677"/>
                </a:lnTo>
                <a:cubicBezTo>
                  <a:pt x="14169" y="305"/>
                  <a:pt x="13765" y="0"/>
                  <a:pt x="13448" y="0"/>
                </a:cubicBezTo>
                <a:lnTo>
                  <a:pt x="11303" y="0"/>
                </a:lnTo>
                <a:cubicBezTo>
                  <a:pt x="10985" y="0"/>
                  <a:pt x="10702" y="0"/>
                  <a:pt x="10673" y="0"/>
                </a:cubicBezTo>
                <a:cubicBezTo>
                  <a:pt x="10645" y="0"/>
                  <a:pt x="10362" y="0"/>
                  <a:pt x="10044" y="0"/>
                </a:cubicBezTo>
                <a:lnTo>
                  <a:pt x="7898" y="0"/>
                </a:lnTo>
                <a:close/>
                <a:moveTo>
                  <a:pt x="18530" y="5400"/>
                </a:moveTo>
                <a:cubicBezTo>
                  <a:pt x="18961" y="5400"/>
                  <a:pt x="19310" y="5891"/>
                  <a:pt x="19310" y="6498"/>
                </a:cubicBezTo>
                <a:cubicBezTo>
                  <a:pt x="19310" y="7104"/>
                  <a:pt x="18961" y="7595"/>
                  <a:pt x="18530" y="7595"/>
                </a:cubicBezTo>
                <a:cubicBezTo>
                  <a:pt x="18099" y="7595"/>
                  <a:pt x="17751" y="7104"/>
                  <a:pt x="17751" y="6498"/>
                </a:cubicBezTo>
                <a:cubicBezTo>
                  <a:pt x="17751" y="5891"/>
                  <a:pt x="18099" y="5400"/>
                  <a:pt x="18530" y="5400"/>
                </a:cubicBezTo>
                <a:close/>
                <a:moveTo>
                  <a:pt x="10800" y="5887"/>
                </a:moveTo>
                <a:cubicBezTo>
                  <a:pt x="13210" y="5887"/>
                  <a:pt x="15171" y="8647"/>
                  <a:pt x="15171" y="12040"/>
                </a:cubicBezTo>
                <a:cubicBezTo>
                  <a:pt x="15171" y="15433"/>
                  <a:pt x="13210" y="18193"/>
                  <a:pt x="10800" y="18193"/>
                </a:cubicBezTo>
                <a:cubicBezTo>
                  <a:pt x="8390" y="18193"/>
                  <a:pt x="6429" y="15433"/>
                  <a:pt x="6429" y="12040"/>
                </a:cubicBezTo>
                <a:cubicBezTo>
                  <a:pt x="6429" y="8647"/>
                  <a:pt x="8390" y="5887"/>
                  <a:pt x="10800" y="5887"/>
                </a:cubicBezTo>
                <a:close/>
                <a:moveTo>
                  <a:pt x="10800" y="7514"/>
                </a:moveTo>
                <a:cubicBezTo>
                  <a:pt x="9027" y="7514"/>
                  <a:pt x="7585" y="9544"/>
                  <a:pt x="7585" y="12040"/>
                </a:cubicBezTo>
                <a:cubicBezTo>
                  <a:pt x="7585" y="14536"/>
                  <a:pt x="9027" y="16568"/>
                  <a:pt x="10800" y="16568"/>
                </a:cubicBezTo>
                <a:cubicBezTo>
                  <a:pt x="12573" y="16568"/>
                  <a:pt x="14015" y="14536"/>
                  <a:pt x="14015" y="12040"/>
                </a:cubicBezTo>
                <a:cubicBezTo>
                  <a:pt x="14015" y="9544"/>
                  <a:pt x="12573" y="7514"/>
                  <a:pt x="10800" y="7514"/>
                </a:cubicBezTo>
                <a:close/>
              </a:path>
            </a:pathLst>
          </a:custGeom>
          <a:solidFill>
            <a:srgbClr val="D5D5D5">
              <a:alpha val="47879"/>
            </a:srgbClr>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624" name="카메라"/>
          <p:cNvSpPr/>
          <p:nvPr/>
        </p:nvSpPr>
        <p:spPr>
          <a:xfrm>
            <a:off x="2052515" y="7324549"/>
            <a:ext cx="858215" cy="609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98" y="0"/>
                </a:moveTo>
                <a:cubicBezTo>
                  <a:pt x="7580" y="0"/>
                  <a:pt x="7176" y="305"/>
                  <a:pt x="7000" y="677"/>
                </a:cubicBezTo>
                <a:lnTo>
                  <a:pt x="6586" y="1551"/>
                </a:lnTo>
                <a:cubicBezTo>
                  <a:pt x="6410" y="1924"/>
                  <a:pt x="6006" y="2228"/>
                  <a:pt x="5689" y="2228"/>
                </a:cubicBezTo>
                <a:lnTo>
                  <a:pt x="3765" y="2228"/>
                </a:lnTo>
                <a:lnTo>
                  <a:pt x="3765" y="1931"/>
                </a:lnTo>
                <a:cubicBezTo>
                  <a:pt x="3765" y="1633"/>
                  <a:pt x="3592" y="1390"/>
                  <a:pt x="3380" y="1390"/>
                </a:cubicBezTo>
                <a:lnTo>
                  <a:pt x="1841" y="1390"/>
                </a:lnTo>
                <a:cubicBezTo>
                  <a:pt x="1629" y="1390"/>
                  <a:pt x="1456" y="1633"/>
                  <a:pt x="1456" y="1931"/>
                </a:cubicBezTo>
                <a:lnTo>
                  <a:pt x="1456" y="2228"/>
                </a:lnTo>
                <a:lnTo>
                  <a:pt x="1136" y="2228"/>
                </a:lnTo>
                <a:cubicBezTo>
                  <a:pt x="818" y="2228"/>
                  <a:pt x="434" y="2307"/>
                  <a:pt x="280" y="2404"/>
                </a:cubicBezTo>
                <a:cubicBezTo>
                  <a:pt x="127" y="2502"/>
                  <a:pt x="0" y="3380"/>
                  <a:pt x="0" y="3827"/>
                </a:cubicBezTo>
                <a:lnTo>
                  <a:pt x="0" y="20001"/>
                </a:lnTo>
                <a:cubicBezTo>
                  <a:pt x="0" y="20448"/>
                  <a:pt x="56" y="20992"/>
                  <a:pt x="125" y="21208"/>
                </a:cubicBezTo>
                <a:cubicBezTo>
                  <a:pt x="194" y="21424"/>
                  <a:pt x="818" y="21600"/>
                  <a:pt x="1136" y="21600"/>
                </a:cubicBezTo>
                <a:lnTo>
                  <a:pt x="20464" y="21600"/>
                </a:lnTo>
                <a:cubicBezTo>
                  <a:pt x="20782" y="21600"/>
                  <a:pt x="21166" y="21522"/>
                  <a:pt x="21320" y="21424"/>
                </a:cubicBezTo>
                <a:cubicBezTo>
                  <a:pt x="21473" y="21327"/>
                  <a:pt x="21600" y="20448"/>
                  <a:pt x="21600" y="20001"/>
                </a:cubicBezTo>
                <a:lnTo>
                  <a:pt x="21600" y="3827"/>
                </a:lnTo>
                <a:cubicBezTo>
                  <a:pt x="21600" y="3380"/>
                  <a:pt x="21475" y="2501"/>
                  <a:pt x="21322" y="2404"/>
                </a:cubicBezTo>
                <a:cubicBezTo>
                  <a:pt x="21168" y="2307"/>
                  <a:pt x="20782" y="2228"/>
                  <a:pt x="20464" y="2228"/>
                </a:cubicBezTo>
                <a:lnTo>
                  <a:pt x="15658" y="2228"/>
                </a:lnTo>
                <a:cubicBezTo>
                  <a:pt x="15341" y="2228"/>
                  <a:pt x="14935" y="1924"/>
                  <a:pt x="14759" y="1551"/>
                </a:cubicBezTo>
                <a:lnTo>
                  <a:pt x="14345" y="677"/>
                </a:lnTo>
                <a:cubicBezTo>
                  <a:pt x="14169" y="305"/>
                  <a:pt x="13765" y="0"/>
                  <a:pt x="13448" y="0"/>
                </a:cubicBezTo>
                <a:lnTo>
                  <a:pt x="11303" y="0"/>
                </a:lnTo>
                <a:cubicBezTo>
                  <a:pt x="10985" y="0"/>
                  <a:pt x="10702" y="0"/>
                  <a:pt x="10673" y="0"/>
                </a:cubicBezTo>
                <a:cubicBezTo>
                  <a:pt x="10645" y="0"/>
                  <a:pt x="10362" y="0"/>
                  <a:pt x="10044" y="0"/>
                </a:cubicBezTo>
                <a:lnTo>
                  <a:pt x="7898" y="0"/>
                </a:lnTo>
                <a:close/>
                <a:moveTo>
                  <a:pt x="18530" y="5400"/>
                </a:moveTo>
                <a:cubicBezTo>
                  <a:pt x="18961" y="5400"/>
                  <a:pt x="19310" y="5891"/>
                  <a:pt x="19310" y="6498"/>
                </a:cubicBezTo>
                <a:cubicBezTo>
                  <a:pt x="19310" y="7104"/>
                  <a:pt x="18961" y="7595"/>
                  <a:pt x="18530" y="7595"/>
                </a:cubicBezTo>
                <a:cubicBezTo>
                  <a:pt x="18099" y="7595"/>
                  <a:pt x="17751" y="7104"/>
                  <a:pt x="17751" y="6498"/>
                </a:cubicBezTo>
                <a:cubicBezTo>
                  <a:pt x="17751" y="5891"/>
                  <a:pt x="18099" y="5400"/>
                  <a:pt x="18530" y="5400"/>
                </a:cubicBezTo>
                <a:close/>
                <a:moveTo>
                  <a:pt x="10800" y="5887"/>
                </a:moveTo>
                <a:cubicBezTo>
                  <a:pt x="13210" y="5887"/>
                  <a:pt x="15171" y="8647"/>
                  <a:pt x="15171" y="12040"/>
                </a:cubicBezTo>
                <a:cubicBezTo>
                  <a:pt x="15171" y="15433"/>
                  <a:pt x="13210" y="18193"/>
                  <a:pt x="10800" y="18193"/>
                </a:cubicBezTo>
                <a:cubicBezTo>
                  <a:pt x="8390" y="18193"/>
                  <a:pt x="6429" y="15433"/>
                  <a:pt x="6429" y="12040"/>
                </a:cubicBezTo>
                <a:cubicBezTo>
                  <a:pt x="6429" y="8647"/>
                  <a:pt x="8390" y="5887"/>
                  <a:pt x="10800" y="5887"/>
                </a:cubicBezTo>
                <a:close/>
                <a:moveTo>
                  <a:pt x="10800" y="7514"/>
                </a:moveTo>
                <a:cubicBezTo>
                  <a:pt x="9027" y="7514"/>
                  <a:pt x="7585" y="9544"/>
                  <a:pt x="7585" y="12040"/>
                </a:cubicBezTo>
                <a:cubicBezTo>
                  <a:pt x="7585" y="14536"/>
                  <a:pt x="9027" y="16568"/>
                  <a:pt x="10800" y="16568"/>
                </a:cubicBezTo>
                <a:cubicBezTo>
                  <a:pt x="12573" y="16568"/>
                  <a:pt x="14015" y="14536"/>
                  <a:pt x="14015" y="12040"/>
                </a:cubicBezTo>
                <a:cubicBezTo>
                  <a:pt x="14015" y="9544"/>
                  <a:pt x="12573" y="7514"/>
                  <a:pt x="10800" y="7514"/>
                </a:cubicBezTo>
                <a:close/>
              </a:path>
            </a:pathLst>
          </a:custGeom>
          <a:solidFill>
            <a:srgbClr val="D5D5D5">
              <a:alpha val="47879"/>
            </a:srgbClr>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625" name="카메라"/>
          <p:cNvSpPr/>
          <p:nvPr/>
        </p:nvSpPr>
        <p:spPr>
          <a:xfrm>
            <a:off x="4288944" y="7324549"/>
            <a:ext cx="858215" cy="609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98" y="0"/>
                </a:moveTo>
                <a:cubicBezTo>
                  <a:pt x="7580" y="0"/>
                  <a:pt x="7176" y="305"/>
                  <a:pt x="7000" y="677"/>
                </a:cubicBezTo>
                <a:lnTo>
                  <a:pt x="6586" y="1551"/>
                </a:lnTo>
                <a:cubicBezTo>
                  <a:pt x="6410" y="1924"/>
                  <a:pt x="6006" y="2228"/>
                  <a:pt x="5689" y="2228"/>
                </a:cubicBezTo>
                <a:lnTo>
                  <a:pt x="3765" y="2228"/>
                </a:lnTo>
                <a:lnTo>
                  <a:pt x="3765" y="1931"/>
                </a:lnTo>
                <a:cubicBezTo>
                  <a:pt x="3765" y="1633"/>
                  <a:pt x="3592" y="1390"/>
                  <a:pt x="3380" y="1390"/>
                </a:cubicBezTo>
                <a:lnTo>
                  <a:pt x="1841" y="1390"/>
                </a:lnTo>
                <a:cubicBezTo>
                  <a:pt x="1629" y="1390"/>
                  <a:pt x="1456" y="1633"/>
                  <a:pt x="1456" y="1931"/>
                </a:cubicBezTo>
                <a:lnTo>
                  <a:pt x="1456" y="2228"/>
                </a:lnTo>
                <a:lnTo>
                  <a:pt x="1136" y="2228"/>
                </a:lnTo>
                <a:cubicBezTo>
                  <a:pt x="818" y="2228"/>
                  <a:pt x="434" y="2307"/>
                  <a:pt x="280" y="2404"/>
                </a:cubicBezTo>
                <a:cubicBezTo>
                  <a:pt x="127" y="2502"/>
                  <a:pt x="0" y="3380"/>
                  <a:pt x="0" y="3827"/>
                </a:cubicBezTo>
                <a:lnTo>
                  <a:pt x="0" y="20001"/>
                </a:lnTo>
                <a:cubicBezTo>
                  <a:pt x="0" y="20448"/>
                  <a:pt x="56" y="20992"/>
                  <a:pt x="125" y="21208"/>
                </a:cubicBezTo>
                <a:cubicBezTo>
                  <a:pt x="194" y="21424"/>
                  <a:pt x="818" y="21600"/>
                  <a:pt x="1136" y="21600"/>
                </a:cubicBezTo>
                <a:lnTo>
                  <a:pt x="20464" y="21600"/>
                </a:lnTo>
                <a:cubicBezTo>
                  <a:pt x="20782" y="21600"/>
                  <a:pt x="21166" y="21522"/>
                  <a:pt x="21320" y="21424"/>
                </a:cubicBezTo>
                <a:cubicBezTo>
                  <a:pt x="21473" y="21327"/>
                  <a:pt x="21600" y="20448"/>
                  <a:pt x="21600" y="20001"/>
                </a:cubicBezTo>
                <a:lnTo>
                  <a:pt x="21600" y="3827"/>
                </a:lnTo>
                <a:cubicBezTo>
                  <a:pt x="21600" y="3380"/>
                  <a:pt x="21475" y="2501"/>
                  <a:pt x="21322" y="2404"/>
                </a:cubicBezTo>
                <a:cubicBezTo>
                  <a:pt x="21168" y="2307"/>
                  <a:pt x="20782" y="2228"/>
                  <a:pt x="20464" y="2228"/>
                </a:cubicBezTo>
                <a:lnTo>
                  <a:pt x="15658" y="2228"/>
                </a:lnTo>
                <a:cubicBezTo>
                  <a:pt x="15341" y="2228"/>
                  <a:pt x="14935" y="1924"/>
                  <a:pt x="14759" y="1551"/>
                </a:cubicBezTo>
                <a:lnTo>
                  <a:pt x="14345" y="677"/>
                </a:lnTo>
                <a:cubicBezTo>
                  <a:pt x="14169" y="305"/>
                  <a:pt x="13765" y="0"/>
                  <a:pt x="13448" y="0"/>
                </a:cubicBezTo>
                <a:lnTo>
                  <a:pt x="11303" y="0"/>
                </a:lnTo>
                <a:cubicBezTo>
                  <a:pt x="10985" y="0"/>
                  <a:pt x="10702" y="0"/>
                  <a:pt x="10673" y="0"/>
                </a:cubicBezTo>
                <a:cubicBezTo>
                  <a:pt x="10645" y="0"/>
                  <a:pt x="10362" y="0"/>
                  <a:pt x="10044" y="0"/>
                </a:cubicBezTo>
                <a:lnTo>
                  <a:pt x="7898" y="0"/>
                </a:lnTo>
                <a:close/>
                <a:moveTo>
                  <a:pt x="18530" y="5400"/>
                </a:moveTo>
                <a:cubicBezTo>
                  <a:pt x="18961" y="5400"/>
                  <a:pt x="19310" y="5891"/>
                  <a:pt x="19310" y="6498"/>
                </a:cubicBezTo>
                <a:cubicBezTo>
                  <a:pt x="19310" y="7104"/>
                  <a:pt x="18961" y="7595"/>
                  <a:pt x="18530" y="7595"/>
                </a:cubicBezTo>
                <a:cubicBezTo>
                  <a:pt x="18099" y="7595"/>
                  <a:pt x="17751" y="7104"/>
                  <a:pt x="17751" y="6498"/>
                </a:cubicBezTo>
                <a:cubicBezTo>
                  <a:pt x="17751" y="5891"/>
                  <a:pt x="18099" y="5400"/>
                  <a:pt x="18530" y="5400"/>
                </a:cubicBezTo>
                <a:close/>
                <a:moveTo>
                  <a:pt x="10800" y="5887"/>
                </a:moveTo>
                <a:cubicBezTo>
                  <a:pt x="13210" y="5887"/>
                  <a:pt x="15171" y="8647"/>
                  <a:pt x="15171" y="12040"/>
                </a:cubicBezTo>
                <a:cubicBezTo>
                  <a:pt x="15171" y="15433"/>
                  <a:pt x="13210" y="18193"/>
                  <a:pt x="10800" y="18193"/>
                </a:cubicBezTo>
                <a:cubicBezTo>
                  <a:pt x="8390" y="18193"/>
                  <a:pt x="6429" y="15433"/>
                  <a:pt x="6429" y="12040"/>
                </a:cubicBezTo>
                <a:cubicBezTo>
                  <a:pt x="6429" y="8647"/>
                  <a:pt x="8390" y="5887"/>
                  <a:pt x="10800" y="5887"/>
                </a:cubicBezTo>
                <a:close/>
                <a:moveTo>
                  <a:pt x="10800" y="7514"/>
                </a:moveTo>
                <a:cubicBezTo>
                  <a:pt x="9027" y="7514"/>
                  <a:pt x="7585" y="9544"/>
                  <a:pt x="7585" y="12040"/>
                </a:cubicBezTo>
                <a:cubicBezTo>
                  <a:pt x="7585" y="14536"/>
                  <a:pt x="9027" y="16568"/>
                  <a:pt x="10800" y="16568"/>
                </a:cubicBezTo>
                <a:cubicBezTo>
                  <a:pt x="12573" y="16568"/>
                  <a:pt x="14015" y="14536"/>
                  <a:pt x="14015" y="12040"/>
                </a:cubicBezTo>
                <a:cubicBezTo>
                  <a:pt x="14015" y="9544"/>
                  <a:pt x="12573" y="7514"/>
                  <a:pt x="10800" y="7514"/>
                </a:cubicBezTo>
                <a:close/>
              </a:path>
            </a:pathLst>
          </a:custGeom>
          <a:solidFill>
            <a:srgbClr val="D5D5D5">
              <a:alpha val="47879"/>
            </a:srgbClr>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626" name="카메라"/>
          <p:cNvSpPr/>
          <p:nvPr/>
        </p:nvSpPr>
        <p:spPr>
          <a:xfrm>
            <a:off x="7604674" y="7324549"/>
            <a:ext cx="858215" cy="609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98" y="0"/>
                </a:moveTo>
                <a:cubicBezTo>
                  <a:pt x="7580" y="0"/>
                  <a:pt x="7176" y="305"/>
                  <a:pt x="7000" y="677"/>
                </a:cubicBezTo>
                <a:lnTo>
                  <a:pt x="6586" y="1551"/>
                </a:lnTo>
                <a:cubicBezTo>
                  <a:pt x="6410" y="1924"/>
                  <a:pt x="6006" y="2228"/>
                  <a:pt x="5689" y="2228"/>
                </a:cubicBezTo>
                <a:lnTo>
                  <a:pt x="3765" y="2228"/>
                </a:lnTo>
                <a:lnTo>
                  <a:pt x="3765" y="1931"/>
                </a:lnTo>
                <a:cubicBezTo>
                  <a:pt x="3765" y="1633"/>
                  <a:pt x="3592" y="1390"/>
                  <a:pt x="3380" y="1390"/>
                </a:cubicBezTo>
                <a:lnTo>
                  <a:pt x="1841" y="1390"/>
                </a:lnTo>
                <a:cubicBezTo>
                  <a:pt x="1629" y="1390"/>
                  <a:pt x="1456" y="1633"/>
                  <a:pt x="1456" y="1931"/>
                </a:cubicBezTo>
                <a:lnTo>
                  <a:pt x="1456" y="2228"/>
                </a:lnTo>
                <a:lnTo>
                  <a:pt x="1136" y="2228"/>
                </a:lnTo>
                <a:cubicBezTo>
                  <a:pt x="818" y="2228"/>
                  <a:pt x="434" y="2307"/>
                  <a:pt x="280" y="2404"/>
                </a:cubicBezTo>
                <a:cubicBezTo>
                  <a:pt x="127" y="2502"/>
                  <a:pt x="0" y="3380"/>
                  <a:pt x="0" y="3827"/>
                </a:cubicBezTo>
                <a:lnTo>
                  <a:pt x="0" y="20001"/>
                </a:lnTo>
                <a:cubicBezTo>
                  <a:pt x="0" y="20448"/>
                  <a:pt x="56" y="20992"/>
                  <a:pt x="125" y="21208"/>
                </a:cubicBezTo>
                <a:cubicBezTo>
                  <a:pt x="194" y="21424"/>
                  <a:pt x="818" y="21600"/>
                  <a:pt x="1136" y="21600"/>
                </a:cubicBezTo>
                <a:lnTo>
                  <a:pt x="20464" y="21600"/>
                </a:lnTo>
                <a:cubicBezTo>
                  <a:pt x="20782" y="21600"/>
                  <a:pt x="21166" y="21522"/>
                  <a:pt x="21320" y="21424"/>
                </a:cubicBezTo>
                <a:cubicBezTo>
                  <a:pt x="21473" y="21327"/>
                  <a:pt x="21600" y="20448"/>
                  <a:pt x="21600" y="20001"/>
                </a:cubicBezTo>
                <a:lnTo>
                  <a:pt x="21600" y="3827"/>
                </a:lnTo>
                <a:cubicBezTo>
                  <a:pt x="21600" y="3380"/>
                  <a:pt x="21475" y="2501"/>
                  <a:pt x="21322" y="2404"/>
                </a:cubicBezTo>
                <a:cubicBezTo>
                  <a:pt x="21168" y="2307"/>
                  <a:pt x="20782" y="2228"/>
                  <a:pt x="20464" y="2228"/>
                </a:cubicBezTo>
                <a:lnTo>
                  <a:pt x="15658" y="2228"/>
                </a:lnTo>
                <a:cubicBezTo>
                  <a:pt x="15341" y="2228"/>
                  <a:pt x="14935" y="1924"/>
                  <a:pt x="14759" y="1551"/>
                </a:cubicBezTo>
                <a:lnTo>
                  <a:pt x="14345" y="677"/>
                </a:lnTo>
                <a:cubicBezTo>
                  <a:pt x="14169" y="305"/>
                  <a:pt x="13765" y="0"/>
                  <a:pt x="13448" y="0"/>
                </a:cubicBezTo>
                <a:lnTo>
                  <a:pt x="11303" y="0"/>
                </a:lnTo>
                <a:cubicBezTo>
                  <a:pt x="10985" y="0"/>
                  <a:pt x="10702" y="0"/>
                  <a:pt x="10673" y="0"/>
                </a:cubicBezTo>
                <a:cubicBezTo>
                  <a:pt x="10645" y="0"/>
                  <a:pt x="10362" y="0"/>
                  <a:pt x="10044" y="0"/>
                </a:cubicBezTo>
                <a:lnTo>
                  <a:pt x="7898" y="0"/>
                </a:lnTo>
                <a:close/>
                <a:moveTo>
                  <a:pt x="18530" y="5400"/>
                </a:moveTo>
                <a:cubicBezTo>
                  <a:pt x="18961" y="5400"/>
                  <a:pt x="19310" y="5891"/>
                  <a:pt x="19310" y="6498"/>
                </a:cubicBezTo>
                <a:cubicBezTo>
                  <a:pt x="19310" y="7104"/>
                  <a:pt x="18961" y="7595"/>
                  <a:pt x="18530" y="7595"/>
                </a:cubicBezTo>
                <a:cubicBezTo>
                  <a:pt x="18099" y="7595"/>
                  <a:pt x="17751" y="7104"/>
                  <a:pt x="17751" y="6498"/>
                </a:cubicBezTo>
                <a:cubicBezTo>
                  <a:pt x="17751" y="5891"/>
                  <a:pt x="18099" y="5400"/>
                  <a:pt x="18530" y="5400"/>
                </a:cubicBezTo>
                <a:close/>
                <a:moveTo>
                  <a:pt x="10800" y="5887"/>
                </a:moveTo>
                <a:cubicBezTo>
                  <a:pt x="13210" y="5887"/>
                  <a:pt x="15171" y="8647"/>
                  <a:pt x="15171" y="12040"/>
                </a:cubicBezTo>
                <a:cubicBezTo>
                  <a:pt x="15171" y="15433"/>
                  <a:pt x="13210" y="18193"/>
                  <a:pt x="10800" y="18193"/>
                </a:cubicBezTo>
                <a:cubicBezTo>
                  <a:pt x="8390" y="18193"/>
                  <a:pt x="6429" y="15433"/>
                  <a:pt x="6429" y="12040"/>
                </a:cubicBezTo>
                <a:cubicBezTo>
                  <a:pt x="6429" y="8647"/>
                  <a:pt x="8390" y="5887"/>
                  <a:pt x="10800" y="5887"/>
                </a:cubicBezTo>
                <a:close/>
                <a:moveTo>
                  <a:pt x="10800" y="7514"/>
                </a:moveTo>
                <a:cubicBezTo>
                  <a:pt x="9027" y="7514"/>
                  <a:pt x="7585" y="9544"/>
                  <a:pt x="7585" y="12040"/>
                </a:cubicBezTo>
                <a:cubicBezTo>
                  <a:pt x="7585" y="14536"/>
                  <a:pt x="9027" y="16568"/>
                  <a:pt x="10800" y="16568"/>
                </a:cubicBezTo>
                <a:cubicBezTo>
                  <a:pt x="12573" y="16568"/>
                  <a:pt x="14015" y="14536"/>
                  <a:pt x="14015" y="12040"/>
                </a:cubicBezTo>
                <a:cubicBezTo>
                  <a:pt x="14015" y="9544"/>
                  <a:pt x="12573" y="7514"/>
                  <a:pt x="10800" y="7514"/>
                </a:cubicBezTo>
                <a:close/>
              </a:path>
            </a:pathLst>
          </a:custGeom>
          <a:solidFill>
            <a:srgbClr val="D5D5D5">
              <a:alpha val="47879"/>
            </a:srgbClr>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627" name="카메라"/>
          <p:cNvSpPr/>
          <p:nvPr/>
        </p:nvSpPr>
        <p:spPr>
          <a:xfrm>
            <a:off x="9841103" y="7324549"/>
            <a:ext cx="858215" cy="609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98" y="0"/>
                </a:moveTo>
                <a:cubicBezTo>
                  <a:pt x="7580" y="0"/>
                  <a:pt x="7176" y="305"/>
                  <a:pt x="7000" y="677"/>
                </a:cubicBezTo>
                <a:lnTo>
                  <a:pt x="6586" y="1551"/>
                </a:lnTo>
                <a:cubicBezTo>
                  <a:pt x="6410" y="1924"/>
                  <a:pt x="6006" y="2228"/>
                  <a:pt x="5689" y="2228"/>
                </a:cubicBezTo>
                <a:lnTo>
                  <a:pt x="3765" y="2228"/>
                </a:lnTo>
                <a:lnTo>
                  <a:pt x="3765" y="1931"/>
                </a:lnTo>
                <a:cubicBezTo>
                  <a:pt x="3765" y="1633"/>
                  <a:pt x="3592" y="1390"/>
                  <a:pt x="3380" y="1390"/>
                </a:cubicBezTo>
                <a:lnTo>
                  <a:pt x="1841" y="1390"/>
                </a:lnTo>
                <a:cubicBezTo>
                  <a:pt x="1629" y="1390"/>
                  <a:pt x="1456" y="1633"/>
                  <a:pt x="1456" y="1931"/>
                </a:cubicBezTo>
                <a:lnTo>
                  <a:pt x="1456" y="2228"/>
                </a:lnTo>
                <a:lnTo>
                  <a:pt x="1136" y="2228"/>
                </a:lnTo>
                <a:cubicBezTo>
                  <a:pt x="818" y="2228"/>
                  <a:pt x="434" y="2307"/>
                  <a:pt x="280" y="2404"/>
                </a:cubicBezTo>
                <a:cubicBezTo>
                  <a:pt x="127" y="2502"/>
                  <a:pt x="0" y="3380"/>
                  <a:pt x="0" y="3827"/>
                </a:cubicBezTo>
                <a:lnTo>
                  <a:pt x="0" y="20001"/>
                </a:lnTo>
                <a:cubicBezTo>
                  <a:pt x="0" y="20448"/>
                  <a:pt x="56" y="20992"/>
                  <a:pt x="125" y="21208"/>
                </a:cubicBezTo>
                <a:cubicBezTo>
                  <a:pt x="194" y="21424"/>
                  <a:pt x="818" y="21600"/>
                  <a:pt x="1136" y="21600"/>
                </a:cubicBezTo>
                <a:lnTo>
                  <a:pt x="20464" y="21600"/>
                </a:lnTo>
                <a:cubicBezTo>
                  <a:pt x="20782" y="21600"/>
                  <a:pt x="21166" y="21522"/>
                  <a:pt x="21320" y="21424"/>
                </a:cubicBezTo>
                <a:cubicBezTo>
                  <a:pt x="21473" y="21327"/>
                  <a:pt x="21600" y="20448"/>
                  <a:pt x="21600" y="20001"/>
                </a:cubicBezTo>
                <a:lnTo>
                  <a:pt x="21600" y="3827"/>
                </a:lnTo>
                <a:cubicBezTo>
                  <a:pt x="21600" y="3380"/>
                  <a:pt x="21475" y="2501"/>
                  <a:pt x="21322" y="2404"/>
                </a:cubicBezTo>
                <a:cubicBezTo>
                  <a:pt x="21168" y="2307"/>
                  <a:pt x="20782" y="2228"/>
                  <a:pt x="20464" y="2228"/>
                </a:cubicBezTo>
                <a:lnTo>
                  <a:pt x="15658" y="2228"/>
                </a:lnTo>
                <a:cubicBezTo>
                  <a:pt x="15341" y="2228"/>
                  <a:pt x="14935" y="1924"/>
                  <a:pt x="14759" y="1551"/>
                </a:cubicBezTo>
                <a:lnTo>
                  <a:pt x="14345" y="677"/>
                </a:lnTo>
                <a:cubicBezTo>
                  <a:pt x="14169" y="305"/>
                  <a:pt x="13765" y="0"/>
                  <a:pt x="13448" y="0"/>
                </a:cubicBezTo>
                <a:lnTo>
                  <a:pt x="11303" y="0"/>
                </a:lnTo>
                <a:cubicBezTo>
                  <a:pt x="10985" y="0"/>
                  <a:pt x="10702" y="0"/>
                  <a:pt x="10673" y="0"/>
                </a:cubicBezTo>
                <a:cubicBezTo>
                  <a:pt x="10645" y="0"/>
                  <a:pt x="10362" y="0"/>
                  <a:pt x="10044" y="0"/>
                </a:cubicBezTo>
                <a:lnTo>
                  <a:pt x="7898" y="0"/>
                </a:lnTo>
                <a:close/>
                <a:moveTo>
                  <a:pt x="18530" y="5400"/>
                </a:moveTo>
                <a:cubicBezTo>
                  <a:pt x="18961" y="5400"/>
                  <a:pt x="19310" y="5891"/>
                  <a:pt x="19310" y="6498"/>
                </a:cubicBezTo>
                <a:cubicBezTo>
                  <a:pt x="19310" y="7104"/>
                  <a:pt x="18961" y="7595"/>
                  <a:pt x="18530" y="7595"/>
                </a:cubicBezTo>
                <a:cubicBezTo>
                  <a:pt x="18099" y="7595"/>
                  <a:pt x="17751" y="7104"/>
                  <a:pt x="17751" y="6498"/>
                </a:cubicBezTo>
                <a:cubicBezTo>
                  <a:pt x="17751" y="5891"/>
                  <a:pt x="18099" y="5400"/>
                  <a:pt x="18530" y="5400"/>
                </a:cubicBezTo>
                <a:close/>
                <a:moveTo>
                  <a:pt x="10800" y="5887"/>
                </a:moveTo>
                <a:cubicBezTo>
                  <a:pt x="13210" y="5887"/>
                  <a:pt x="15171" y="8647"/>
                  <a:pt x="15171" y="12040"/>
                </a:cubicBezTo>
                <a:cubicBezTo>
                  <a:pt x="15171" y="15433"/>
                  <a:pt x="13210" y="18193"/>
                  <a:pt x="10800" y="18193"/>
                </a:cubicBezTo>
                <a:cubicBezTo>
                  <a:pt x="8390" y="18193"/>
                  <a:pt x="6429" y="15433"/>
                  <a:pt x="6429" y="12040"/>
                </a:cubicBezTo>
                <a:cubicBezTo>
                  <a:pt x="6429" y="8647"/>
                  <a:pt x="8390" y="5887"/>
                  <a:pt x="10800" y="5887"/>
                </a:cubicBezTo>
                <a:close/>
                <a:moveTo>
                  <a:pt x="10800" y="7514"/>
                </a:moveTo>
                <a:cubicBezTo>
                  <a:pt x="9027" y="7514"/>
                  <a:pt x="7585" y="9544"/>
                  <a:pt x="7585" y="12040"/>
                </a:cubicBezTo>
                <a:cubicBezTo>
                  <a:pt x="7585" y="14536"/>
                  <a:pt x="9027" y="16568"/>
                  <a:pt x="10800" y="16568"/>
                </a:cubicBezTo>
                <a:cubicBezTo>
                  <a:pt x="12573" y="16568"/>
                  <a:pt x="14015" y="14536"/>
                  <a:pt x="14015" y="12040"/>
                </a:cubicBezTo>
                <a:cubicBezTo>
                  <a:pt x="14015" y="9544"/>
                  <a:pt x="12573" y="7514"/>
                  <a:pt x="10800" y="7514"/>
                </a:cubicBezTo>
                <a:close/>
              </a:path>
            </a:pathLst>
          </a:custGeom>
          <a:solidFill>
            <a:srgbClr val="D5D5D5">
              <a:alpha val="47879"/>
            </a:srgbClr>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628" name="카메라"/>
          <p:cNvSpPr/>
          <p:nvPr/>
        </p:nvSpPr>
        <p:spPr>
          <a:xfrm>
            <a:off x="7604674" y="4062520"/>
            <a:ext cx="858215" cy="609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98" y="0"/>
                </a:moveTo>
                <a:cubicBezTo>
                  <a:pt x="7580" y="0"/>
                  <a:pt x="7176" y="305"/>
                  <a:pt x="7000" y="677"/>
                </a:cubicBezTo>
                <a:lnTo>
                  <a:pt x="6586" y="1551"/>
                </a:lnTo>
                <a:cubicBezTo>
                  <a:pt x="6410" y="1924"/>
                  <a:pt x="6006" y="2228"/>
                  <a:pt x="5689" y="2228"/>
                </a:cubicBezTo>
                <a:lnTo>
                  <a:pt x="3765" y="2228"/>
                </a:lnTo>
                <a:lnTo>
                  <a:pt x="3765" y="1931"/>
                </a:lnTo>
                <a:cubicBezTo>
                  <a:pt x="3765" y="1633"/>
                  <a:pt x="3592" y="1390"/>
                  <a:pt x="3380" y="1390"/>
                </a:cubicBezTo>
                <a:lnTo>
                  <a:pt x="1841" y="1390"/>
                </a:lnTo>
                <a:cubicBezTo>
                  <a:pt x="1629" y="1390"/>
                  <a:pt x="1456" y="1633"/>
                  <a:pt x="1456" y="1931"/>
                </a:cubicBezTo>
                <a:lnTo>
                  <a:pt x="1456" y="2228"/>
                </a:lnTo>
                <a:lnTo>
                  <a:pt x="1136" y="2228"/>
                </a:lnTo>
                <a:cubicBezTo>
                  <a:pt x="818" y="2228"/>
                  <a:pt x="434" y="2307"/>
                  <a:pt x="280" y="2404"/>
                </a:cubicBezTo>
                <a:cubicBezTo>
                  <a:pt x="127" y="2502"/>
                  <a:pt x="0" y="3380"/>
                  <a:pt x="0" y="3827"/>
                </a:cubicBezTo>
                <a:lnTo>
                  <a:pt x="0" y="20001"/>
                </a:lnTo>
                <a:cubicBezTo>
                  <a:pt x="0" y="20448"/>
                  <a:pt x="56" y="20992"/>
                  <a:pt x="125" y="21208"/>
                </a:cubicBezTo>
                <a:cubicBezTo>
                  <a:pt x="194" y="21424"/>
                  <a:pt x="818" y="21600"/>
                  <a:pt x="1136" y="21600"/>
                </a:cubicBezTo>
                <a:lnTo>
                  <a:pt x="20464" y="21600"/>
                </a:lnTo>
                <a:cubicBezTo>
                  <a:pt x="20782" y="21600"/>
                  <a:pt x="21166" y="21522"/>
                  <a:pt x="21320" y="21424"/>
                </a:cubicBezTo>
                <a:cubicBezTo>
                  <a:pt x="21473" y="21327"/>
                  <a:pt x="21600" y="20448"/>
                  <a:pt x="21600" y="20001"/>
                </a:cubicBezTo>
                <a:lnTo>
                  <a:pt x="21600" y="3827"/>
                </a:lnTo>
                <a:cubicBezTo>
                  <a:pt x="21600" y="3380"/>
                  <a:pt x="21475" y="2501"/>
                  <a:pt x="21322" y="2404"/>
                </a:cubicBezTo>
                <a:cubicBezTo>
                  <a:pt x="21168" y="2307"/>
                  <a:pt x="20782" y="2228"/>
                  <a:pt x="20464" y="2228"/>
                </a:cubicBezTo>
                <a:lnTo>
                  <a:pt x="15658" y="2228"/>
                </a:lnTo>
                <a:cubicBezTo>
                  <a:pt x="15341" y="2228"/>
                  <a:pt x="14935" y="1924"/>
                  <a:pt x="14759" y="1551"/>
                </a:cubicBezTo>
                <a:lnTo>
                  <a:pt x="14345" y="677"/>
                </a:lnTo>
                <a:cubicBezTo>
                  <a:pt x="14169" y="305"/>
                  <a:pt x="13765" y="0"/>
                  <a:pt x="13448" y="0"/>
                </a:cubicBezTo>
                <a:lnTo>
                  <a:pt x="11303" y="0"/>
                </a:lnTo>
                <a:cubicBezTo>
                  <a:pt x="10985" y="0"/>
                  <a:pt x="10702" y="0"/>
                  <a:pt x="10673" y="0"/>
                </a:cubicBezTo>
                <a:cubicBezTo>
                  <a:pt x="10645" y="0"/>
                  <a:pt x="10362" y="0"/>
                  <a:pt x="10044" y="0"/>
                </a:cubicBezTo>
                <a:lnTo>
                  <a:pt x="7898" y="0"/>
                </a:lnTo>
                <a:close/>
                <a:moveTo>
                  <a:pt x="18530" y="5400"/>
                </a:moveTo>
                <a:cubicBezTo>
                  <a:pt x="18961" y="5400"/>
                  <a:pt x="19310" y="5891"/>
                  <a:pt x="19310" y="6498"/>
                </a:cubicBezTo>
                <a:cubicBezTo>
                  <a:pt x="19310" y="7104"/>
                  <a:pt x="18961" y="7595"/>
                  <a:pt x="18530" y="7595"/>
                </a:cubicBezTo>
                <a:cubicBezTo>
                  <a:pt x="18099" y="7595"/>
                  <a:pt x="17751" y="7104"/>
                  <a:pt x="17751" y="6498"/>
                </a:cubicBezTo>
                <a:cubicBezTo>
                  <a:pt x="17751" y="5891"/>
                  <a:pt x="18099" y="5400"/>
                  <a:pt x="18530" y="5400"/>
                </a:cubicBezTo>
                <a:close/>
                <a:moveTo>
                  <a:pt x="10800" y="5887"/>
                </a:moveTo>
                <a:cubicBezTo>
                  <a:pt x="13210" y="5887"/>
                  <a:pt x="15171" y="8647"/>
                  <a:pt x="15171" y="12040"/>
                </a:cubicBezTo>
                <a:cubicBezTo>
                  <a:pt x="15171" y="15433"/>
                  <a:pt x="13210" y="18193"/>
                  <a:pt x="10800" y="18193"/>
                </a:cubicBezTo>
                <a:cubicBezTo>
                  <a:pt x="8390" y="18193"/>
                  <a:pt x="6429" y="15433"/>
                  <a:pt x="6429" y="12040"/>
                </a:cubicBezTo>
                <a:cubicBezTo>
                  <a:pt x="6429" y="8647"/>
                  <a:pt x="8390" y="5887"/>
                  <a:pt x="10800" y="5887"/>
                </a:cubicBezTo>
                <a:close/>
                <a:moveTo>
                  <a:pt x="10800" y="7514"/>
                </a:moveTo>
                <a:cubicBezTo>
                  <a:pt x="9027" y="7514"/>
                  <a:pt x="7585" y="9544"/>
                  <a:pt x="7585" y="12040"/>
                </a:cubicBezTo>
                <a:cubicBezTo>
                  <a:pt x="7585" y="14536"/>
                  <a:pt x="9027" y="16568"/>
                  <a:pt x="10800" y="16568"/>
                </a:cubicBezTo>
                <a:cubicBezTo>
                  <a:pt x="12573" y="16568"/>
                  <a:pt x="14015" y="14536"/>
                  <a:pt x="14015" y="12040"/>
                </a:cubicBezTo>
                <a:cubicBezTo>
                  <a:pt x="14015" y="9544"/>
                  <a:pt x="12573" y="7514"/>
                  <a:pt x="10800" y="7514"/>
                </a:cubicBezTo>
                <a:close/>
              </a:path>
            </a:pathLst>
          </a:custGeom>
          <a:solidFill>
            <a:srgbClr val="D5D5D5">
              <a:alpha val="47879"/>
            </a:srgbClr>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629" name="카메라"/>
          <p:cNvSpPr/>
          <p:nvPr/>
        </p:nvSpPr>
        <p:spPr>
          <a:xfrm>
            <a:off x="9841103" y="4062520"/>
            <a:ext cx="858215" cy="609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98" y="0"/>
                </a:moveTo>
                <a:cubicBezTo>
                  <a:pt x="7580" y="0"/>
                  <a:pt x="7176" y="305"/>
                  <a:pt x="7000" y="677"/>
                </a:cubicBezTo>
                <a:lnTo>
                  <a:pt x="6586" y="1551"/>
                </a:lnTo>
                <a:cubicBezTo>
                  <a:pt x="6410" y="1924"/>
                  <a:pt x="6006" y="2228"/>
                  <a:pt x="5689" y="2228"/>
                </a:cubicBezTo>
                <a:lnTo>
                  <a:pt x="3765" y="2228"/>
                </a:lnTo>
                <a:lnTo>
                  <a:pt x="3765" y="1931"/>
                </a:lnTo>
                <a:cubicBezTo>
                  <a:pt x="3765" y="1633"/>
                  <a:pt x="3592" y="1390"/>
                  <a:pt x="3380" y="1390"/>
                </a:cubicBezTo>
                <a:lnTo>
                  <a:pt x="1841" y="1390"/>
                </a:lnTo>
                <a:cubicBezTo>
                  <a:pt x="1629" y="1390"/>
                  <a:pt x="1456" y="1633"/>
                  <a:pt x="1456" y="1931"/>
                </a:cubicBezTo>
                <a:lnTo>
                  <a:pt x="1456" y="2228"/>
                </a:lnTo>
                <a:lnTo>
                  <a:pt x="1136" y="2228"/>
                </a:lnTo>
                <a:cubicBezTo>
                  <a:pt x="818" y="2228"/>
                  <a:pt x="434" y="2307"/>
                  <a:pt x="280" y="2404"/>
                </a:cubicBezTo>
                <a:cubicBezTo>
                  <a:pt x="127" y="2502"/>
                  <a:pt x="0" y="3380"/>
                  <a:pt x="0" y="3827"/>
                </a:cubicBezTo>
                <a:lnTo>
                  <a:pt x="0" y="20001"/>
                </a:lnTo>
                <a:cubicBezTo>
                  <a:pt x="0" y="20448"/>
                  <a:pt x="56" y="20992"/>
                  <a:pt x="125" y="21208"/>
                </a:cubicBezTo>
                <a:cubicBezTo>
                  <a:pt x="194" y="21424"/>
                  <a:pt x="818" y="21600"/>
                  <a:pt x="1136" y="21600"/>
                </a:cubicBezTo>
                <a:lnTo>
                  <a:pt x="20464" y="21600"/>
                </a:lnTo>
                <a:cubicBezTo>
                  <a:pt x="20782" y="21600"/>
                  <a:pt x="21166" y="21522"/>
                  <a:pt x="21320" y="21424"/>
                </a:cubicBezTo>
                <a:cubicBezTo>
                  <a:pt x="21473" y="21327"/>
                  <a:pt x="21600" y="20448"/>
                  <a:pt x="21600" y="20001"/>
                </a:cubicBezTo>
                <a:lnTo>
                  <a:pt x="21600" y="3827"/>
                </a:lnTo>
                <a:cubicBezTo>
                  <a:pt x="21600" y="3380"/>
                  <a:pt x="21475" y="2501"/>
                  <a:pt x="21322" y="2404"/>
                </a:cubicBezTo>
                <a:cubicBezTo>
                  <a:pt x="21168" y="2307"/>
                  <a:pt x="20782" y="2228"/>
                  <a:pt x="20464" y="2228"/>
                </a:cubicBezTo>
                <a:lnTo>
                  <a:pt x="15658" y="2228"/>
                </a:lnTo>
                <a:cubicBezTo>
                  <a:pt x="15341" y="2228"/>
                  <a:pt x="14935" y="1924"/>
                  <a:pt x="14759" y="1551"/>
                </a:cubicBezTo>
                <a:lnTo>
                  <a:pt x="14345" y="677"/>
                </a:lnTo>
                <a:cubicBezTo>
                  <a:pt x="14169" y="305"/>
                  <a:pt x="13765" y="0"/>
                  <a:pt x="13448" y="0"/>
                </a:cubicBezTo>
                <a:lnTo>
                  <a:pt x="11303" y="0"/>
                </a:lnTo>
                <a:cubicBezTo>
                  <a:pt x="10985" y="0"/>
                  <a:pt x="10702" y="0"/>
                  <a:pt x="10673" y="0"/>
                </a:cubicBezTo>
                <a:cubicBezTo>
                  <a:pt x="10645" y="0"/>
                  <a:pt x="10362" y="0"/>
                  <a:pt x="10044" y="0"/>
                </a:cubicBezTo>
                <a:lnTo>
                  <a:pt x="7898" y="0"/>
                </a:lnTo>
                <a:close/>
                <a:moveTo>
                  <a:pt x="18530" y="5400"/>
                </a:moveTo>
                <a:cubicBezTo>
                  <a:pt x="18961" y="5400"/>
                  <a:pt x="19310" y="5891"/>
                  <a:pt x="19310" y="6498"/>
                </a:cubicBezTo>
                <a:cubicBezTo>
                  <a:pt x="19310" y="7104"/>
                  <a:pt x="18961" y="7595"/>
                  <a:pt x="18530" y="7595"/>
                </a:cubicBezTo>
                <a:cubicBezTo>
                  <a:pt x="18099" y="7595"/>
                  <a:pt x="17751" y="7104"/>
                  <a:pt x="17751" y="6498"/>
                </a:cubicBezTo>
                <a:cubicBezTo>
                  <a:pt x="17751" y="5891"/>
                  <a:pt x="18099" y="5400"/>
                  <a:pt x="18530" y="5400"/>
                </a:cubicBezTo>
                <a:close/>
                <a:moveTo>
                  <a:pt x="10800" y="5887"/>
                </a:moveTo>
                <a:cubicBezTo>
                  <a:pt x="13210" y="5887"/>
                  <a:pt x="15171" y="8647"/>
                  <a:pt x="15171" y="12040"/>
                </a:cubicBezTo>
                <a:cubicBezTo>
                  <a:pt x="15171" y="15433"/>
                  <a:pt x="13210" y="18193"/>
                  <a:pt x="10800" y="18193"/>
                </a:cubicBezTo>
                <a:cubicBezTo>
                  <a:pt x="8390" y="18193"/>
                  <a:pt x="6429" y="15433"/>
                  <a:pt x="6429" y="12040"/>
                </a:cubicBezTo>
                <a:cubicBezTo>
                  <a:pt x="6429" y="8647"/>
                  <a:pt x="8390" y="5887"/>
                  <a:pt x="10800" y="5887"/>
                </a:cubicBezTo>
                <a:close/>
                <a:moveTo>
                  <a:pt x="10800" y="7514"/>
                </a:moveTo>
                <a:cubicBezTo>
                  <a:pt x="9027" y="7514"/>
                  <a:pt x="7585" y="9544"/>
                  <a:pt x="7585" y="12040"/>
                </a:cubicBezTo>
                <a:cubicBezTo>
                  <a:pt x="7585" y="14536"/>
                  <a:pt x="9027" y="16568"/>
                  <a:pt x="10800" y="16568"/>
                </a:cubicBezTo>
                <a:cubicBezTo>
                  <a:pt x="12573" y="16568"/>
                  <a:pt x="14015" y="14536"/>
                  <a:pt x="14015" y="12040"/>
                </a:cubicBezTo>
                <a:cubicBezTo>
                  <a:pt x="14015" y="9544"/>
                  <a:pt x="12573" y="7514"/>
                  <a:pt x="10800" y="7514"/>
                </a:cubicBezTo>
                <a:close/>
              </a:path>
            </a:pathLst>
          </a:custGeom>
          <a:solidFill>
            <a:srgbClr val="D5D5D5">
              <a:alpha val="47879"/>
            </a:srgbClr>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1" name="직사각형"/>
          <p:cNvSpPr/>
          <p:nvPr/>
        </p:nvSpPr>
        <p:spPr>
          <a:xfrm>
            <a:off x="-8467" y="-25400"/>
            <a:ext cx="13021735" cy="9804400"/>
          </a:xfrm>
          <a:prstGeom prst="rect">
            <a:avLst/>
          </a:prstGeom>
          <a:solidFill>
            <a:srgbClr val="000000"/>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650" name="그룹"/>
          <p:cNvGrpSpPr/>
          <p:nvPr/>
        </p:nvGrpSpPr>
        <p:grpSpPr>
          <a:xfrm>
            <a:off x="386952" y="408649"/>
            <a:ext cx="12236849" cy="8936302"/>
            <a:chOff x="0" y="0"/>
            <a:chExt cx="12236847" cy="8936301"/>
          </a:xfrm>
        </p:grpSpPr>
        <p:sp>
          <p:nvSpPr>
            <p:cNvPr id="632" name="직사각형"/>
            <p:cNvSpPr/>
            <p:nvPr/>
          </p:nvSpPr>
          <p:spPr>
            <a:xfrm>
              <a:off x="0" y="45243"/>
              <a:ext cx="12230895" cy="8889471"/>
            </a:xfrm>
            <a:prstGeom prst="rect">
              <a:avLst/>
            </a:prstGeom>
            <a:noFill/>
            <a:ln w="38100" cap="flat">
              <a:solidFill>
                <a:srgbClr val="FFFFFF"/>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633" name="직사각형"/>
            <p:cNvSpPr/>
            <p:nvPr/>
          </p:nvSpPr>
          <p:spPr>
            <a:xfrm>
              <a:off x="0" y="0"/>
              <a:ext cx="12230895" cy="742950"/>
            </a:xfrm>
            <a:prstGeom prst="rect">
              <a:avLst/>
            </a:prstGeom>
            <a:solidFill>
              <a:srgbClr val="FFE300"/>
            </a:solidFill>
            <a:ln w="38100" cap="flat">
              <a:solidFill>
                <a:srgbClr val="FFFFFF"/>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634" name="대제목을 입력해주세요"/>
            <p:cNvSpPr/>
            <p:nvPr/>
          </p:nvSpPr>
          <p:spPr>
            <a:xfrm>
              <a:off x="802796" y="396874"/>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nSpc>
                  <a:spcPct val="70000"/>
                </a:lnSpc>
                <a:defRPr sz="2000">
                  <a:latin typeface="NeoDunggeunmo"/>
                  <a:ea typeface="NeoDunggeunmo"/>
                  <a:cs typeface="NeoDunggeunmo"/>
                  <a:sym typeface="NeoDunggeunmo"/>
                </a:defRPr>
              </a:lvl1pPr>
            </a:lstStyle>
            <a:p>
              <a:pPr/>
              <a:r>
                <a:t>대제목을 입력해주세요</a:t>
              </a:r>
            </a:p>
          </p:txBody>
        </p:sp>
        <p:sp>
          <p:nvSpPr>
            <p:cNvPr id="635" name="직사각형"/>
            <p:cNvSpPr/>
            <p:nvPr/>
          </p:nvSpPr>
          <p:spPr>
            <a:xfrm>
              <a:off x="11911443" y="749895"/>
              <a:ext cx="319056" cy="8186407"/>
            </a:xfrm>
            <a:prstGeom prst="rect">
              <a:avLst/>
            </a:prstGeom>
            <a:noFill/>
            <a:ln w="38100" cap="flat">
              <a:solidFill>
                <a:srgbClr val="FFFFFF"/>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644" name="그룹"/>
            <p:cNvGrpSpPr/>
            <p:nvPr/>
          </p:nvGrpSpPr>
          <p:grpSpPr>
            <a:xfrm>
              <a:off x="10856780" y="193674"/>
              <a:ext cx="1177396" cy="355601"/>
              <a:chOff x="0" y="0"/>
              <a:chExt cx="1177394" cy="355600"/>
            </a:xfrm>
          </p:grpSpPr>
          <p:sp>
            <p:nvSpPr>
              <p:cNvPr id="636" name="사각형"/>
              <p:cNvSpPr/>
              <p:nvPr/>
            </p:nvSpPr>
            <p:spPr>
              <a:xfrm>
                <a:off x="0" y="0"/>
                <a:ext cx="355601" cy="355600"/>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637" name="선"/>
              <p:cNvSpPr/>
              <p:nvPr/>
            </p:nvSpPr>
            <p:spPr>
              <a:xfrm>
                <a:off x="73069" y="257328"/>
                <a:ext cx="209462" cy="1"/>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p>
            </p:txBody>
          </p:sp>
          <p:sp>
            <p:nvSpPr>
              <p:cNvPr id="638" name="사각형"/>
              <p:cNvSpPr/>
              <p:nvPr/>
            </p:nvSpPr>
            <p:spPr>
              <a:xfrm>
                <a:off x="410896" y="0"/>
                <a:ext cx="355601" cy="355600"/>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639" name="사각형"/>
              <p:cNvSpPr/>
              <p:nvPr/>
            </p:nvSpPr>
            <p:spPr>
              <a:xfrm>
                <a:off x="514139" y="92951"/>
                <a:ext cx="149117" cy="149117"/>
              </a:xfrm>
              <a:prstGeom prst="rect">
                <a:avLst/>
              </a:prstGeom>
              <a:solidFill>
                <a:srgbClr val="000000"/>
              </a:solidFill>
              <a:ln w="50800" cap="flat">
                <a:solidFill>
                  <a:srgbClr val="FFFFFF"/>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640" name="사각형"/>
              <p:cNvSpPr/>
              <p:nvPr/>
            </p:nvSpPr>
            <p:spPr>
              <a:xfrm>
                <a:off x="821794" y="0"/>
                <a:ext cx="355601" cy="355600"/>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643" name="그룹"/>
              <p:cNvGrpSpPr/>
              <p:nvPr/>
            </p:nvGrpSpPr>
            <p:grpSpPr>
              <a:xfrm>
                <a:off x="908922" y="81304"/>
                <a:ext cx="181345" cy="181345"/>
                <a:chOff x="0" y="0"/>
                <a:chExt cx="181344" cy="181343"/>
              </a:xfrm>
            </p:grpSpPr>
            <p:sp>
              <p:nvSpPr>
                <p:cNvPr id="641" name="선"/>
                <p:cNvSpPr/>
                <p:nvPr/>
              </p:nvSpPr>
              <p:spPr>
                <a:xfrm flipV="1">
                  <a:off x="-1" y="-1"/>
                  <a:ext cx="181345" cy="18134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p>
              </p:txBody>
            </p:sp>
            <p:sp>
              <p:nvSpPr>
                <p:cNvPr id="642" name="선"/>
                <p:cNvSpPr/>
                <p:nvPr/>
              </p:nvSpPr>
              <p:spPr>
                <a:xfrm flipH="1" flipV="1">
                  <a:off x="0" y="-1"/>
                  <a:ext cx="181345" cy="18134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p>
              </p:txBody>
            </p:sp>
          </p:grpSp>
        </p:grpSp>
        <p:sp>
          <p:nvSpPr>
            <p:cNvPr id="645" name="선"/>
            <p:cNvSpPr/>
            <p:nvPr/>
          </p:nvSpPr>
          <p:spPr>
            <a:xfrm>
              <a:off x="11920755" y="1129335"/>
              <a:ext cx="303393" cy="1"/>
            </a:xfrm>
            <a:prstGeom prst="line">
              <a:avLst/>
            </a:prstGeom>
            <a:noFill/>
            <a:ln w="63500" cap="flat">
              <a:solidFill>
                <a:srgbClr val="FFFFFF"/>
              </a:solidFill>
              <a:prstDash val="solid"/>
              <a:miter lim="400000"/>
            </a:ln>
            <a:effectLst/>
          </p:spPr>
          <p:txBody>
            <a:bodyPr wrap="square" lIns="50800" tIns="50800" rIns="50800" bIns="50800" numCol="1" anchor="ctr">
              <a:noAutofit/>
            </a:bodyPr>
            <a:lstStyle/>
            <a:p>
              <a:pPr/>
            </a:p>
          </p:txBody>
        </p:sp>
        <p:sp>
          <p:nvSpPr>
            <p:cNvPr id="646" name="삼각형"/>
            <p:cNvSpPr/>
            <p:nvPr/>
          </p:nvSpPr>
          <p:spPr>
            <a:xfrm flipH="1" rot="10800000">
              <a:off x="11978564" y="8674407"/>
              <a:ext cx="165101" cy="126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FFFFFF"/>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647" name="선"/>
            <p:cNvSpPr/>
            <p:nvPr/>
          </p:nvSpPr>
          <p:spPr>
            <a:xfrm>
              <a:off x="11904800" y="8537669"/>
              <a:ext cx="332048" cy="1"/>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p>
          </p:txBody>
        </p:sp>
        <p:pic>
          <p:nvPicPr>
            <p:cNvPr id="648" name="이미지" descr="이미지"/>
            <p:cNvPicPr>
              <a:picLocks noChangeAspect="1"/>
            </p:cNvPicPr>
            <p:nvPr/>
          </p:nvPicPr>
          <p:blipFill>
            <a:blip r:embed="rId2">
              <a:extLst/>
            </a:blip>
            <a:srcRect l="0" t="0" r="0" b="9128"/>
            <a:stretch>
              <a:fillRect/>
            </a:stretch>
          </p:blipFill>
          <p:spPr>
            <a:xfrm>
              <a:off x="196758" y="149224"/>
              <a:ext cx="528898" cy="444563"/>
            </a:xfrm>
            <a:prstGeom prst="rect">
              <a:avLst/>
            </a:prstGeom>
            <a:ln w="12700" cap="flat">
              <a:noFill/>
              <a:miter lim="400000"/>
            </a:ln>
            <a:effectLst/>
          </p:spPr>
        </p:pic>
        <p:sp>
          <p:nvSpPr>
            <p:cNvPr id="649" name="삼각형"/>
            <p:cNvSpPr/>
            <p:nvPr/>
          </p:nvSpPr>
          <p:spPr>
            <a:xfrm>
              <a:off x="11991263" y="872749"/>
              <a:ext cx="165101" cy="126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FFFFFF"/>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sp>
        <p:nvSpPr>
          <p:cNvPr id="651" name="직사각형"/>
          <p:cNvSpPr/>
          <p:nvPr/>
        </p:nvSpPr>
        <p:spPr>
          <a:xfrm>
            <a:off x="12317875" y="1557866"/>
            <a:ext cx="301692" cy="831587"/>
          </a:xfrm>
          <a:prstGeom prst="rect">
            <a:avLst/>
          </a:prstGeom>
          <a:solidFill>
            <a:srgbClr val="FFFFFF"/>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654" name="그룹"/>
          <p:cNvGrpSpPr/>
          <p:nvPr/>
        </p:nvGrpSpPr>
        <p:grpSpPr>
          <a:xfrm>
            <a:off x="1065090" y="1892338"/>
            <a:ext cx="5012837" cy="6708601"/>
            <a:chOff x="0" y="0"/>
            <a:chExt cx="5012835" cy="6708599"/>
          </a:xfrm>
        </p:grpSpPr>
        <p:sp>
          <p:nvSpPr>
            <p:cNvPr id="652" name="직사각형"/>
            <p:cNvSpPr/>
            <p:nvPr/>
          </p:nvSpPr>
          <p:spPr>
            <a:xfrm>
              <a:off x="0" y="0"/>
              <a:ext cx="5012835" cy="6708600"/>
            </a:xfrm>
            <a:prstGeom prst="rect">
              <a:avLst/>
            </a:prstGeom>
            <a:solidFill>
              <a:srgbClr val="FFFFFF"/>
            </a:solid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653" name="직사각형"/>
            <p:cNvSpPr/>
            <p:nvPr/>
          </p:nvSpPr>
          <p:spPr>
            <a:xfrm>
              <a:off x="0" y="0"/>
              <a:ext cx="5012836" cy="838484"/>
            </a:xfrm>
            <a:prstGeom prst="rect">
              <a:avLst/>
            </a:prstGeom>
            <a:solidFill>
              <a:srgbClr val="FFE302"/>
            </a:solid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sp>
        <p:nvSpPr>
          <p:cNvPr id="655" name="타이틀을 입력해주세요"/>
          <p:cNvSpPr txBox="1"/>
          <p:nvPr/>
        </p:nvSpPr>
        <p:spPr>
          <a:xfrm>
            <a:off x="1914158" y="2117857"/>
            <a:ext cx="3314701"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lnSpc>
                <a:spcPct val="70000"/>
              </a:lnSpc>
              <a:defRPr sz="2400">
                <a:latin typeface="NeoDunggeunmo"/>
                <a:ea typeface="NeoDunggeunmo"/>
                <a:cs typeface="NeoDunggeunmo"/>
                <a:sym typeface="NeoDunggeunmo"/>
              </a:defRPr>
            </a:lvl1pPr>
          </a:lstStyle>
          <a:p>
            <a:pPr/>
            <a:r>
              <a:t>타이틀을 입력해주세요</a:t>
            </a:r>
          </a:p>
        </p:txBody>
      </p:sp>
      <p:sp>
        <p:nvSpPr>
          <p:cNvPr id="656" name="내용을 입력해주세요"/>
          <p:cNvSpPr txBox="1"/>
          <p:nvPr/>
        </p:nvSpPr>
        <p:spPr>
          <a:xfrm>
            <a:off x="1835150" y="3016250"/>
            <a:ext cx="2491156"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2200">
                <a:latin typeface="Noto Sans CJK KR Bold"/>
                <a:ea typeface="Noto Sans CJK KR Bold"/>
                <a:cs typeface="Noto Sans CJK KR Bold"/>
                <a:sym typeface="Noto Sans CJK KR Bold"/>
              </a:defRPr>
            </a:lvl1pPr>
          </a:lstStyle>
          <a:p>
            <a:pPr/>
            <a:r>
              <a:t>내용을 입력해주세요</a:t>
            </a:r>
          </a:p>
        </p:txBody>
      </p:sp>
      <p:sp>
        <p:nvSpPr>
          <p:cNvPr id="657" name="내용을 입력해주세요"/>
          <p:cNvSpPr txBox="1"/>
          <p:nvPr/>
        </p:nvSpPr>
        <p:spPr>
          <a:xfrm>
            <a:off x="1835150" y="4523316"/>
            <a:ext cx="2491156"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2200">
                <a:latin typeface="Noto Sans CJK KR Bold"/>
                <a:ea typeface="Noto Sans CJK KR Bold"/>
                <a:cs typeface="Noto Sans CJK KR Bold"/>
                <a:sym typeface="Noto Sans CJK KR Bold"/>
              </a:defRPr>
            </a:lvl1pPr>
          </a:lstStyle>
          <a:p>
            <a:pPr/>
            <a:r>
              <a:t>내용을 입력해주세요</a:t>
            </a:r>
          </a:p>
        </p:txBody>
      </p:sp>
      <p:sp>
        <p:nvSpPr>
          <p:cNvPr id="658" name="내용을 입력해주세요"/>
          <p:cNvSpPr txBox="1"/>
          <p:nvPr/>
        </p:nvSpPr>
        <p:spPr>
          <a:xfrm>
            <a:off x="1835150" y="6030383"/>
            <a:ext cx="2491156"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2200">
                <a:latin typeface="Noto Sans CJK KR Bold"/>
                <a:ea typeface="Noto Sans CJK KR Bold"/>
                <a:cs typeface="Noto Sans CJK KR Bold"/>
                <a:sym typeface="Noto Sans CJK KR Bold"/>
              </a:defRPr>
            </a:lvl1pPr>
          </a:lstStyle>
          <a:p>
            <a:pPr/>
            <a:r>
              <a:t>내용을 입력해주세요</a:t>
            </a:r>
          </a:p>
        </p:txBody>
      </p:sp>
      <p:sp>
        <p:nvSpPr>
          <p:cNvPr id="659" name="설명을 입력해주세요 설명을 입력해주세요…"/>
          <p:cNvSpPr txBox="1"/>
          <p:nvPr/>
        </p:nvSpPr>
        <p:spPr>
          <a:xfrm>
            <a:off x="1852083" y="3494153"/>
            <a:ext cx="3257805"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nSpc>
                <a:spcPct val="10000"/>
              </a:lnSpc>
              <a:spcBef>
                <a:spcPts val="2000"/>
              </a:spcBef>
              <a:defRPr sz="1400">
                <a:latin typeface="Noto Sans CJK KR Regular"/>
                <a:ea typeface="Noto Sans CJK KR Regular"/>
                <a:cs typeface="Noto Sans CJK KR Regular"/>
                <a:sym typeface="Noto Sans CJK KR Regular"/>
              </a:defRPr>
            </a:pPr>
            <a:r>
              <a:t>설명을 입력해주세요 설명을 입력해주세요 </a:t>
            </a:r>
          </a:p>
          <a:p>
            <a:pPr>
              <a:lnSpc>
                <a:spcPct val="10000"/>
              </a:lnSpc>
              <a:spcBef>
                <a:spcPts val="2000"/>
              </a:spcBef>
              <a:defRPr sz="1400">
                <a:latin typeface="Noto Sans CJK KR Regular"/>
                <a:ea typeface="Noto Sans CJK KR Regular"/>
                <a:cs typeface="Noto Sans CJK KR Regular"/>
                <a:sym typeface="Noto Sans CJK KR Regular"/>
              </a:defRPr>
            </a:pPr>
            <a:r>
              <a:t>설명을 입력해주세요 설명을 입력해주세요</a:t>
            </a:r>
          </a:p>
        </p:txBody>
      </p:sp>
      <p:sp>
        <p:nvSpPr>
          <p:cNvPr id="660" name="설명을 입력해주세요 설명을 입력해주세요…"/>
          <p:cNvSpPr txBox="1"/>
          <p:nvPr/>
        </p:nvSpPr>
        <p:spPr>
          <a:xfrm>
            <a:off x="1852083" y="5013805"/>
            <a:ext cx="3257805"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nSpc>
                <a:spcPct val="10000"/>
              </a:lnSpc>
              <a:spcBef>
                <a:spcPts val="2000"/>
              </a:spcBef>
              <a:defRPr sz="1400">
                <a:latin typeface="Noto Sans CJK KR Regular"/>
                <a:ea typeface="Noto Sans CJK KR Regular"/>
                <a:cs typeface="Noto Sans CJK KR Regular"/>
                <a:sym typeface="Noto Sans CJK KR Regular"/>
              </a:defRPr>
            </a:pPr>
            <a:r>
              <a:t>설명을 입력해주세요 설명을 입력해주세요 </a:t>
            </a:r>
          </a:p>
          <a:p>
            <a:pPr>
              <a:lnSpc>
                <a:spcPct val="10000"/>
              </a:lnSpc>
              <a:spcBef>
                <a:spcPts val="2000"/>
              </a:spcBef>
              <a:defRPr sz="1400">
                <a:latin typeface="Noto Sans CJK KR Regular"/>
                <a:ea typeface="Noto Sans CJK KR Regular"/>
                <a:cs typeface="Noto Sans CJK KR Regular"/>
                <a:sym typeface="Noto Sans CJK KR Regular"/>
              </a:defRPr>
            </a:pPr>
            <a:r>
              <a:t>설명을 입력해주세요 설명을 입력해주세요</a:t>
            </a:r>
          </a:p>
        </p:txBody>
      </p:sp>
      <p:sp>
        <p:nvSpPr>
          <p:cNvPr id="661" name="설명을 입력해주세요 설명을 입력해주세요…"/>
          <p:cNvSpPr txBox="1"/>
          <p:nvPr/>
        </p:nvSpPr>
        <p:spPr>
          <a:xfrm>
            <a:off x="1852083" y="6533456"/>
            <a:ext cx="3257805"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nSpc>
                <a:spcPct val="10000"/>
              </a:lnSpc>
              <a:spcBef>
                <a:spcPts val="2000"/>
              </a:spcBef>
              <a:defRPr sz="1400">
                <a:latin typeface="Noto Sans CJK KR Regular"/>
                <a:ea typeface="Noto Sans CJK KR Regular"/>
                <a:cs typeface="Noto Sans CJK KR Regular"/>
                <a:sym typeface="Noto Sans CJK KR Regular"/>
              </a:defRPr>
            </a:pPr>
            <a:r>
              <a:t>설명을 입력해주세요 설명을 입력해주세요 </a:t>
            </a:r>
          </a:p>
          <a:p>
            <a:pPr>
              <a:lnSpc>
                <a:spcPct val="10000"/>
              </a:lnSpc>
              <a:spcBef>
                <a:spcPts val="2000"/>
              </a:spcBef>
              <a:defRPr sz="1400">
                <a:latin typeface="Noto Sans CJK KR Regular"/>
                <a:ea typeface="Noto Sans CJK KR Regular"/>
                <a:cs typeface="Noto Sans CJK KR Regular"/>
                <a:sym typeface="Noto Sans CJK KR Regular"/>
              </a:defRPr>
            </a:pPr>
            <a:r>
              <a:t>설명을 입력해주세요 설명을 입력해주세요</a:t>
            </a:r>
          </a:p>
        </p:txBody>
      </p:sp>
      <p:grpSp>
        <p:nvGrpSpPr>
          <p:cNvPr id="664" name="그룹"/>
          <p:cNvGrpSpPr/>
          <p:nvPr/>
        </p:nvGrpSpPr>
        <p:grpSpPr>
          <a:xfrm>
            <a:off x="1371600" y="3092450"/>
            <a:ext cx="406400" cy="425451"/>
            <a:chOff x="0" y="0"/>
            <a:chExt cx="406400" cy="425450"/>
          </a:xfrm>
        </p:grpSpPr>
        <p:sp>
          <p:nvSpPr>
            <p:cNvPr id="662" name="원"/>
            <p:cNvSpPr/>
            <p:nvPr/>
          </p:nvSpPr>
          <p:spPr>
            <a:xfrm>
              <a:off x="0" y="19050"/>
              <a:ext cx="406400" cy="406401"/>
            </a:xfrm>
            <a:prstGeom prst="ellipse">
              <a:avLst/>
            </a:prstGeom>
            <a:solidFill>
              <a:srgbClr val="FFFFFF"/>
            </a:solid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1200">
                  <a:latin typeface="Noto Sans CJK KR Bold"/>
                  <a:ea typeface="Noto Sans CJK KR Bold"/>
                  <a:cs typeface="Noto Sans CJK KR Bold"/>
                  <a:sym typeface="Noto Sans CJK KR Bold"/>
                </a:defRPr>
              </a:pPr>
            </a:p>
          </p:txBody>
        </p:sp>
        <p:sp>
          <p:nvSpPr>
            <p:cNvPr id="663" name="1"/>
            <p:cNvSpPr txBox="1"/>
            <p:nvPr/>
          </p:nvSpPr>
          <p:spPr>
            <a:xfrm>
              <a:off x="82467" y="-1"/>
              <a:ext cx="241466" cy="419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ctr">
                <a:defRPr sz="1700">
                  <a:latin typeface="Noto Sans CJK KR Bold"/>
                  <a:ea typeface="Noto Sans CJK KR Bold"/>
                  <a:cs typeface="Noto Sans CJK KR Bold"/>
                  <a:sym typeface="Noto Sans CJK KR Bold"/>
                </a:defRPr>
              </a:lvl1pPr>
            </a:lstStyle>
            <a:p>
              <a:pPr/>
              <a:r>
                <a:t>1</a:t>
              </a:r>
            </a:p>
          </p:txBody>
        </p:sp>
      </p:grpSp>
      <p:grpSp>
        <p:nvGrpSpPr>
          <p:cNvPr id="667" name="그룹"/>
          <p:cNvGrpSpPr/>
          <p:nvPr/>
        </p:nvGrpSpPr>
        <p:grpSpPr>
          <a:xfrm>
            <a:off x="1371600" y="4570941"/>
            <a:ext cx="406400" cy="425451"/>
            <a:chOff x="0" y="0"/>
            <a:chExt cx="406400" cy="425450"/>
          </a:xfrm>
        </p:grpSpPr>
        <p:sp>
          <p:nvSpPr>
            <p:cNvPr id="665" name="원"/>
            <p:cNvSpPr/>
            <p:nvPr/>
          </p:nvSpPr>
          <p:spPr>
            <a:xfrm>
              <a:off x="0" y="19050"/>
              <a:ext cx="406400" cy="406401"/>
            </a:xfrm>
            <a:prstGeom prst="ellipse">
              <a:avLst/>
            </a:prstGeom>
            <a:solidFill>
              <a:srgbClr val="FFFFFF"/>
            </a:solid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1200">
                  <a:latin typeface="Noto Sans CJK KR Bold"/>
                  <a:ea typeface="Noto Sans CJK KR Bold"/>
                  <a:cs typeface="Noto Sans CJK KR Bold"/>
                  <a:sym typeface="Noto Sans CJK KR Bold"/>
                </a:defRPr>
              </a:pPr>
            </a:p>
          </p:txBody>
        </p:sp>
        <p:sp>
          <p:nvSpPr>
            <p:cNvPr id="666" name="2"/>
            <p:cNvSpPr txBox="1"/>
            <p:nvPr/>
          </p:nvSpPr>
          <p:spPr>
            <a:xfrm>
              <a:off x="82467" y="-1"/>
              <a:ext cx="241466" cy="419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ctr">
                <a:defRPr sz="1700">
                  <a:latin typeface="Noto Sans CJK KR Bold"/>
                  <a:ea typeface="Noto Sans CJK KR Bold"/>
                  <a:cs typeface="Noto Sans CJK KR Bold"/>
                  <a:sym typeface="Noto Sans CJK KR Bold"/>
                </a:defRPr>
              </a:lvl1pPr>
            </a:lstStyle>
            <a:p>
              <a:pPr/>
              <a:r>
                <a:t>2</a:t>
              </a:r>
            </a:p>
          </p:txBody>
        </p:sp>
      </p:grpSp>
      <p:grpSp>
        <p:nvGrpSpPr>
          <p:cNvPr id="670" name="그룹"/>
          <p:cNvGrpSpPr/>
          <p:nvPr/>
        </p:nvGrpSpPr>
        <p:grpSpPr>
          <a:xfrm>
            <a:off x="1371600" y="6078008"/>
            <a:ext cx="406400" cy="425451"/>
            <a:chOff x="0" y="0"/>
            <a:chExt cx="406400" cy="425450"/>
          </a:xfrm>
        </p:grpSpPr>
        <p:sp>
          <p:nvSpPr>
            <p:cNvPr id="668" name="원"/>
            <p:cNvSpPr/>
            <p:nvPr/>
          </p:nvSpPr>
          <p:spPr>
            <a:xfrm>
              <a:off x="0" y="19050"/>
              <a:ext cx="406400" cy="406401"/>
            </a:xfrm>
            <a:prstGeom prst="ellipse">
              <a:avLst/>
            </a:prstGeom>
            <a:solidFill>
              <a:srgbClr val="FFFFFF"/>
            </a:solid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1200">
                  <a:latin typeface="Noto Sans CJK KR Bold"/>
                  <a:ea typeface="Noto Sans CJK KR Bold"/>
                  <a:cs typeface="Noto Sans CJK KR Bold"/>
                  <a:sym typeface="Noto Sans CJK KR Bold"/>
                </a:defRPr>
              </a:pPr>
            </a:p>
          </p:txBody>
        </p:sp>
        <p:sp>
          <p:nvSpPr>
            <p:cNvPr id="669" name="3"/>
            <p:cNvSpPr txBox="1"/>
            <p:nvPr/>
          </p:nvSpPr>
          <p:spPr>
            <a:xfrm>
              <a:off x="82467" y="-1"/>
              <a:ext cx="241466" cy="419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ctr">
                <a:defRPr sz="1700">
                  <a:latin typeface="Noto Sans CJK KR Bold"/>
                  <a:ea typeface="Noto Sans CJK KR Bold"/>
                  <a:cs typeface="Noto Sans CJK KR Bold"/>
                  <a:sym typeface="Noto Sans CJK KR Bold"/>
                </a:defRPr>
              </a:lvl1pPr>
            </a:lstStyle>
            <a:p>
              <a:pPr/>
              <a:r>
                <a:t>3</a:t>
              </a:r>
            </a:p>
          </p:txBody>
        </p:sp>
      </p:grpSp>
      <p:grpSp>
        <p:nvGrpSpPr>
          <p:cNvPr id="673" name="그룹"/>
          <p:cNvGrpSpPr/>
          <p:nvPr/>
        </p:nvGrpSpPr>
        <p:grpSpPr>
          <a:xfrm>
            <a:off x="6517624" y="1892338"/>
            <a:ext cx="5012836" cy="6708601"/>
            <a:chOff x="0" y="0"/>
            <a:chExt cx="5012835" cy="6708599"/>
          </a:xfrm>
        </p:grpSpPr>
        <p:sp>
          <p:nvSpPr>
            <p:cNvPr id="671" name="직사각형"/>
            <p:cNvSpPr/>
            <p:nvPr/>
          </p:nvSpPr>
          <p:spPr>
            <a:xfrm>
              <a:off x="0" y="0"/>
              <a:ext cx="5012835" cy="6708600"/>
            </a:xfrm>
            <a:prstGeom prst="rect">
              <a:avLst/>
            </a:prstGeom>
            <a:solidFill>
              <a:srgbClr val="FFFFFF"/>
            </a:solid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672" name="직사각형"/>
            <p:cNvSpPr/>
            <p:nvPr/>
          </p:nvSpPr>
          <p:spPr>
            <a:xfrm>
              <a:off x="0" y="0"/>
              <a:ext cx="5012836" cy="838484"/>
            </a:xfrm>
            <a:prstGeom prst="rect">
              <a:avLst/>
            </a:prstGeom>
            <a:solidFill>
              <a:srgbClr val="FFE302"/>
            </a:solid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sp>
        <p:nvSpPr>
          <p:cNvPr id="674" name="타이틀을 입력해주세요"/>
          <p:cNvSpPr txBox="1"/>
          <p:nvPr/>
        </p:nvSpPr>
        <p:spPr>
          <a:xfrm>
            <a:off x="7366691" y="2117857"/>
            <a:ext cx="3314701"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lnSpc>
                <a:spcPct val="70000"/>
              </a:lnSpc>
              <a:defRPr sz="2400">
                <a:latin typeface="NeoDunggeunmo"/>
                <a:ea typeface="NeoDunggeunmo"/>
                <a:cs typeface="NeoDunggeunmo"/>
                <a:sym typeface="NeoDunggeunmo"/>
              </a:defRPr>
            </a:lvl1pPr>
          </a:lstStyle>
          <a:p>
            <a:pPr/>
            <a:r>
              <a:t>타이틀을 입력해주세요</a:t>
            </a:r>
          </a:p>
        </p:txBody>
      </p:sp>
      <p:sp>
        <p:nvSpPr>
          <p:cNvPr id="675" name="내용을 입력해주세요"/>
          <p:cNvSpPr txBox="1"/>
          <p:nvPr/>
        </p:nvSpPr>
        <p:spPr>
          <a:xfrm>
            <a:off x="7287683" y="3016250"/>
            <a:ext cx="2491156"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2200">
                <a:latin typeface="Noto Sans CJK KR Bold"/>
                <a:ea typeface="Noto Sans CJK KR Bold"/>
                <a:cs typeface="Noto Sans CJK KR Bold"/>
                <a:sym typeface="Noto Sans CJK KR Bold"/>
              </a:defRPr>
            </a:lvl1pPr>
          </a:lstStyle>
          <a:p>
            <a:pPr/>
            <a:r>
              <a:t>내용을 입력해주세요</a:t>
            </a:r>
          </a:p>
        </p:txBody>
      </p:sp>
      <p:sp>
        <p:nvSpPr>
          <p:cNvPr id="676" name="내용을 입력해주세요"/>
          <p:cNvSpPr txBox="1"/>
          <p:nvPr/>
        </p:nvSpPr>
        <p:spPr>
          <a:xfrm>
            <a:off x="7287683" y="4523316"/>
            <a:ext cx="2491156"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2200">
                <a:latin typeface="Noto Sans CJK KR Bold"/>
                <a:ea typeface="Noto Sans CJK KR Bold"/>
                <a:cs typeface="Noto Sans CJK KR Bold"/>
                <a:sym typeface="Noto Sans CJK KR Bold"/>
              </a:defRPr>
            </a:lvl1pPr>
          </a:lstStyle>
          <a:p>
            <a:pPr/>
            <a:r>
              <a:t>내용을 입력해주세요</a:t>
            </a:r>
          </a:p>
        </p:txBody>
      </p:sp>
      <p:sp>
        <p:nvSpPr>
          <p:cNvPr id="677" name="내용을 입력해주세요"/>
          <p:cNvSpPr txBox="1"/>
          <p:nvPr/>
        </p:nvSpPr>
        <p:spPr>
          <a:xfrm>
            <a:off x="7287683" y="6030383"/>
            <a:ext cx="2491156"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2200">
                <a:latin typeface="Noto Sans CJK KR Bold"/>
                <a:ea typeface="Noto Sans CJK KR Bold"/>
                <a:cs typeface="Noto Sans CJK KR Bold"/>
                <a:sym typeface="Noto Sans CJK KR Bold"/>
              </a:defRPr>
            </a:lvl1pPr>
          </a:lstStyle>
          <a:p>
            <a:pPr/>
            <a:r>
              <a:t>내용을 입력해주세요</a:t>
            </a:r>
          </a:p>
        </p:txBody>
      </p:sp>
      <p:sp>
        <p:nvSpPr>
          <p:cNvPr id="678" name="설명을 입력해주세요 설명을 입력해주세요…"/>
          <p:cNvSpPr txBox="1"/>
          <p:nvPr/>
        </p:nvSpPr>
        <p:spPr>
          <a:xfrm>
            <a:off x="7304616" y="3494153"/>
            <a:ext cx="3257805"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nSpc>
                <a:spcPct val="10000"/>
              </a:lnSpc>
              <a:spcBef>
                <a:spcPts val="2000"/>
              </a:spcBef>
              <a:defRPr sz="1400">
                <a:latin typeface="Noto Sans CJK KR Regular"/>
                <a:ea typeface="Noto Sans CJK KR Regular"/>
                <a:cs typeface="Noto Sans CJK KR Regular"/>
                <a:sym typeface="Noto Sans CJK KR Regular"/>
              </a:defRPr>
            </a:pPr>
            <a:r>
              <a:t>설명을 입력해주세요 설명을 입력해주세요 </a:t>
            </a:r>
          </a:p>
          <a:p>
            <a:pPr>
              <a:lnSpc>
                <a:spcPct val="10000"/>
              </a:lnSpc>
              <a:spcBef>
                <a:spcPts val="2000"/>
              </a:spcBef>
              <a:defRPr sz="1400">
                <a:latin typeface="Noto Sans CJK KR Regular"/>
                <a:ea typeface="Noto Sans CJK KR Regular"/>
                <a:cs typeface="Noto Sans CJK KR Regular"/>
                <a:sym typeface="Noto Sans CJK KR Regular"/>
              </a:defRPr>
            </a:pPr>
            <a:r>
              <a:t>설명을 입력해주세요 설명을 입력해주세요</a:t>
            </a:r>
          </a:p>
        </p:txBody>
      </p:sp>
      <p:sp>
        <p:nvSpPr>
          <p:cNvPr id="679" name="설명을 입력해주세요 설명을 입력해주세요…"/>
          <p:cNvSpPr txBox="1"/>
          <p:nvPr/>
        </p:nvSpPr>
        <p:spPr>
          <a:xfrm>
            <a:off x="7304616" y="5013805"/>
            <a:ext cx="3257805"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nSpc>
                <a:spcPct val="10000"/>
              </a:lnSpc>
              <a:spcBef>
                <a:spcPts val="2000"/>
              </a:spcBef>
              <a:defRPr sz="1400">
                <a:latin typeface="Noto Sans CJK KR Regular"/>
                <a:ea typeface="Noto Sans CJK KR Regular"/>
                <a:cs typeface="Noto Sans CJK KR Regular"/>
                <a:sym typeface="Noto Sans CJK KR Regular"/>
              </a:defRPr>
            </a:pPr>
            <a:r>
              <a:t>설명을 입력해주세요 설명을 입력해주세요 </a:t>
            </a:r>
          </a:p>
          <a:p>
            <a:pPr>
              <a:lnSpc>
                <a:spcPct val="10000"/>
              </a:lnSpc>
              <a:spcBef>
                <a:spcPts val="2000"/>
              </a:spcBef>
              <a:defRPr sz="1400">
                <a:latin typeface="Noto Sans CJK KR Regular"/>
                <a:ea typeface="Noto Sans CJK KR Regular"/>
                <a:cs typeface="Noto Sans CJK KR Regular"/>
                <a:sym typeface="Noto Sans CJK KR Regular"/>
              </a:defRPr>
            </a:pPr>
            <a:r>
              <a:t>설명을 입력해주세요 설명을 입력해주세요</a:t>
            </a:r>
          </a:p>
        </p:txBody>
      </p:sp>
      <p:sp>
        <p:nvSpPr>
          <p:cNvPr id="680" name="설명을 입력해주세요 설명을 입력해주세요…"/>
          <p:cNvSpPr txBox="1"/>
          <p:nvPr/>
        </p:nvSpPr>
        <p:spPr>
          <a:xfrm>
            <a:off x="7304616" y="6533456"/>
            <a:ext cx="3257805"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nSpc>
                <a:spcPct val="10000"/>
              </a:lnSpc>
              <a:spcBef>
                <a:spcPts val="2000"/>
              </a:spcBef>
              <a:defRPr sz="1400">
                <a:latin typeface="Noto Sans CJK KR Regular"/>
                <a:ea typeface="Noto Sans CJK KR Regular"/>
                <a:cs typeface="Noto Sans CJK KR Regular"/>
                <a:sym typeface="Noto Sans CJK KR Regular"/>
              </a:defRPr>
            </a:pPr>
            <a:r>
              <a:t>설명을 입력해주세요 설명을 입력해주세요 </a:t>
            </a:r>
          </a:p>
          <a:p>
            <a:pPr>
              <a:lnSpc>
                <a:spcPct val="10000"/>
              </a:lnSpc>
              <a:spcBef>
                <a:spcPts val="2000"/>
              </a:spcBef>
              <a:defRPr sz="1400">
                <a:latin typeface="Noto Sans CJK KR Regular"/>
                <a:ea typeface="Noto Sans CJK KR Regular"/>
                <a:cs typeface="Noto Sans CJK KR Regular"/>
                <a:sym typeface="Noto Sans CJK KR Regular"/>
              </a:defRPr>
            </a:pPr>
            <a:r>
              <a:t>설명을 입력해주세요 설명을 입력해주세요</a:t>
            </a:r>
          </a:p>
        </p:txBody>
      </p:sp>
      <p:grpSp>
        <p:nvGrpSpPr>
          <p:cNvPr id="683" name="그룹"/>
          <p:cNvGrpSpPr/>
          <p:nvPr/>
        </p:nvGrpSpPr>
        <p:grpSpPr>
          <a:xfrm>
            <a:off x="6824133" y="3092450"/>
            <a:ext cx="406401" cy="425451"/>
            <a:chOff x="0" y="0"/>
            <a:chExt cx="406400" cy="425450"/>
          </a:xfrm>
        </p:grpSpPr>
        <p:sp>
          <p:nvSpPr>
            <p:cNvPr id="681" name="원"/>
            <p:cNvSpPr/>
            <p:nvPr/>
          </p:nvSpPr>
          <p:spPr>
            <a:xfrm>
              <a:off x="0" y="19050"/>
              <a:ext cx="406400" cy="406401"/>
            </a:xfrm>
            <a:prstGeom prst="ellipse">
              <a:avLst/>
            </a:prstGeom>
            <a:solidFill>
              <a:srgbClr val="FFFFFF"/>
            </a:solid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1200">
                  <a:latin typeface="Noto Sans CJK KR Bold"/>
                  <a:ea typeface="Noto Sans CJK KR Bold"/>
                  <a:cs typeface="Noto Sans CJK KR Bold"/>
                  <a:sym typeface="Noto Sans CJK KR Bold"/>
                </a:defRPr>
              </a:pPr>
            </a:p>
          </p:txBody>
        </p:sp>
        <p:sp>
          <p:nvSpPr>
            <p:cNvPr id="682" name="1"/>
            <p:cNvSpPr txBox="1"/>
            <p:nvPr/>
          </p:nvSpPr>
          <p:spPr>
            <a:xfrm>
              <a:off x="82467" y="-1"/>
              <a:ext cx="241466" cy="419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ctr">
                <a:defRPr sz="1700">
                  <a:latin typeface="Noto Sans CJK KR Bold"/>
                  <a:ea typeface="Noto Sans CJK KR Bold"/>
                  <a:cs typeface="Noto Sans CJK KR Bold"/>
                  <a:sym typeface="Noto Sans CJK KR Bold"/>
                </a:defRPr>
              </a:lvl1pPr>
            </a:lstStyle>
            <a:p>
              <a:pPr/>
              <a:r>
                <a:t>1</a:t>
              </a:r>
            </a:p>
          </p:txBody>
        </p:sp>
      </p:grpSp>
      <p:grpSp>
        <p:nvGrpSpPr>
          <p:cNvPr id="686" name="그룹"/>
          <p:cNvGrpSpPr/>
          <p:nvPr/>
        </p:nvGrpSpPr>
        <p:grpSpPr>
          <a:xfrm>
            <a:off x="6824133" y="4570941"/>
            <a:ext cx="406401" cy="425451"/>
            <a:chOff x="0" y="0"/>
            <a:chExt cx="406400" cy="425450"/>
          </a:xfrm>
        </p:grpSpPr>
        <p:sp>
          <p:nvSpPr>
            <p:cNvPr id="684" name="원"/>
            <p:cNvSpPr/>
            <p:nvPr/>
          </p:nvSpPr>
          <p:spPr>
            <a:xfrm>
              <a:off x="0" y="19050"/>
              <a:ext cx="406400" cy="406401"/>
            </a:xfrm>
            <a:prstGeom prst="ellipse">
              <a:avLst/>
            </a:prstGeom>
            <a:solidFill>
              <a:srgbClr val="FFFFFF"/>
            </a:solid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1200">
                  <a:latin typeface="Noto Sans CJK KR Bold"/>
                  <a:ea typeface="Noto Sans CJK KR Bold"/>
                  <a:cs typeface="Noto Sans CJK KR Bold"/>
                  <a:sym typeface="Noto Sans CJK KR Bold"/>
                </a:defRPr>
              </a:pPr>
            </a:p>
          </p:txBody>
        </p:sp>
        <p:sp>
          <p:nvSpPr>
            <p:cNvPr id="685" name="2"/>
            <p:cNvSpPr txBox="1"/>
            <p:nvPr/>
          </p:nvSpPr>
          <p:spPr>
            <a:xfrm>
              <a:off x="82467" y="-1"/>
              <a:ext cx="241466" cy="419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ctr">
                <a:defRPr sz="1700">
                  <a:latin typeface="Noto Sans CJK KR Bold"/>
                  <a:ea typeface="Noto Sans CJK KR Bold"/>
                  <a:cs typeface="Noto Sans CJK KR Bold"/>
                  <a:sym typeface="Noto Sans CJK KR Bold"/>
                </a:defRPr>
              </a:lvl1pPr>
            </a:lstStyle>
            <a:p>
              <a:pPr/>
              <a:r>
                <a:t>2</a:t>
              </a:r>
            </a:p>
          </p:txBody>
        </p:sp>
      </p:grpSp>
      <p:grpSp>
        <p:nvGrpSpPr>
          <p:cNvPr id="689" name="그룹"/>
          <p:cNvGrpSpPr/>
          <p:nvPr/>
        </p:nvGrpSpPr>
        <p:grpSpPr>
          <a:xfrm>
            <a:off x="6824133" y="6078008"/>
            <a:ext cx="406401" cy="425451"/>
            <a:chOff x="0" y="0"/>
            <a:chExt cx="406400" cy="425450"/>
          </a:xfrm>
        </p:grpSpPr>
        <p:sp>
          <p:nvSpPr>
            <p:cNvPr id="687" name="원"/>
            <p:cNvSpPr/>
            <p:nvPr/>
          </p:nvSpPr>
          <p:spPr>
            <a:xfrm>
              <a:off x="0" y="19050"/>
              <a:ext cx="406400" cy="406401"/>
            </a:xfrm>
            <a:prstGeom prst="ellipse">
              <a:avLst/>
            </a:prstGeom>
            <a:solidFill>
              <a:srgbClr val="FFFFFF"/>
            </a:solid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1200">
                  <a:latin typeface="Noto Sans CJK KR Bold"/>
                  <a:ea typeface="Noto Sans CJK KR Bold"/>
                  <a:cs typeface="Noto Sans CJK KR Bold"/>
                  <a:sym typeface="Noto Sans CJK KR Bold"/>
                </a:defRPr>
              </a:pPr>
            </a:p>
          </p:txBody>
        </p:sp>
        <p:sp>
          <p:nvSpPr>
            <p:cNvPr id="688" name="3"/>
            <p:cNvSpPr txBox="1"/>
            <p:nvPr/>
          </p:nvSpPr>
          <p:spPr>
            <a:xfrm>
              <a:off x="82467" y="-1"/>
              <a:ext cx="241466" cy="419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ctr">
                <a:defRPr sz="1700">
                  <a:latin typeface="Noto Sans CJK KR Bold"/>
                  <a:ea typeface="Noto Sans CJK KR Bold"/>
                  <a:cs typeface="Noto Sans CJK KR Bold"/>
                  <a:sym typeface="Noto Sans CJK KR Bold"/>
                </a:defRPr>
              </a:lvl1pPr>
            </a:lstStyle>
            <a:p>
              <a:pPr/>
              <a:r>
                <a:t>3</a:t>
              </a:r>
            </a:p>
          </p:txBody>
        </p:sp>
      </p:gr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1" name="직사각형"/>
          <p:cNvSpPr/>
          <p:nvPr/>
        </p:nvSpPr>
        <p:spPr>
          <a:xfrm>
            <a:off x="-8467" y="-25400"/>
            <a:ext cx="13021735" cy="9804400"/>
          </a:xfrm>
          <a:prstGeom prst="rect">
            <a:avLst/>
          </a:prstGeom>
          <a:solidFill>
            <a:srgbClr val="000000"/>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710" name="그룹"/>
          <p:cNvGrpSpPr/>
          <p:nvPr/>
        </p:nvGrpSpPr>
        <p:grpSpPr>
          <a:xfrm>
            <a:off x="386952" y="408649"/>
            <a:ext cx="12236849" cy="8936302"/>
            <a:chOff x="0" y="0"/>
            <a:chExt cx="12236847" cy="8936301"/>
          </a:xfrm>
        </p:grpSpPr>
        <p:sp>
          <p:nvSpPr>
            <p:cNvPr id="692" name="직사각형"/>
            <p:cNvSpPr/>
            <p:nvPr/>
          </p:nvSpPr>
          <p:spPr>
            <a:xfrm>
              <a:off x="0" y="45243"/>
              <a:ext cx="12230895" cy="8889471"/>
            </a:xfrm>
            <a:prstGeom prst="rect">
              <a:avLst/>
            </a:prstGeom>
            <a:noFill/>
            <a:ln w="38100" cap="flat">
              <a:solidFill>
                <a:srgbClr val="FFFFFF"/>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693" name="직사각형"/>
            <p:cNvSpPr/>
            <p:nvPr/>
          </p:nvSpPr>
          <p:spPr>
            <a:xfrm>
              <a:off x="0" y="0"/>
              <a:ext cx="12230895" cy="742950"/>
            </a:xfrm>
            <a:prstGeom prst="rect">
              <a:avLst/>
            </a:prstGeom>
            <a:solidFill>
              <a:srgbClr val="FFE300"/>
            </a:solidFill>
            <a:ln w="38100" cap="flat">
              <a:solidFill>
                <a:srgbClr val="FFFFFF"/>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694" name="대제목을 입력해주세요"/>
            <p:cNvSpPr/>
            <p:nvPr/>
          </p:nvSpPr>
          <p:spPr>
            <a:xfrm>
              <a:off x="802796" y="396874"/>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nSpc>
                  <a:spcPct val="70000"/>
                </a:lnSpc>
                <a:defRPr sz="2000">
                  <a:latin typeface="NeoDunggeunmo"/>
                  <a:ea typeface="NeoDunggeunmo"/>
                  <a:cs typeface="NeoDunggeunmo"/>
                  <a:sym typeface="NeoDunggeunmo"/>
                </a:defRPr>
              </a:lvl1pPr>
            </a:lstStyle>
            <a:p>
              <a:pPr/>
              <a:r>
                <a:t>대제목을 입력해주세요</a:t>
              </a:r>
            </a:p>
          </p:txBody>
        </p:sp>
        <p:sp>
          <p:nvSpPr>
            <p:cNvPr id="695" name="직사각형"/>
            <p:cNvSpPr/>
            <p:nvPr/>
          </p:nvSpPr>
          <p:spPr>
            <a:xfrm>
              <a:off x="11911443" y="749895"/>
              <a:ext cx="319056" cy="8186407"/>
            </a:xfrm>
            <a:prstGeom prst="rect">
              <a:avLst/>
            </a:prstGeom>
            <a:noFill/>
            <a:ln w="38100" cap="flat">
              <a:solidFill>
                <a:srgbClr val="FFFFFF"/>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704" name="그룹"/>
            <p:cNvGrpSpPr/>
            <p:nvPr/>
          </p:nvGrpSpPr>
          <p:grpSpPr>
            <a:xfrm>
              <a:off x="10856780" y="193674"/>
              <a:ext cx="1177396" cy="355601"/>
              <a:chOff x="0" y="0"/>
              <a:chExt cx="1177394" cy="355600"/>
            </a:xfrm>
          </p:grpSpPr>
          <p:sp>
            <p:nvSpPr>
              <p:cNvPr id="696" name="사각형"/>
              <p:cNvSpPr/>
              <p:nvPr/>
            </p:nvSpPr>
            <p:spPr>
              <a:xfrm>
                <a:off x="0" y="0"/>
                <a:ext cx="355601" cy="355600"/>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697" name="선"/>
              <p:cNvSpPr/>
              <p:nvPr/>
            </p:nvSpPr>
            <p:spPr>
              <a:xfrm>
                <a:off x="73069" y="257328"/>
                <a:ext cx="209462" cy="1"/>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p>
            </p:txBody>
          </p:sp>
          <p:sp>
            <p:nvSpPr>
              <p:cNvPr id="698" name="사각형"/>
              <p:cNvSpPr/>
              <p:nvPr/>
            </p:nvSpPr>
            <p:spPr>
              <a:xfrm>
                <a:off x="410896" y="0"/>
                <a:ext cx="355601" cy="355600"/>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699" name="사각형"/>
              <p:cNvSpPr/>
              <p:nvPr/>
            </p:nvSpPr>
            <p:spPr>
              <a:xfrm>
                <a:off x="514139" y="92951"/>
                <a:ext cx="149117" cy="149117"/>
              </a:xfrm>
              <a:prstGeom prst="rect">
                <a:avLst/>
              </a:prstGeom>
              <a:solidFill>
                <a:srgbClr val="000000"/>
              </a:solidFill>
              <a:ln w="50800" cap="flat">
                <a:solidFill>
                  <a:srgbClr val="FFFFFF"/>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700" name="사각형"/>
              <p:cNvSpPr/>
              <p:nvPr/>
            </p:nvSpPr>
            <p:spPr>
              <a:xfrm>
                <a:off x="821794" y="0"/>
                <a:ext cx="355601" cy="355600"/>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703" name="그룹"/>
              <p:cNvGrpSpPr/>
              <p:nvPr/>
            </p:nvGrpSpPr>
            <p:grpSpPr>
              <a:xfrm>
                <a:off x="908922" y="81304"/>
                <a:ext cx="181345" cy="181345"/>
                <a:chOff x="0" y="0"/>
                <a:chExt cx="181344" cy="181343"/>
              </a:xfrm>
            </p:grpSpPr>
            <p:sp>
              <p:nvSpPr>
                <p:cNvPr id="701" name="선"/>
                <p:cNvSpPr/>
                <p:nvPr/>
              </p:nvSpPr>
              <p:spPr>
                <a:xfrm flipV="1">
                  <a:off x="-1" y="-1"/>
                  <a:ext cx="181345" cy="18134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p>
              </p:txBody>
            </p:sp>
            <p:sp>
              <p:nvSpPr>
                <p:cNvPr id="702" name="선"/>
                <p:cNvSpPr/>
                <p:nvPr/>
              </p:nvSpPr>
              <p:spPr>
                <a:xfrm flipH="1" flipV="1">
                  <a:off x="0" y="-1"/>
                  <a:ext cx="181345" cy="18134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p>
              </p:txBody>
            </p:sp>
          </p:grpSp>
        </p:grpSp>
        <p:sp>
          <p:nvSpPr>
            <p:cNvPr id="705" name="선"/>
            <p:cNvSpPr/>
            <p:nvPr/>
          </p:nvSpPr>
          <p:spPr>
            <a:xfrm>
              <a:off x="11920755" y="1129335"/>
              <a:ext cx="303393" cy="1"/>
            </a:xfrm>
            <a:prstGeom prst="line">
              <a:avLst/>
            </a:prstGeom>
            <a:noFill/>
            <a:ln w="63500" cap="flat">
              <a:solidFill>
                <a:srgbClr val="FFFFFF"/>
              </a:solidFill>
              <a:prstDash val="solid"/>
              <a:miter lim="400000"/>
            </a:ln>
            <a:effectLst/>
          </p:spPr>
          <p:txBody>
            <a:bodyPr wrap="square" lIns="50800" tIns="50800" rIns="50800" bIns="50800" numCol="1" anchor="ctr">
              <a:noAutofit/>
            </a:bodyPr>
            <a:lstStyle/>
            <a:p>
              <a:pPr/>
            </a:p>
          </p:txBody>
        </p:sp>
        <p:sp>
          <p:nvSpPr>
            <p:cNvPr id="706" name="삼각형"/>
            <p:cNvSpPr/>
            <p:nvPr/>
          </p:nvSpPr>
          <p:spPr>
            <a:xfrm flipH="1" rot="10800000">
              <a:off x="11978564" y="8674407"/>
              <a:ext cx="165101" cy="126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FFFFFF"/>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707" name="선"/>
            <p:cNvSpPr/>
            <p:nvPr/>
          </p:nvSpPr>
          <p:spPr>
            <a:xfrm>
              <a:off x="11904800" y="8537669"/>
              <a:ext cx="332048" cy="1"/>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p>
          </p:txBody>
        </p:sp>
        <p:pic>
          <p:nvPicPr>
            <p:cNvPr id="708" name="이미지" descr="이미지"/>
            <p:cNvPicPr>
              <a:picLocks noChangeAspect="1"/>
            </p:cNvPicPr>
            <p:nvPr/>
          </p:nvPicPr>
          <p:blipFill>
            <a:blip r:embed="rId2">
              <a:extLst/>
            </a:blip>
            <a:srcRect l="0" t="0" r="0" b="9128"/>
            <a:stretch>
              <a:fillRect/>
            </a:stretch>
          </p:blipFill>
          <p:spPr>
            <a:xfrm>
              <a:off x="196758" y="149224"/>
              <a:ext cx="528898" cy="444563"/>
            </a:xfrm>
            <a:prstGeom prst="rect">
              <a:avLst/>
            </a:prstGeom>
            <a:ln w="12700" cap="flat">
              <a:noFill/>
              <a:miter lim="400000"/>
            </a:ln>
            <a:effectLst/>
          </p:spPr>
        </p:pic>
        <p:sp>
          <p:nvSpPr>
            <p:cNvPr id="709" name="삼각형"/>
            <p:cNvSpPr/>
            <p:nvPr/>
          </p:nvSpPr>
          <p:spPr>
            <a:xfrm>
              <a:off x="11991263" y="872749"/>
              <a:ext cx="165101" cy="126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FFFFFF"/>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sp>
        <p:nvSpPr>
          <p:cNvPr id="711" name="직사각형"/>
          <p:cNvSpPr/>
          <p:nvPr/>
        </p:nvSpPr>
        <p:spPr>
          <a:xfrm>
            <a:off x="12317875" y="1557866"/>
            <a:ext cx="301692" cy="831587"/>
          </a:xfrm>
          <a:prstGeom prst="rect">
            <a:avLst/>
          </a:prstGeom>
          <a:solidFill>
            <a:srgbClr val="FFFFFF"/>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712" name="제목을 입력해주세요"/>
          <p:cNvSpPr txBox="1"/>
          <p:nvPr/>
        </p:nvSpPr>
        <p:spPr>
          <a:xfrm>
            <a:off x="3913716" y="1825673"/>
            <a:ext cx="4940301"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4000">
                <a:solidFill>
                  <a:srgbClr val="FFE300"/>
                </a:solidFill>
                <a:latin typeface="NeoDunggeunmo"/>
                <a:ea typeface="NeoDunggeunmo"/>
                <a:cs typeface="NeoDunggeunmo"/>
                <a:sym typeface="NeoDunggeunmo"/>
              </a:defRPr>
            </a:lvl1pPr>
          </a:lstStyle>
          <a:p>
            <a:pPr/>
            <a:r>
              <a:t>제목을 입력해주세요</a:t>
            </a:r>
          </a:p>
        </p:txBody>
      </p:sp>
      <p:sp>
        <p:nvSpPr>
          <p:cNvPr id="713" name="여기에 부가설명을 입력해주세요. 여기에 부가설명을 입력해주세요. 여기에 부가설명을 입력해주세요. 여기에…"/>
          <p:cNvSpPr txBox="1"/>
          <p:nvPr/>
        </p:nvSpPr>
        <p:spPr>
          <a:xfrm>
            <a:off x="1808158" y="2538953"/>
            <a:ext cx="9151417" cy="75184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lnSpc>
                <a:spcPct val="30000"/>
              </a:lnSpc>
              <a:spcBef>
                <a:spcPts val="2000"/>
              </a:spcBef>
              <a:defRPr sz="1600">
                <a:solidFill>
                  <a:srgbClr val="FFFFFF"/>
                </a:solidFill>
                <a:latin typeface="Noto Sans CJK KR Regular"/>
                <a:ea typeface="Noto Sans CJK KR Regular"/>
                <a:cs typeface="Noto Sans CJK KR Regular"/>
                <a:sym typeface="Noto Sans CJK KR Regular"/>
              </a:defRPr>
            </a:pPr>
            <a:r>
              <a:t>여기에 부가설명을 입력해주세요. 여기에 부가설명을 입력해주세요. 여기에 부가설명을 입력해주세요. 여기에</a:t>
            </a:r>
          </a:p>
          <a:p>
            <a:pPr algn="ctr">
              <a:lnSpc>
                <a:spcPct val="30000"/>
              </a:lnSpc>
              <a:spcBef>
                <a:spcPts val="2000"/>
              </a:spcBef>
              <a:defRPr sz="1600">
                <a:solidFill>
                  <a:srgbClr val="FFFFFF"/>
                </a:solidFill>
                <a:latin typeface="Noto Sans CJK KR Regular"/>
                <a:ea typeface="Noto Sans CJK KR Regular"/>
                <a:cs typeface="Noto Sans CJK KR Regular"/>
                <a:sym typeface="Noto Sans CJK KR Regular"/>
              </a:defRPr>
            </a:pPr>
            <a:r>
              <a:t>부가설명을 입력해주세요. 여기에 부가설명을 입력해주세요. 여기에 부가설명을 입력해주세요.</a:t>
            </a:r>
          </a:p>
        </p:txBody>
      </p:sp>
      <p:sp>
        <p:nvSpPr>
          <p:cNvPr id="714" name="직사각형"/>
          <p:cNvSpPr/>
          <p:nvPr/>
        </p:nvSpPr>
        <p:spPr>
          <a:xfrm>
            <a:off x="1463476" y="3606800"/>
            <a:ext cx="10058401" cy="5259720"/>
          </a:xfrm>
          <a:prstGeom prst="rect">
            <a:avLst/>
          </a:prstGeom>
          <a:solidFill>
            <a:srgbClr val="FFE300"/>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aphicFrame>
        <p:nvGraphicFramePr>
          <p:cNvPr id="715" name="표"/>
          <p:cNvGraphicFramePr/>
          <p:nvPr/>
        </p:nvGraphicFramePr>
        <p:xfrm>
          <a:off x="1386681" y="3563806"/>
          <a:ext cx="10013421" cy="5195424"/>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998874"/>
                <a:gridCol w="1998874"/>
                <a:gridCol w="1998874"/>
                <a:gridCol w="1998874"/>
                <a:gridCol w="1998874"/>
              </a:tblGrid>
              <a:tr h="949441">
                <a:tc>
                  <a:txBody>
                    <a:bodyPr/>
                    <a:lstStyle/>
                    <a:p>
                      <a:pPr>
                        <a:defRPr sz="2200"/>
                      </a:pPr>
                    </a:p>
                  </a:txBody>
                  <a:tcPr marL="50800" marR="50800" marT="50800" marB="50800" anchor="ctr" anchorCtr="0" horzOverflow="overflow">
                    <a:lnL w="38100">
                      <a:solidFill>
                        <a:srgbClr val="000000"/>
                      </a:solidFill>
                      <a:miter lim="400000"/>
                    </a:lnL>
                    <a:lnT w="38100">
                      <a:solidFill>
                        <a:srgbClr val="000000"/>
                      </a:solidFill>
                      <a:miter lim="400000"/>
                    </a:lnT>
                    <a:solidFill>
                      <a:srgbClr val="FFFFFF"/>
                    </a:solidFill>
                  </a:tcPr>
                </a:tc>
                <a:tc>
                  <a:txBody>
                    <a:bodyPr/>
                    <a:lstStyle/>
                    <a:p>
                      <a:pPr>
                        <a:defRPr sz="2200"/>
                      </a:pPr>
                    </a:p>
                  </a:txBody>
                  <a:tcPr marL="50800" marR="50800" marT="50800" marB="50800" anchor="ctr" anchorCtr="0" horzOverflow="overflow">
                    <a:lnT w="38100">
                      <a:solidFill>
                        <a:srgbClr val="000000"/>
                      </a:solidFill>
                      <a:miter lim="400000"/>
                    </a:lnT>
                    <a:solidFill>
                      <a:srgbClr val="FFFFFF"/>
                    </a:solidFill>
                  </a:tcPr>
                </a:tc>
                <a:tc>
                  <a:txBody>
                    <a:bodyPr/>
                    <a:lstStyle/>
                    <a:p>
                      <a:pPr>
                        <a:defRPr sz="2200"/>
                      </a:pPr>
                    </a:p>
                  </a:txBody>
                  <a:tcPr marL="50800" marR="50800" marT="50800" marB="50800" anchor="ctr" anchorCtr="0" horzOverflow="overflow">
                    <a:lnT w="38100">
                      <a:solidFill>
                        <a:srgbClr val="000000"/>
                      </a:solidFill>
                      <a:miter lim="400000"/>
                    </a:lnT>
                    <a:solidFill>
                      <a:srgbClr val="FFFFFF"/>
                    </a:solidFill>
                  </a:tcPr>
                </a:tc>
                <a:tc>
                  <a:txBody>
                    <a:bodyPr/>
                    <a:lstStyle/>
                    <a:p>
                      <a:pPr>
                        <a:defRPr sz="2200"/>
                      </a:pPr>
                    </a:p>
                  </a:txBody>
                  <a:tcPr marL="50800" marR="50800" marT="50800" marB="50800" anchor="ctr" anchorCtr="0" horzOverflow="overflow">
                    <a:lnT w="38100">
                      <a:solidFill>
                        <a:srgbClr val="000000"/>
                      </a:solidFill>
                      <a:miter lim="400000"/>
                    </a:lnT>
                    <a:solidFill>
                      <a:srgbClr val="FFFFFF"/>
                    </a:solidFill>
                  </a:tcPr>
                </a:tc>
                <a:tc>
                  <a:txBody>
                    <a:bodyPr/>
                    <a:lstStyle/>
                    <a:p>
                      <a:pPr>
                        <a:defRPr sz="2200"/>
                      </a:pPr>
                    </a:p>
                  </a:txBody>
                  <a:tcPr marL="50800" marR="50800" marT="50800" marB="50800" anchor="ctr" anchorCtr="0" horzOverflow="overflow">
                    <a:lnR w="38100">
                      <a:solidFill>
                        <a:srgbClr val="000000"/>
                      </a:solidFill>
                      <a:miter lim="400000"/>
                    </a:lnR>
                    <a:lnT w="38100">
                      <a:solidFill>
                        <a:srgbClr val="000000"/>
                      </a:solidFill>
                      <a:miter lim="400000"/>
                    </a:lnT>
                    <a:solidFill>
                      <a:srgbClr val="FFFFFF"/>
                    </a:solidFill>
                  </a:tcPr>
                </a:tc>
              </a:tr>
              <a:tr h="1079593">
                <a:tc>
                  <a:txBody>
                    <a:bodyPr/>
                    <a:lstStyle/>
                    <a:p>
                      <a:pPr>
                        <a:defRPr sz="2200"/>
                      </a:pPr>
                    </a:p>
                  </a:txBody>
                  <a:tcPr marL="50800" marR="50800" marT="50800" marB="50800" anchor="ctr" anchorCtr="0" horzOverflow="overflow">
                    <a:lnL w="38100">
                      <a:solidFill>
                        <a:srgbClr val="000000"/>
                      </a:solidFill>
                      <a:miter lim="400000"/>
                    </a:lnL>
                    <a:solidFill>
                      <a:srgbClr val="FFFFFF"/>
                    </a:solidFill>
                  </a:tcPr>
                </a:tc>
                <a:tc>
                  <a:txBody>
                    <a:bodyPr/>
                    <a:lstStyle/>
                    <a:p>
                      <a:pPr>
                        <a:defRPr sz="2200"/>
                      </a:pPr>
                    </a:p>
                  </a:txBody>
                  <a:tcPr marL="50800" marR="50800" marT="50800" marB="50800" anchor="ctr" anchorCtr="0" horzOverflow="overflow">
                    <a:solidFill>
                      <a:srgbClr val="FFFFFF"/>
                    </a:solidFill>
                  </a:tcPr>
                </a:tc>
                <a:tc>
                  <a:txBody>
                    <a:bodyPr/>
                    <a:lstStyle/>
                    <a:p>
                      <a:pPr>
                        <a:defRPr sz="2200"/>
                      </a:pPr>
                    </a:p>
                  </a:txBody>
                  <a:tcPr marL="50800" marR="50800" marT="50800" marB="50800" anchor="ctr" anchorCtr="0" horzOverflow="overflow">
                    <a:solidFill>
                      <a:srgbClr val="FFFFFF"/>
                    </a:solidFill>
                  </a:tcPr>
                </a:tc>
                <a:tc>
                  <a:txBody>
                    <a:bodyPr/>
                    <a:lstStyle/>
                    <a:p>
                      <a:pPr>
                        <a:defRPr sz="2200"/>
                      </a:pPr>
                    </a:p>
                  </a:txBody>
                  <a:tcPr marL="50800" marR="50800" marT="50800" marB="50800" anchor="ctr" anchorCtr="0" horzOverflow="overflow">
                    <a:solidFill>
                      <a:srgbClr val="FFFFFF"/>
                    </a:solidFill>
                  </a:tcPr>
                </a:tc>
                <a:tc>
                  <a:txBody>
                    <a:bodyPr/>
                    <a:lstStyle/>
                    <a:p>
                      <a:pPr>
                        <a:defRPr sz="2200"/>
                      </a:pPr>
                    </a:p>
                  </a:txBody>
                  <a:tcPr marL="50800" marR="50800" marT="50800" marB="50800" anchor="ctr" anchorCtr="0" horzOverflow="overflow">
                    <a:lnR w="38100">
                      <a:solidFill>
                        <a:srgbClr val="000000"/>
                      </a:solidFill>
                      <a:miter lim="400000"/>
                    </a:lnR>
                    <a:solidFill>
                      <a:srgbClr val="FFFFFF"/>
                    </a:solidFill>
                  </a:tcPr>
                </a:tc>
              </a:tr>
              <a:tr h="1047920">
                <a:tc>
                  <a:txBody>
                    <a:bodyPr/>
                    <a:lstStyle/>
                    <a:p>
                      <a:pPr>
                        <a:defRPr sz="2200"/>
                      </a:pPr>
                    </a:p>
                  </a:txBody>
                  <a:tcPr marL="50800" marR="50800" marT="50800" marB="50800" anchor="ctr" anchorCtr="0" horzOverflow="overflow">
                    <a:lnL w="38100">
                      <a:solidFill>
                        <a:srgbClr val="000000"/>
                      </a:solidFill>
                      <a:miter lim="400000"/>
                    </a:lnL>
                    <a:solidFill>
                      <a:srgbClr val="FFFFFF"/>
                    </a:solidFill>
                  </a:tcPr>
                </a:tc>
                <a:tc>
                  <a:txBody>
                    <a:bodyPr/>
                    <a:lstStyle/>
                    <a:p>
                      <a:pPr>
                        <a:defRPr sz="2200"/>
                      </a:pPr>
                    </a:p>
                  </a:txBody>
                  <a:tcPr marL="50800" marR="50800" marT="50800" marB="50800" anchor="ctr" anchorCtr="0" horzOverflow="overflow">
                    <a:solidFill>
                      <a:srgbClr val="FFFFFF"/>
                    </a:solidFill>
                  </a:tcPr>
                </a:tc>
                <a:tc>
                  <a:txBody>
                    <a:bodyPr/>
                    <a:lstStyle/>
                    <a:p>
                      <a:pPr>
                        <a:defRPr sz="2200"/>
                      </a:pPr>
                    </a:p>
                  </a:txBody>
                  <a:tcPr marL="50800" marR="50800" marT="50800" marB="50800" anchor="ctr" anchorCtr="0" horzOverflow="overflow">
                    <a:solidFill>
                      <a:srgbClr val="FFFFFF"/>
                    </a:solidFill>
                  </a:tcPr>
                </a:tc>
                <a:tc>
                  <a:txBody>
                    <a:bodyPr/>
                    <a:lstStyle/>
                    <a:p>
                      <a:pPr>
                        <a:defRPr sz="2200"/>
                      </a:pPr>
                    </a:p>
                  </a:txBody>
                  <a:tcPr marL="50800" marR="50800" marT="50800" marB="50800" anchor="ctr" anchorCtr="0" horzOverflow="overflow">
                    <a:solidFill>
                      <a:srgbClr val="FFFFFF"/>
                    </a:solidFill>
                  </a:tcPr>
                </a:tc>
                <a:tc>
                  <a:txBody>
                    <a:bodyPr/>
                    <a:lstStyle/>
                    <a:p>
                      <a:pPr>
                        <a:defRPr sz="2200"/>
                      </a:pPr>
                    </a:p>
                  </a:txBody>
                  <a:tcPr marL="50800" marR="50800" marT="50800" marB="50800" anchor="ctr" anchorCtr="0" horzOverflow="overflow">
                    <a:lnR w="38100">
                      <a:solidFill>
                        <a:srgbClr val="000000"/>
                      </a:solidFill>
                      <a:miter lim="400000"/>
                    </a:lnR>
                    <a:solidFill>
                      <a:srgbClr val="FFFFFF"/>
                    </a:solidFill>
                  </a:tcPr>
                </a:tc>
              </a:tr>
              <a:tr h="1053785">
                <a:tc>
                  <a:txBody>
                    <a:bodyPr/>
                    <a:lstStyle/>
                    <a:p>
                      <a:pPr>
                        <a:defRPr sz="2200"/>
                      </a:pPr>
                    </a:p>
                  </a:txBody>
                  <a:tcPr marL="50800" marR="50800" marT="50800" marB="50800" anchor="ctr" anchorCtr="0" horzOverflow="overflow">
                    <a:lnL w="38100">
                      <a:solidFill>
                        <a:srgbClr val="000000"/>
                      </a:solidFill>
                      <a:miter lim="400000"/>
                    </a:lnL>
                    <a:solidFill>
                      <a:srgbClr val="FFFFFF"/>
                    </a:solidFill>
                  </a:tcPr>
                </a:tc>
                <a:tc>
                  <a:txBody>
                    <a:bodyPr/>
                    <a:lstStyle/>
                    <a:p>
                      <a:pPr>
                        <a:defRPr sz="2200"/>
                      </a:pPr>
                    </a:p>
                  </a:txBody>
                  <a:tcPr marL="50800" marR="50800" marT="50800" marB="50800" anchor="ctr" anchorCtr="0" horzOverflow="overflow">
                    <a:solidFill>
                      <a:srgbClr val="FFFFFF"/>
                    </a:solidFill>
                  </a:tcPr>
                </a:tc>
                <a:tc>
                  <a:txBody>
                    <a:bodyPr/>
                    <a:lstStyle/>
                    <a:p>
                      <a:pPr>
                        <a:defRPr sz="2200"/>
                      </a:pPr>
                    </a:p>
                  </a:txBody>
                  <a:tcPr marL="50800" marR="50800" marT="50800" marB="50800" anchor="ctr" anchorCtr="0" horzOverflow="overflow">
                    <a:solidFill>
                      <a:srgbClr val="FFFFFF"/>
                    </a:solidFill>
                  </a:tcPr>
                </a:tc>
                <a:tc>
                  <a:txBody>
                    <a:bodyPr/>
                    <a:lstStyle/>
                    <a:p>
                      <a:pPr>
                        <a:defRPr sz="2200"/>
                      </a:pPr>
                    </a:p>
                  </a:txBody>
                  <a:tcPr marL="50800" marR="50800" marT="50800" marB="50800" anchor="ctr" anchorCtr="0" horzOverflow="overflow">
                    <a:solidFill>
                      <a:srgbClr val="FFFFFF"/>
                    </a:solidFill>
                  </a:tcPr>
                </a:tc>
                <a:tc>
                  <a:txBody>
                    <a:bodyPr/>
                    <a:lstStyle/>
                    <a:p>
                      <a:pPr>
                        <a:defRPr sz="2200"/>
                      </a:pPr>
                    </a:p>
                  </a:txBody>
                  <a:tcPr marL="50800" marR="50800" marT="50800" marB="50800" anchor="ctr" anchorCtr="0" horzOverflow="overflow">
                    <a:lnR w="38100">
                      <a:solidFill>
                        <a:srgbClr val="000000"/>
                      </a:solidFill>
                      <a:miter lim="400000"/>
                    </a:lnR>
                    <a:solidFill>
                      <a:srgbClr val="FFFFFF"/>
                    </a:solidFill>
                  </a:tcPr>
                </a:tc>
              </a:tr>
              <a:tr h="1045632">
                <a:tc>
                  <a:txBody>
                    <a:bodyPr/>
                    <a:lstStyle/>
                    <a:p>
                      <a:pPr>
                        <a:defRPr sz="2200"/>
                      </a:pPr>
                    </a:p>
                  </a:txBody>
                  <a:tcPr marL="50800" marR="50800" marT="50800" marB="50800" anchor="ctr" anchorCtr="0" horzOverflow="overflow">
                    <a:lnL w="38100">
                      <a:solidFill>
                        <a:srgbClr val="000000"/>
                      </a:solidFill>
                      <a:miter lim="400000"/>
                    </a:lnL>
                    <a:lnB w="38100">
                      <a:solidFill>
                        <a:srgbClr val="000000"/>
                      </a:solidFill>
                      <a:miter lim="400000"/>
                    </a:lnB>
                    <a:solidFill>
                      <a:srgbClr val="FFFFFF"/>
                    </a:solidFill>
                  </a:tcPr>
                </a:tc>
                <a:tc>
                  <a:txBody>
                    <a:bodyPr/>
                    <a:lstStyle/>
                    <a:p>
                      <a:pPr>
                        <a:defRPr sz="2200"/>
                      </a:pPr>
                    </a:p>
                  </a:txBody>
                  <a:tcPr marL="50800" marR="50800" marT="50800" marB="50800" anchor="ctr" anchorCtr="0" horzOverflow="overflow">
                    <a:lnB w="38100">
                      <a:solidFill>
                        <a:srgbClr val="000000"/>
                      </a:solidFill>
                      <a:miter lim="400000"/>
                    </a:lnB>
                    <a:solidFill>
                      <a:srgbClr val="FFFFFF"/>
                    </a:solidFill>
                  </a:tcPr>
                </a:tc>
                <a:tc>
                  <a:txBody>
                    <a:bodyPr/>
                    <a:lstStyle/>
                    <a:p>
                      <a:pPr>
                        <a:defRPr sz="2200"/>
                      </a:pPr>
                    </a:p>
                  </a:txBody>
                  <a:tcPr marL="50800" marR="50800" marT="50800" marB="50800" anchor="ctr" anchorCtr="0" horzOverflow="overflow">
                    <a:lnB w="38100">
                      <a:solidFill>
                        <a:srgbClr val="000000"/>
                      </a:solidFill>
                      <a:miter lim="400000"/>
                    </a:lnB>
                    <a:solidFill>
                      <a:srgbClr val="FFFFFF"/>
                    </a:solidFill>
                  </a:tcPr>
                </a:tc>
                <a:tc>
                  <a:txBody>
                    <a:bodyPr/>
                    <a:lstStyle/>
                    <a:p>
                      <a:pPr>
                        <a:defRPr sz="2200"/>
                      </a:pPr>
                    </a:p>
                  </a:txBody>
                  <a:tcPr marL="50800" marR="50800" marT="50800" marB="50800" anchor="ctr" anchorCtr="0" horzOverflow="overflow">
                    <a:lnB w="38100">
                      <a:solidFill>
                        <a:srgbClr val="000000"/>
                      </a:solidFill>
                      <a:miter lim="400000"/>
                    </a:lnB>
                    <a:solidFill>
                      <a:srgbClr val="FFFFFF"/>
                    </a:solidFill>
                  </a:tcPr>
                </a:tc>
                <a:tc>
                  <a:txBody>
                    <a:bodyPr/>
                    <a:lstStyle/>
                    <a:p>
                      <a:pPr>
                        <a:defRPr sz="2200"/>
                      </a:pPr>
                    </a:p>
                  </a:txBody>
                  <a:tcPr marL="50800" marR="50800" marT="50800" marB="50800" anchor="ctr" anchorCtr="0" horzOverflow="overflow">
                    <a:lnR w="38100">
                      <a:solidFill>
                        <a:srgbClr val="000000"/>
                      </a:solidFill>
                      <a:miter lim="400000"/>
                    </a:lnR>
                    <a:lnB w="38100">
                      <a:solidFill>
                        <a:srgbClr val="000000"/>
                      </a:solidFill>
                      <a:miter lim="400000"/>
                    </a:lnB>
                    <a:solidFill>
                      <a:srgbClr val="FFFFFF"/>
                    </a:solidFill>
                  </a:tcPr>
                </a:tc>
              </a:tr>
            </a:tbl>
          </a:graphicData>
        </a:graphic>
      </p:graphicFrame>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17" name="직사각형"/>
          <p:cNvSpPr/>
          <p:nvPr/>
        </p:nvSpPr>
        <p:spPr>
          <a:xfrm>
            <a:off x="-8467" y="-25400"/>
            <a:ext cx="13021735" cy="9804400"/>
          </a:xfrm>
          <a:prstGeom prst="rect">
            <a:avLst/>
          </a:prstGeom>
          <a:solidFill>
            <a:srgbClr val="000000"/>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736" name="그룹"/>
          <p:cNvGrpSpPr/>
          <p:nvPr/>
        </p:nvGrpSpPr>
        <p:grpSpPr>
          <a:xfrm>
            <a:off x="386952" y="408649"/>
            <a:ext cx="12236849" cy="8936302"/>
            <a:chOff x="0" y="0"/>
            <a:chExt cx="12236847" cy="8936301"/>
          </a:xfrm>
        </p:grpSpPr>
        <p:sp>
          <p:nvSpPr>
            <p:cNvPr id="718" name="직사각형"/>
            <p:cNvSpPr/>
            <p:nvPr/>
          </p:nvSpPr>
          <p:spPr>
            <a:xfrm>
              <a:off x="0" y="45243"/>
              <a:ext cx="12230895" cy="8889471"/>
            </a:xfrm>
            <a:prstGeom prst="rect">
              <a:avLst/>
            </a:prstGeom>
            <a:noFill/>
            <a:ln w="38100" cap="flat">
              <a:solidFill>
                <a:srgbClr val="FFFFFF"/>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719" name="직사각형"/>
            <p:cNvSpPr/>
            <p:nvPr/>
          </p:nvSpPr>
          <p:spPr>
            <a:xfrm>
              <a:off x="0" y="0"/>
              <a:ext cx="12230895" cy="742950"/>
            </a:xfrm>
            <a:prstGeom prst="rect">
              <a:avLst/>
            </a:prstGeom>
            <a:solidFill>
              <a:srgbClr val="FFE300"/>
            </a:solidFill>
            <a:ln w="38100" cap="flat">
              <a:solidFill>
                <a:srgbClr val="FFFFFF"/>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720" name="대제목을 입력해주세요"/>
            <p:cNvSpPr/>
            <p:nvPr/>
          </p:nvSpPr>
          <p:spPr>
            <a:xfrm>
              <a:off x="802796" y="396874"/>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nSpc>
                  <a:spcPct val="70000"/>
                </a:lnSpc>
                <a:defRPr sz="2000">
                  <a:latin typeface="NeoDunggeunmo"/>
                  <a:ea typeface="NeoDunggeunmo"/>
                  <a:cs typeface="NeoDunggeunmo"/>
                  <a:sym typeface="NeoDunggeunmo"/>
                </a:defRPr>
              </a:lvl1pPr>
            </a:lstStyle>
            <a:p>
              <a:pPr/>
              <a:r>
                <a:t>대제목을 입력해주세요</a:t>
              </a:r>
            </a:p>
          </p:txBody>
        </p:sp>
        <p:sp>
          <p:nvSpPr>
            <p:cNvPr id="721" name="직사각형"/>
            <p:cNvSpPr/>
            <p:nvPr/>
          </p:nvSpPr>
          <p:spPr>
            <a:xfrm>
              <a:off x="11911443" y="749895"/>
              <a:ext cx="319056" cy="8186407"/>
            </a:xfrm>
            <a:prstGeom prst="rect">
              <a:avLst/>
            </a:prstGeom>
            <a:noFill/>
            <a:ln w="38100" cap="flat">
              <a:solidFill>
                <a:srgbClr val="FFFFFF"/>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730" name="그룹"/>
            <p:cNvGrpSpPr/>
            <p:nvPr/>
          </p:nvGrpSpPr>
          <p:grpSpPr>
            <a:xfrm>
              <a:off x="10856780" y="193674"/>
              <a:ext cx="1177396" cy="355601"/>
              <a:chOff x="0" y="0"/>
              <a:chExt cx="1177394" cy="355600"/>
            </a:xfrm>
          </p:grpSpPr>
          <p:sp>
            <p:nvSpPr>
              <p:cNvPr id="722" name="사각형"/>
              <p:cNvSpPr/>
              <p:nvPr/>
            </p:nvSpPr>
            <p:spPr>
              <a:xfrm>
                <a:off x="0" y="0"/>
                <a:ext cx="355601" cy="355600"/>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723" name="선"/>
              <p:cNvSpPr/>
              <p:nvPr/>
            </p:nvSpPr>
            <p:spPr>
              <a:xfrm>
                <a:off x="73069" y="257328"/>
                <a:ext cx="209462" cy="1"/>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p>
            </p:txBody>
          </p:sp>
          <p:sp>
            <p:nvSpPr>
              <p:cNvPr id="724" name="사각형"/>
              <p:cNvSpPr/>
              <p:nvPr/>
            </p:nvSpPr>
            <p:spPr>
              <a:xfrm>
                <a:off x="410896" y="0"/>
                <a:ext cx="355601" cy="355600"/>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725" name="사각형"/>
              <p:cNvSpPr/>
              <p:nvPr/>
            </p:nvSpPr>
            <p:spPr>
              <a:xfrm>
                <a:off x="514139" y="92951"/>
                <a:ext cx="149117" cy="149117"/>
              </a:xfrm>
              <a:prstGeom prst="rect">
                <a:avLst/>
              </a:prstGeom>
              <a:solidFill>
                <a:srgbClr val="000000"/>
              </a:solidFill>
              <a:ln w="50800" cap="flat">
                <a:solidFill>
                  <a:srgbClr val="FFFFFF"/>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726" name="사각형"/>
              <p:cNvSpPr/>
              <p:nvPr/>
            </p:nvSpPr>
            <p:spPr>
              <a:xfrm>
                <a:off x="821794" y="0"/>
                <a:ext cx="355601" cy="355600"/>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729" name="그룹"/>
              <p:cNvGrpSpPr/>
              <p:nvPr/>
            </p:nvGrpSpPr>
            <p:grpSpPr>
              <a:xfrm>
                <a:off x="908922" y="81304"/>
                <a:ext cx="181345" cy="181345"/>
                <a:chOff x="0" y="0"/>
                <a:chExt cx="181344" cy="181343"/>
              </a:xfrm>
            </p:grpSpPr>
            <p:sp>
              <p:nvSpPr>
                <p:cNvPr id="727" name="선"/>
                <p:cNvSpPr/>
                <p:nvPr/>
              </p:nvSpPr>
              <p:spPr>
                <a:xfrm flipV="1">
                  <a:off x="-1" y="-1"/>
                  <a:ext cx="181345" cy="18134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p>
              </p:txBody>
            </p:sp>
            <p:sp>
              <p:nvSpPr>
                <p:cNvPr id="728" name="선"/>
                <p:cNvSpPr/>
                <p:nvPr/>
              </p:nvSpPr>
              <p:spPr>
                <a:xfrm flipH="1" flipV="1">
                  <a:off x="0" y="-1"/>
                  <a:ext cx="181345" cy="18134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p>
              </p:txBody>
            </p:sp>
          </p:grpSp>
        </p:grpSp>
        <p:sp>
          <p:nvSpPr>
            <p:cNvPr id="731" name="선"/>
            <p:cNvSpPr/>
            <p:nvPr/>
          </p:nvSpPr>
          <p:spPr>
            <a:xfrm>
              <a:off x="11920755" y="1129335"/>
              <a:ext cx="303393" cy="1"/>
            </a:xfrm>
            <a:prstGeom prst="line">
              <a:avLst/>
            </a:prstGeom>
            <a:noFill/>
            <a:ln w="63500" cap="flat">
              <a:solidFill>
                <a:srgbClr val="FFFFFF"/>
              </a:solidFill>
              <a:prstDash val="solid"/>
              <a:miter lim="400000"/>
            </a:ln>
            <a:effectLst/>
          </p:spPr>
          <p:txBody>
            <a:bodyPr wrap="square" lIns="50800" tIns="50800" rIns="50800" bIns="50800" numCol="1" anchor="ctr">
              <a:noAutofit/>
            </a:bodyPr>
            <a:lstStyle/>
            <a:p>
              <a:pPr/>
            </a:p>
          </p:txBody>
        </p:sp>
        <p:sp>
          <p:nvSpPr>
            <p:cNvPr id="732" name="삼각형"/>
            <p:cNvSpPr/>
            <p:nvPr/>
          </p:nvSpPr>
          <p:spPr>
            <a:xfrm flipH="1" rot="10800000">
              <a:off x="11978564" y="8674407"/>
              <a:ext cx="165101" cy="126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FFFFFF"/>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733" name="선"/>
            <p:cNvSpPr/>
            <p:nvPr/>
          </p:nvSpPr>
          <p:spPr>
            <a:xfrm>
              <a:off x="11904800" y="8537669"/>
              <a:ext cx="332048" cy="1"/>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p>
          </p:txBody>
        </p:sp>
        <p:pic>
          <p:nvPicPr>
            <p:cNvPr id="734" name="이미지" descr="이미지"/>
            <p:cNvPicPr>
              <a:picLocks noChangeAspect="1"/>
            </p:cNvPicPr>
            <p:nvPr/>
          </p:nvPicPr>
          <p:blipFill>
            <a:blip r:embed="rId2">
              <a:extLst/>
            </a:blip>
            <a:srcRect l="0" t="0" r="0" b="9128"/>
            <a:stretch>
              <a:fillRect/>
            </a:stretch>
          </p:blipFill>
          <p:spPr>
            <a:xfrm>
              <a:off x="196758" y="149224"/>
              <a:ext cx="528898" cy="444563"/>
            </a:xfrm>
            <a:prstGeom prst="rect">
              <a:avLst/>
            </a:prstGeom>
            <a:ln w="12700" cap="flat">
              <a:noFill/>
              <a:miter lim="400000"/>
            </a:ln>
            <a:effectLst/>
          </p:spPr>
        </p:pic>
        <p:sp>
          <p:nvSpPr>
            <p:cNvPr id="735" name="삼각형"/>
            <p:cNvSpPr/>
            <p:nvPr/>
          </p:nvSpPr>
          <p:spPr>
            <a:xfrm>
              <a:off x="11991263" y="872749"/>
              <a:ext cx="165101" cy="126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FFFFFF"/>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sp>
        <p:nvSpPr>
          <p:cNvPr id="737" name="직사각형"/>
          <p:cNvSpPr/>
          <p:nvPr/>
        </p:nvSpPr>
        <p:spPr>
          <a:xfrm>
            <a:off x="12317875" y="1557866"/>
            <a:ext cx="301692" cy="831587"/>
          </a:xfrm>
          <a:prstGeom prst="rect">
            <a:avLst/>
          </a:prstGeom>
          <a:solidFill>
            <a:srgbClr val="FFFFFF"/>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738" name="선"/>
          <p:cNvSpPr/>
          <p:nvPr/>
        </p:nvSpPr>
        <p:spPr>
          <a:xfrm flipH="1" rot="10800000">
            <a:off x="2135918" y="5019201"/>
            <a:ext cx="8456210" cy="439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38"/>
                </a:moveTo>
                <a:lnTo>
                  <a:pt x="0" y="21600"/>
                </a:lnTo>
                <a:lnTo>
                  <a:pt x="21600" y="21600"/>
                </a:lnTo>
                <a:lnTo>
                  <a:pt x="21600" y="0"/>
                </a:lnTo>
              </a:path>
            </a:pathLst>
          </a:custGeom>
          <a:ln w="25400">
            <a:solidFill>
              <a:srgbClr val="FFFFFF"/>
            </a:solidFill>
            <a:custDash>
              <a:ds d="200000" sp="200000"/>
            </a:custDash>
            <a:miter lim="400000"/>
          </a:ln>
        </p:spPr>
        <p:txBody>
          <a:bodyPr lIns="50800" tIns="50800" rIns="50800" bIns="50800" anchor="ctr"/>
          <a:lstStyle/>
          <a:p>
            <a:pPr/>
          </a:p>
        </p:txBody>
      </p:sp>
      <p:sp>
        <p:nvSpPr>
          <p:cNvPr id="739" name="선"/>
          <p:cNvSpPr/>
          <p:nvPr/>
        </p:nvSpPr>
        <p:spPr>
          <a:xfrm flipV="1">
            <a:off x="4954884" y="4992783"/>
            <a:ext cx="1" cy="479234"/>
          </a:xfrm>
          <a:prstGeom prst="line">
            <a:avLst/>
          </a:prstGeom>
          <a:ln w="25400">
            <a:solidFill>
              <a:srgbClr val="FFFFFF"/>
            </a:solidFill>
            <a:custDash>
              <a:ds d="200000" sp="200000"/>
            </a:custDash>
            <a:miter lim="400000"/>
          </a:ln>
        </p:spPr>
        <p:txBody>
          <a:bodyPr lIns="50800" tIns="50800" rIns="50800" bIns="50800" anchor="ctr"/>
          <a:lstStyle/>
          <a:p>
            <a:pPr/>
          </a:p>
        </p:txBody>
      </p:sp>
      <p:sp>
        <p:nvSpPr>
          <p:cNvPr id="740" name="선"/>
          <p:cNvSpPr/>
          <p:nvPr/>
        </p:nvSpPr>
        <p:spPr>
          <a:xfrm flipV="1">
            <a:off x="7748884" y="4992783"/>
            <a:ext cx="1" cy="479234"/>
          </a:xfrm>
          <a:prstGeom prst="line">
            <a:avLst/>
          </a:prstGeom>
          <a:ln w="25400">
            <a:solidFill>
              <a:srgbClr val="FFFFFF"/>
            </a:solidFill>
            <a:custDash>
              <a:ds d="200000" sp="200000"/>
            </a:custDash>
            <a:miter lim="400000"/>
          </a:ln>
        </p:spPr>
        <p:txBody>
          <a:bodyPr lIns="50800" tIns="50800" rIns="50800" bIns="50800" anchor="ctr"/>
          <a:lstStyle/>
          <a:p>
            <a:pPr/>
          </a:p>
        </p:txBody>
      </p:sp>
      <p:sp>
        <p:nvSpPr>
          <p:cNvPr id="741" name="선"/>
          <p:cNvSpPr/>
          <p:nvPr/>
        </p:nvSpPr>
        <p:spPr>
          <a:xfrm flipV="1">
            <a:off x="6364022" y="3392159"/>
            <a:ext cx="1" cy="1571858"/>
          </a:xfrm>
          <a:prstGeom prst="line">
            <a:avLst/>
          </a:prstGeom>
          <a:ln w="25400">
            <a:solidFill>
              <a:srgbClr val="FFFFFF"/>
            </a:solidFill>
            <a:custDash>
              <a:ds d="200000" sp="200000"/>
            </a:custDash>
            <a:miter lim="400000"/>
          </a:ln>
        </p:spPr>
        <p:txBody>
          <a:bodyPr lIns="50800" tIns="50800" rIns="50800" bIns="50800" anchor="ctr"/>
          <a:lstStyle/>
          <a:p>
            <a:pPr/>
          </a:p>
        </p:txBody>
      </p:sp>
      <p:sp>
        <p:nvSpPr>
          <p:cNvPr id="742" name="선"/>
          <p:cNvSpPr/>
          <p:nvPr/>
        </p:nvSpPr>
        <p:spPr>
          <a:xfrm flipV="1">
            <a:off x="4954885" y="6232293"/>
            <a:ext cx="1" cy="1051660"/>
          </a:xfrm>
          <a:prstGeom prst="line">
            <a:avLst/>
          </a:prstGeom>
          <a:ln w="25400">
            <a:solidFill>
              <a:srgbClr val="FFFFFF"/>
            </a:solidFill>
            <a:custDash>
              <a:ds d="200000" sp="200000"/>
            </a:custDash>
            <a:miter lim="400000"/>
          </a:ln>
        </p:spPr>
        <p:txBody>
          <a:bodyPr lIns="50800" tIns="50800" rIns="50800" bIns="50800" anchor="ctr"/>
          <a:lstStyle/>
          <a:p>
            <a:pPr/>
          </a:p>
        </p:txBody>
      </p:sp>
      <p:sp>
        <p:nvSpPr>
          <p:cNvPr id="743" name="선"/>
          <p:cNvSpPr/>
          <p:nvPr/>
        </p:nvSpPr>
        <p:spPr>
          <a:xfrm>
            <a:off x="6363126" y="4178088"/>
            <a:ext cx="1856539" cy="1"/>
          </a:xfrm>
          <a:prstGeom prst="line">
            <a:avLst/>
          </a:prstGeom>
          <a:ln w="25400">
            <a:solidFill>
              <a:srgbClr val="FFFFFF"/>
            </a:solidFill>
            <a:custDash>
              <a:ds d="200000" sp="200000"/>
            </a:custDash>
            <a:miter lim="400000"/>
          </a:ln>
        </p:spPr>
        <p:txBody>
          <a:bodyPr lIns="50800" tIns="50800" rIns="50800" bIns="50800" anchor="ctr"/>
          <a:lstStyle/>
          <a:p>
            <a:pPr/>
          </a:p>
        </p:txBody>
      </p:sp>
      <p:grpSp>
        <p:nvGrpSpPr>
          <p:cNvPr id="746" name="그룹"/>
          <p:cNvGrpSpPr/>
          <p:nvPr/>
        </p:nvGrpSpPr>
        <p:grpSpPr>
          <a:xfrm>
            <a:off x="8250311" y="3746920"/>
            <a:ext cx="2796048" cy="919629"/>
            <a:chOff x="0" y="0"/>
            <a:chExt cx="2796046" cy="919628"/>
          </a:xfrm>
        </p:grpSpPr>
        <p:sp>
          <p:nvSpPr>
            <p:cNvPr id="744" name="직사각형"/>
            <p:cNvSpPr/>
            <p:nvPr/>
          </p:nvSpPr>
          <p:spPr>
            <a:xfrm>
              <a:off x="84214" y="47930"/>
              <a:ext cx="2711833" cy="871699"/>
            </a:xfrm>
            <a:prstGeom prst="roundRect">
              <a:avLst>
                <a:gd name="adj" fmla="val 0"/>
              </a:avLst>
            </a:prstGeom>
            <a:solidFill>
              <a:srgbClr val="FFE3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745" name="직사각형"/>
            <p:cNvSpPr/>
            <p:nvPr/>
          </p:nvSpPr>
          <p:spPr>
            <a:xfrm>
              <a:off x="0" y="0"/>
              <a:ext cx="2711833" cy="840118"/>
            </a:xfrm>
            <a:prstGeom prst="roundRect">
              <a:avLst>
                <a:gd name="adj" fmla="val 0"/>
              </a:avLst>
            </a:prstGeom>
            <a:solidFill>
              <a:srgbClr val="FFFFFF"/>
            </a:solid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sp>
        <p:nvSpPr>
          <p:cNvPr id="747" name="직사각형"/>
          <p:cNvSpPr/>
          <p:nvPr/>
        </p:nvSpPr>
        <p:spPr>
          <a:xfrm>
            <a:off x="722992" y="5495893"/>
            <a:ext cx="2583974" cy="871700"/>
          </a:xfrm>
          <a:prstGeom prst="roundRect">
            <a:avLst>
              <a:gd name="adj" fmla="val 0"/>
            </a:avLst>
          </a:prstGeom>
          <a:solidFill>
            <a:srgbClr val="FFE300"/>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748" name="직사각형"/>
          <p:cNvSpPr/>
          <p:nvPr/>
        </p:nvSpPr>
        <p:spPr>
          <a:xfrm>
            <a:off x="664178" y="5447963"/>
            <a:ext cx="2545874" cy="840119"/>
          </a:xfrm>
          <a:prstGeom prst="roundRect">
            <a:avLst>
              <a:gd name="adj" fmla="val 0"/>
            </a:avLst>
          </a:prstGeom>
          <a:solidFill>
            <a:srgbClr val="FFFFFF"/>
          </a:solidFill>
          <a:ln w="38100">
            <a:solidFill>
              <a:srgbClr val="000000"/>
            </a:solidFill>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749" name="직사각형"/>
          <p:cNvSpPr/>
          <p:nvPr/>
        </p:nvSpPr>
        <p:spPr>
          <a:xfrm>
            <a:off x="3598298" y="5495893"/>
            <a:ext cx="2583974" cy="871700"/>
          </a:xfrm>
          <a:prstGeom prst="roundRect">
            <a:avLst>
              <a:gd name="adj" fmla="val 0"/>
            </a:avLst>
          </a:prstGeom>
          <a:solidFill>
            <a:srgbClr val="FFE300"/>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750" name="직사각형"/>
          <p:cNvSpPr/>
          <p:nvPr/>
        </p:nvSpPr>
        <p:spPr>
          <a:xfrm>
            <a:off x="3539484" y="5447963"/>
            <a:ext cx="2545874" cy="840119"/>
          </a:xfrm>
          <a:prstGeom prst="roundRect">
            <a:avLst>
              <a:gd name="adj" fmla="val 0"/>
            </a:avLst>
          </a:prstGeom>
          <a:solidFill>
            <a:srgbClr val="FFFFFF"/>
          </a:solidFill>
          <a:ln w="38100">
            <a:solidFill>
              <a:srgbClr val="000000"/>
            </a:solidFill>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751" name="직사각형"/>
          <p:cNvSpPr/>
          <p:nvPr/>
        </p:nvSpPr>
        <p:spPr>
          <a:xfrm>
            <a:off x="6473605" y="5495893"/>
            <a:ext cx="2583974" cy="871700"/>
          </a:xfrm>
          <a:prstGeom prst="roundRect">
            <a:avLst>
              <a:gd name="adj" fmla="val 0"/>
            </a:avLst>
          </a:prstGeom>
          <a:solidFill>
            <a:srgbClr val="FFE300"/>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752" name="직사각형"/>
          <p:cNvSpPr/>
          <p:nvPr/>
        </p:nvSpPr>
        <p:spPr>
          <a:xfrm>
            <a:off x="6414791" y="5447963"/>
            <a:ext cx="2545874" cy="840119"/>
          </a:xfrm>
          <a:prstGeom prst="roundRect">
            <a:avLst>
              <a:gd name="adj" fmla="val 0"/>
            </a:avLst>
          </a:prstGeom>
          <a:solidFill>
            <a:srgbClr val="FFFFFF"/>
          </a:solidFill>
          <a:ln w="38100">
            <a:solidFill>
              <a:srgbClr val="000000"/>
            </a:solidFill>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753" name="직사각형"/>
          <p:cNvSpPr/>
          <p:nvPr/>
        </p:nvSpPr>
        <p:spPr>
          <a:xfrm>
            <a:off x="9348912" y="5495893"/>
            <a:ext cx="2583973" cy="871700"/>
          </a:xfrm>
          <a:prstGeom prst="roundRect">
            <a:avLst>
              <a:gd name="adj" fmla="val 0"/>
            </a:avLst>
          </a:prstGeom>
          <a:solidFill>
            <a:srgbClr val="FFE300"/>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754" name="직사각형"/>
          <p:cNvSpPr/>
          <p:nvPr/>
        </p:nvSpPr>
        <p:spPr>
          <a:xfrm>
            <a:off x="9290098" y="5447963"/>
            <a:ext cx="2545873" cy="840119"/>
          </a:xfrm>
          <a:prstGeom prst="roundRect">
            <a:avLst>
              <a:gd name="adj" fmla="val 0"/>
            </a:avLst>
          </a:prstGeom>
          <a:solidFill>
            <a:srgbClr val="FFFFFF"/>
          </a:solidFill>
          <a:ln w="38100">
            <a:solidFill>
              <a:srgbClr val="000000"/>
            </a:solidFill>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757" name="그룹"/>
          <p:cNvGrpSpPr/>
          <p:nvPr/>
        </p:nvGrpSpPr>
        <p:grpSpPr>
          <a:xfrm>
            <a:off x="3608091" y="7310630"/>
            <a:ext cx="2642788" cy="919629"/>
            <a:chOff x="0" y="0"/>
            <a:chExt cx="2642786" cy="919628"/>
          </a:xfrm>
        </p:grpSpPr>
        <p:sp>
          <p:nvSpPr>
            <p:cNvPr id="755" name="직사각형"/>
            <p:cNvSpPr/>
            <p:nvPr/>
          </p:nvSpPr>
          <p:spPr>
            <a:xfrm>
              <a:off x="58813" y="47930"/>
              <a:ext cx="2583974" cy="871699"/>
            </a:xfrm>
            <a:prstGeom prst="roundRect">
              <a:avLst>
                <a:gd name="adj" fmla="val 0"/>
              </a:avLst>
            </a:prstGeom>
            <a:solidFill>
              <a:srgbClr val="FFE3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756" name="직사각형"/>
            <p:cNvSpPr/>
            <p:nvPr/>
          </p:nvSpPr>
          <p:spPr>
            <a:xfrm>
              <a:off x="0" y="0"/>
              <a:ext cx="2545873" cy="840118"/>
            </a:xfrm>
            <a:prstGeom prst="roundRect">
              <a:avLst>
                <a:gd name="adj" fmla="val 0"/>
              </a:avLst>
            </a:prstGeom>
            <a:solidFill>
              <a:srgbClr val="FFFFFF"/>
            </a:solid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grpSp>
        <p:nvGrpSpPr>
          <p:cNvPr id="760" name="그룹"/>
          <p:cNvGrpSpPr/>
          <p:nvPr/>
        </p:nvGrpSpPr>
        <p:grpSpPr>
          <a:xfrm>
            <a:off x="4965999" y="2430047"/>
            <a:ext cx="2796048" cy="919629"/>
            <a:chOff x="0" y="0"/>
            <a:chExt cx="2796046" cy="919628"/>
          </a:xfrm>
        </p:grpSpPr>
        <p:sp>
          <p:nvSpPr>
            <p:cNvPr id="758" name="직사각형"/>
            <p:cNvSpPr/>
            <p:nvPr/>
          </p:nvSpPr>
          <p:spPr>
            <a:xfrm>
              <a:off x="84214" y="47930"/>
              <a:ext cx="2711833" cy="871699"/>
            </a:xfrm>
            <a:prstGeom prst="roundRect">
              <a:avLst>
                <a:gd name="adj" fmla="val 0"/>
              </a:avLst>
            </a:prstGeom>
            <a:solidFill>
              <a:srgbClr val="FFE3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759" name="직사각형"/>
            <p:cNvSpPr/>
            <p:nvPr/>
          </p:nvSpPr>
          <p:spPr>
            <a:xfrm>
              <a:off x="0" y="0"/>
              <a:ext cx="2711833" cy="840118"/>
            </a:xfrm>
            <a:prstGeom prst="roundRect">
              <a:avLst>
                <a:gd name="adj" fmla="val 0"/>
              </a:avLst>
            </a:prstGeom>
            <a:solidFill>
              <a:srgbClr val="FFFFFF"/>
            </a:solid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직사각형"/>
          <p:cNvSpPr/>
          <p:nvPr/>
        </p:nvSpPr>
        <p:spPr>
          <a:xfrm>
            <a:off x="-8467" y="-25400"/>
            <a:ext cx="13021735" cy="9804400"/>
          </a:xfrm>
          <a:prstGeom prst="rect">
            <a:avLst/>
          </a:prstGeom>
          <a:solidFill>
            <a:srgbClr val="000000"/>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179" name="선"/>
          <p:cNvSpPr/>
          <p:nvPr/>
        </p:nvSpPr>
        <p:spPr>
          <a:xfrm flipV="1">
            <a:off x="3752511" y="1066801"/>
            <a:ext cx="1" cy="8268246"/>
          </a:xfrm>
          <a:prstGeom prst="line">
            <a:avLst/>
          </a:prstGeom>
          <a:ln w="38100">
            <a:solidFill>
              <a:srgbClr val="FFFFFF"/>
            </a:solidFill>
            <a:miter lim="400000"/>
          </a:ln>
        </p:spPr>
        <p:txBody>
          <a:bodyPr lIns="50800" tIns="50800" rIns="50800" bIns="50800" anchor="ctr"/>
          <a:lstStyle/>
          <a:p>
            <a:pPr/>
          </a:p>
        </p:txBody>
      </p:sp>
      <p:grpSp>
        <p:nvGrpSpPr>
          <p:cNvPr id="198" name="그룹"/>
          <p:cNvGrpSpPr/>
          <p:nvPr/>
        </p:nvGrpSpPr>
        <p:grpSpPr>
          <a:xfrm>
            <a:off x="386952" y="408649"/>
            <a:ext cx="12236849" cy="8936302"/>
            <a:chOff x="0" y="0"/>
            <a:chExt cx="12236847" cy="8936301"/>
          </a:xfrm>
        </p:grpSpPr>
        <p:sp>
          <p:nvSpPr>
            <p:cNvPr id="180" name="직사각형"/>
            <p:cNvSpPr/>
            <p:nvPr/>
          </p:nvSpPr>
          <p:spPr>
            <a:xfrm>
              <a:off x="0" y="45243"/>
              <a:ext cx="12230895" cy="8889471"/>
            </a:xfrm>
            <a:prstGeom prst="rect">
              <a:avLst/>
            </a:prstGeom>
            <a:noFill/>
            <a:ln w="38100" cap="flat">
              <a:solidFill>
                <a:srgbClr val="FFFFFF"/>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181" name="직사각형"/>
            <p:cNvSpPr/>
            <p:nvPr/>
          </p:nvSpPr>
          <p:spPr>
            <a:xfrm>
              <a:off x="0" y="0"/>
              <a:ext cx="12230895" cy="742950"/>
            </a:xfrm>
            <a:prstGeom prst="rect">
              <a:avLst/>
            </a:prstGeom>
            <a:solidFill>
              <a:srgbClr val="FFE300"/>
            </a:solidFill>
            <a:ln w="38100" cap="flat">
              <a:solidFill>
                <a:srgbClr val="FFFFFF"/>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182" name="대제목을 입력해주세요"/>
            <p:cNvSpPr/>
            <p:nvPr/>
          </p:nvSpPr>
          <p:spPr>
            <a:xfrm>
              <a:off x="802796" y="396874"/>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nSpc>
                  <a:spcPct val="70000"/>
                </a:lnSpc>
                <a:defRPr sz="2000">
                  <a:latin typeface="NeoDunggeunmo"/>
                  <a:ea typeface="NeoDunggeunmo"/>
                  <a:cs typeface="NeoDunggeunmo"/>
                  <a:sym typeface="NeoDunggeunmo"/>
                </a:defRPr>
              </a:lvl1pPr>
            </a:lstStyle>
            <a:p>
              <a:pPr/>
              <a:r>
                <a:t>대제목을 입력해주세요</a:t>
              </a:r>
            </a:p>
          </p:txBody>
        </p:sp>
        <p:sp>
          <p:nvSpPr>
            <p:cNvPr id="183" name="직사각형"/>
            <p:cNvSpPr/>
            <p:nvPr/>
          </p:nvSpPr>
          <p:spPr>
            <a:xfrm>
              <a:off x="11911443" y="749895"/>
              <a:ext cx="319056" cy="8186407"/>
            </a:xfrm>
            <a:prstGeom prst="rect">
              <a:avLst/>
            </a:prstGeom>
            <a:noFill/>
            <a:ln w="38100" cap="flat">
              <a:solidFill>
                <a:srgbClr val="FFFFFF"/>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192" name="그룹"/>
            <p:cNvGrpSpPr/>
            <p:nvPr/>
          </p:nvGrpSpPr>
          <p:grpSpPr>
            <a:xfrm>
              <a:off x="10856780" y="193674"/>
              <a:ext cx="1177396" cy="355601"/>
              <a:chOff x="0" y="0"/>
              <a:chExt cx="1177394" cy="355600"/>
            </a:xfrm>
          </p:grpSpPr>
          <p:sp>
            <p:nvSpPr>
              <p:cNvPr id="184" name="사각형"/>
              <p:cNvSpPr/>
              <p:nvPr/>
            </p:nvSpPr>
            <p:spPr>
              <a:xfrm>
                <a:off x="0" y="0"/>
                <a:ext cx="355601" cy="355600"/>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185" name="선"/>
              <p:cNvSpPr/>
              <p:nvPr/>
            </p:nvSpPr>
            <p:spPr>
              <a:xfrm>
                <a:off x="73069" y="257328"/>
                <a:ext cx="209462" cy="1"/>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p>
            </p:txBody>
          </p:sp>
          <p:sp>
            <p:nvSpPr>
              <p:cNvPr id="186" name="사각형"/>
              <p:cNvSpPr/>
              <p:nvPr/>
            </p:nvSpPr>
            <p:spPr>
              <a:xfrm>
                <a:off x="410896" y="0"/>
                <a:ext cx="355601" cy="355600"/>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187" name="사각형"/>
              <p:cNvSpPr/>
              <p:nvPr/>
            </p:nvSpPr>
            <p:spPr>
              <a:xfrm>
                <a:off x="514139" y="92951"/>
                <a:ext cx="149117" cy="149117"/>
              </a:xfrm>
              <a:prstGeom prst="rect">
                <a:avLst/>
              </a:prstGeom>
              <a:solidFill>
                <a:srgbClr val="000000"/>
              </a:solidFill>
              <a:ln w="50800" cap="flat">
                <a:solidFill>
                  <a:srgbClr val="FFFFFF"/>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188" name="사각형"/>
              <p:cNvSpPr/>
              <p:nvPr/>
            </p:nvSpPr>
            <p:spPr>
              <a:xfrm>
                <a:off x="821794" y="0"/>
                <a:ext cx="355601" cy="355600"/>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191" name="그룹"/>
              <p:cNvGrpSpPr/>
              <p:nvPr/>
            </p:nvGrpSpPr>
            <p:grpSpPr>
              <a:xfrm>
                <a:off x="908922" y="81304"/>
                <a:ext cx="181345" cy="181345"/>
                <a:chOff x="0" y="0"/>
                <a:chExt cx="181344" cy="181343"/>
              </a:xfrm>
            </p:grpSpPr>
            <p:sp>
              <p:nvSpPr>
                <p:cNvPr id="189" name="선"/>
                <p:cNvSpPr/>
                <p:nvPr/>
              </p:nvSpPr>
              <p:spPr>
                <a:xfrm flipV="1">
                  <a:off x="-1" y="-1"/>
                  <a:ext cx="181345" cy="18134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p>
              </p:txBody>
            </p:sp>
            <p:sp>
              <p:nvSpPr>
                <p:cNvPr id="190" name="선"/>
                <p:cNvSpPr/>
                <p:nvPr/>
              </p:nvSpPr>
              <p:spPr>
                <a:xfrm flipH="1" flipV="1">
                  <a:off x="0" y="-1"/>
                  <a:ext cx="181345" cy="18134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p>
              </p:txBody>
            </p:sp>
          </p:grpSp>
        </p:grpSp>
        <p:sp>
          <p:nvSpPr>
            <p:cNvPr id="193" name="선"/>
            <p:cNvSpPr/>
            <p:nvPr/>
          </p:nvSpPr>
          <p:spPr>
            <a:xfrm>
              <a:off x="11920755" y="1129335"/>
              <a:ext cx="303393" cy="1"/>
            </a:xfrm>
            <a:prstGeom prst="line">
              <a:avLst/>
            </a:prstGeom>
            <a:noFill/>
            <a:ln w="63500" cap="flat">
              <a:solidFill>
                <a:srgbClr val="FFFFFF"/>
              </a:solidFill>
              <a:prstDash val="solid"/>
              <a:miter lim="400000"/>
            </a:ln>
            <a:effectLst/>
          </p:spPr>
          <p:txBody>
            <a:bodyPr wrap="square" lIns="50800" tIns="50800" rIns="50800" bIns="50800" numCol="1" anchor="ctr">
              <a:noAutofit/>
            </a:bodyPr>
            <a:lstStyle/>
            <a:p>
              <a:pPr/>
            </a:p>
          </p:txBody>
        </p:sp>
        <p:sp>
          <p:nvSpPr>
            <p:cNvPr id="194" name="삼각형"/>
            <p:cNvSpPr/>
            <p:nvPr/>
          </p:nvSpPr>
          <p:spPr>
            <a:xfrm flipH="1" rot="10800000">
              <a:off x="11978564" y="8674407"/>
              <a:ext cx="165101" cy="126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FFFFFF"/>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195" name="선"/>
            <p:cNvSpPr/>
            <p:nvPr/>
          </p:nvSpPr>
          <p:spPr>
            <a:xfrm>
              <a:off x="11904800" y="8537669"/>
              <a:ext cx="332048" cy="1"/>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p>
          </p:txBody>
        </p:sp>
        <p:pic>
          <p:nvPicPr>
            <p:cNvPr id="196" name="이미지" descr="이미지"/>
            <p:cNvPicPr>
              <a:picLocks noChangeAspect="1"/>
            </p:cNvPicPr>
            <p:nvPr/>
          </p:nvPicPr>
          <p:blipFill>
            <a:blip r:embed="rId2">
              <a:extLst/>
            </a:blip>
            <a:srcRect l="0" t="0" r="0" b="9128"/>
            <a:stretch>
              <a:fillRect/>
            </a:stretch>
          </p:blipFill>
          <p:spPr>
            <a:xfrm>
              <a:off x="196758" y="149224"/>
              <a:ext cx="528898" cy="444563"/>
            </a:xfrm>
            <a:prstGeom prst="rect">
              <a:avLst/>
            </a:prstGeom>
            <a:ln w="12700" cap="flat">
              <a:noFill/>
              <a:miter lim="400000"/>
            </a:ln>
            <a:effectLst/>
          </p:spPr>
        </p:pic>
        <p:sp>
          <p:nvSpPr>
            <p:cNvPr id="197" name="삼각형"/>
            <p:cNvSpPr/>
            <p:nvPr/>
          </p:nvSpPr>
          <p:spPr>
            <a:xfrm>
              <a:off x="11991263" y="872749"/>
              <a:ext cx="165101" cy="126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FFFFFF"/>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sp>
        <p:nvSpPr>
          <p:cNvPr id="199" name="직사각형"/>
          <p:cNvSpPr/>
          <p:nvPr/>
        </p:nvSpPr>
        <p:spPr>
          <a:xfrm>
            <a:off x="12317875" y="1557866"/>
            <a:ext cx="301692" cy="831587"/>
          </a:xfrm>
          <a:prstGeom prst="rect">
            <a:avLst/>
          </a:prstGeom>
          <a:solidFill>
            <a:srgbClr val="FFFFFF"/>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200" name="Index"/>
          <p:cNvSpPr txBox="1"/>
          <p:nvPr/>
        </p:nvSpPr>
        <p:spPr>
          <a:xfrm>
            <a:off x="790236" y="1642807"/>
            <a:ext cx="1860551"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5500">
                <a:solidFill>
                  <a:srgbClr val="FFE300"/>
                </a:solidFill>
                <a:latin typeface="NeoDunggeunmo"/>
                <a:ea typeface="NeoDunggeunmo"/>
                <a:cs typeface="NeoDunggeunmo"/>
                <a:sym typeface="NeoDunggeunmo"/>
              </a:defRPr>
            </a:lvl1pPr>
          </a:lstStyle>
          <a:p>
            <a:pPr/>
            <a:r>
              <a:t>Index</a:t>
            </a:r>
          </a:p>
        </p:txBody>
      </p:sp>
      <p:sp>
        <p:nvSpPr>
          <p:cNvPr id="201" name="목차"/>
          <p:cNvSpPr txBox="1"/>
          <p:nvPr/>
        </p:nvSpPr>
        <p:spPr>
          <a:xfrm>
            <a:off x="790236" y="2396340"/>
            <a:ext cx="1003301"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3500">
                <a:solidFill>
                  <a:srgbClr val="FFE300"/>
                </a:solidFill>
                <a:latin typeface="NeoDunggeunmo"/>
                <a:ea typeface="NeoDunggeunmo"/>
                <a:cs typeface="NeoDunggeunmo"/>
                <a:sym typeface="NeoDunggeunmo"/>
              </a:defRPr>
            </a:lvl1pPr>
          </a:lstStyle>
          <a:p>
            <a:pPr/>
            <a:r>
              <a:t>목차</a:t>
            </a:r>
          </a:p>
        </p:txBody>
      </p:sp>
      <p:sp>
        <p:nvSpPr>
          <p:cNvPr id="202" name="1."/>
          <p:cNvSpPr txBox="1"/>
          <p:nvPr/>
        </p:nvSpPr>
        <p:spPr>
          <a:xfrm>
            <a:off x="4210769" y="1706307"/>
            <a:ext cx="404496"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2500">
                <a:solidFill>
                  <a:srgbClr val="FFFFFF"/>
                </a:solidFill>
                <a:latin typeface="Noto Sans CJK KR Bold"/>
                <a:ea typeface="Noto Sans CJK KR Bold"/>
                <a:cs typeface="Noto Sans CJK KR Bold"/>
                <a:sym typeface="Noto Sans CJK KR Bold"/>
              </a:defRPr>
            </a:lvl1pPr>
          </a:lstStyle>
          <a:p>
            <a:pPr/>
            <a:r>
              <a:t>1.</a:t>
            </a:r>
          </a:p>
        </p:txBody>
      </p:sp>
      <p:sp>
        <p:nvSpPr>
          <p:cNvPr id="203" name="제목을 입력해주세요"/>
          <p:cNvSpPr txBox="1"/>
          <p:nvPr/>
        </p:nvSpPr>
        <p:spPr>
          <a:xfrm>
            <a:off x="4643246" y="1706307"/>
            <a:ext cx="2815274"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2500">
                <a:solidFill>
                  <a:srgbClr val="FFFFFF"/>
                </a:solidFill>
                <a:latin typeface="Noto Sans CJK KR Bold"/>
                <a:ea typeface="Noto Sans CJK KR Bold"/>
                <a:cs typeface="Noto Sans CJK KR Bold"/>
                <a:sym typeface="Noto Sans CJK KR Bold"/>
              </a:defRPr>
            </a:lvl1pPr>
          </a:lstStyle>
          <a:p>
            <a:pPr/>
            <a:r>
              <a:t>제목을 입력해주세요</a:t>
            </a:r>
          </a:p>
        </p:txBody>
      </p:sp>
      <p:sp>
        <p:nvSpPr>
          <p:cNvPr id="204" name="2."/>
          <p:cNvSpPr txBox="1"/>
          <p:nvPr/>
        </p:nvSpPr>
        <p:spPr>
          <a:xfrm>
            <a:off x="4210769" y="2502174"/>
            <a:ext cx="404496"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2500">
                <a:solidFill>
                  <a:srgbClr val="FFFFFF"/>
                </a:solidFill>
                <a:latin typeface="Noto Sans CJK KR Bold"/>
                <a:ea typeface="Noto Sans CJK KR Bold"/>
                <a:cs typeface="Noto Sans CJK KR Bold"/>
                <a:sym typeface="Noto Sans CJK KR Bold"/>
              </a:defRPr>
            </a:lvl1pPr>
          </a:lstStyle>
          <a:p>
            <a:pPr/>
            <a:r>
              <a:t>2.</a:t>
            </a:r>
          </a:p>
        </p:txBody>
      </p:sp>
      <p:sp>
        <p:nvSpPr>
          <p:cNvPr id="205" name="제목을 입력해주세요"/>
          <p:cNvSpPr txBox="1"/>
          <p:nvPr/>
        </p:nvSpPr>
        <p:spPr>
          <a:xfrm>
            <a:off x="4643247" y="2502174"/>
            <a:ext cx="2815273"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2500">
                <a:solidFill>
                  <a:srgbClr val="FFFFFF"/>
                </a:solidFill>
                <a:latin typeface="Noto Sans CJK KR Bold"/>
                <a:ea typeface="Noto Sans CJK KR Bold"/>
                <a:cs typeface="Noto Sans CJK KR Bold"/>
                <a:sym typeface="Noto Sans CJK KR Bold"/>
              </a:defRPr>
            </a:lvl1pPr>
          </a:lstStyle>
          <a:p>
            <a:pPr/>
            <a:r>
              <a:t>제목을 입력해주세요</a:t>
            </a:r>
          </a:p>
        </p:txBody>
      </p:sp>
      <p:sp>
        <p:nvSpPr>
          <p:cNvPr id="206" name="3."/>
          <p:cNvSpPr txBox="1"/>
          <p:nvPr/>
        </p:nvSpPr>
        <p:spPr>
          <a:xfrm>
            <a:off x="4210769" y="3298040"/>
            <a:ext cx="404496"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2500">
                <a:solidFill>
                  <a:srgbClr val="FFFFFF"/>
                </a:solidFill>
                <a:latin typeface="Noto Sans CJK KR Bold"/>
                <a:ea typeface="Noto Sans CJK KR Bold"/>
                <a:cs typeface="Noto Sans CJK KR Bold"/>
                <a:sym typeface="Noto Sans CJK KR Bold"/>
              </a:defRPr>
            </a:lvl1pPr>
          </a:lstStyle>
          <a:p>
            <a:pPr/>
            <a:r>
              <a:t>3.</a:t>
            </a:r>
          </a:p>
        </p:txBody>
      </p:sp>
      <p:sp>
        <p:nvSpPr>
          <p:cNvPr id="207" name="제목을 입력해주세요"/>
          <p:cNvSpPr txBox="1"/>
          <p:nvPr/>
        </p:nvSpPr>
        <p:spPr>
          <a:xfrm>
            <a:off x="4643247" y="3298040"/>
            <a:ext cx="2815273"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2500">
                <a:solidFill>
                  <a:srgbClr val="FFFFFF"/>
                </a:solidFill>
                <a:latin typeface="Noto Sans CJK KR Bold"/>
                <a:ea typeface="Noto Sans CJK KR Bold"/>
                <a:cs typeface="Noto Sans CJK KR Bold"/>
                <a:sym typeface="Noto Sans CJK KR Bold"/>
              </a:defRPr>
            </a:lvl1pPr>
          </a:lstStyle>
          <a:p>
            <a:pPr/>
            <a:r>
              <a:t>제목을 입력해주세요</a:t>
            </a:r>
          </a:p>
        </p:txBody>
      </p:sp>
      <p:sp>
        <p:nvSpPr>
          <p:cNvPr id="208" name="4."/>
          <p:cNvSpPr txBox="1"/>
          <p:nvPr/>
        </p:nvSpPr>
        <p:spPr>
          <a:xfrm>
            <a:off x="4210769" y="4093907"/>
            <a:ext cx="404496"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2500">
                <a:solidFill>
                  <a:srgbClr val="FFFFFF"/>
                </a:solidFill>
                <a:latin typeface="Noto Sans CJK KR Bold"/>
                <a:ea typeface="Noto Sans CJK KR Bold"/>
                <a:cs typeface="Noto Sans CJK KR Bold"/>
                <a:sym typeface="Noto Sans CJK KR Bold"/>
              </a:defRPr>
            </a:lvl1pPr>
          </a:lstStyle>
          <a:p>
            <a:pPr/>
            <a:r>
              <a:t>4.</a:t>
            </a:r>
          </a:p>
        </p:txBody>
      </p:sp>
      <p:sp>
        <p:nvSpPr>
          <p:cNvPr id="209" name="제목을 입력해주세요"/>
          <p:cNvSpPr txBox="1"/>
          <p:nvPr/>
        </p:nvSpPr>
        <p:spPr>
          <a:xfrm>
            <a:off x="4643247" y="4093907"/>
            <a:ext cx="2815273"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2500">
                <a:solidFill>
                  <a:srgbClr val="FFFFFF"/>
                </a:solidFill>
                <a:latin typeface="Noto Sans CJK KR Bold"/>
                <a:ea typeface="Noto Sans CJK KR Bold"/>
                <a:cs typeface="Noto Sans CJK KR Bold"/>
                <a:sym typeface="Noto Sans CJK KR Bold"/>
              </a:defRPr>
            </a:lvl1pPr>
          </a:lstStyle>
          <a:p>
            <a:pPr/>
            <a:r>
              <a:t>제목을 입력해주세요</a:t>
            </a:r>
          </a:p>
        </p:txBody>
      </p:sp>
      <p:sp>
        <p:nvSpPr>
          <p:cNvPr id="210" name="5."/>
          <p:cNvSpPr txBox="1"/>
          <p:nvPr/>
        </p:nvSpPr>
        <p:spPr>
          <a:xfrm>
            <a:off x="4210769" y="4889773"/>
            <a:ext cx="404496"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2500">
                <a:solidFill>
                  <a:srgbClr val="FFFFFF"/>
                </a:solidFill>
                <a:latin typeface="Noto Sans CJK KR Bold"/>
                <a:ea typeface="Noto Sans CJK KR Bold"/>
                <a:cs typeface="Noto Sans CJK KR Bold"/>
                <a:sym typeface="Noto Sans CJK KR Bold"/>
              </a:defRPr>
            </a:lvl1pPr>
          </a:lstStyle>
          <a:p>
            <a:pPr/>
            <a:r>
              <a:t>5.</a:t>
            </a:r>
          </a:p>
        </p:txBody>
      </p:sp>
      <p:sp>
        <p:nvSpPr>
          <p:cNvPr id="211" name="제목을 입력해주세요"/>
          <p:cNvSpPr txBox="1"/>
          <p:nvPr/>
        </p:nvSpPr>
        <p:spPr>
          <a:xfrm>
            <a:off x="4643247" y="4889773"/>
            <a:ext cx="2815273"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2500">
                <a:solidFill>
                  <a:srgbClr val="FFFFFF"/>
                </a:solidFill>
                <a:latin typeface="Noto Sans CJK KR Bold"/>
                <a:ea typeface="Noto Sans CJK KR Bold"/>
                <a:cs typeface="Noto Sans CJK KR Bold"/>
                <a:sym typeface="Noto Sans CJK KR Bold"/>
              </a:defRPr>
            </a:lvl1pPr>
          </a:lstStyle>
          <a:p>
            <a:pPr/>
            <a:r>
              <a:t>제목을 입력해주세요</a:t>
            </a:r>
          </a:p>
        </p:txBody>
      </p:sp>
      <p:sp>
        <p:nvSpPr>
          <p:cNvPr id="212" name="6."/>
          <p:cNvSpPr txBox="1"/>
          <p:nvPr/>
        </p:nvSpPr>
        <p:spPr>
          <a:xfrm>
            <a:off x="4210769" y="5685640"/>
            <a:ext cx="404496"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2500">
                <a:solidFill>
                  <a:srgbClr val="FFFFFF"/>
                </a:solidFill>
                <a:latin typeface="Noto Sans CJK KR Bold"/>
                <a:ea typeface="Noto Sans CJK KR Bold"/>
                <a:cs typeface="Noto Sans CJK KR Bold"/>
                <a:sym typeface="Noto Sans CJK KR Bold"/>
              </a:defRPr>
            </a:lvl1pPr>
          </a:lstStyle>
          <a:p>
            <a:pPr/>
            <a:r>
              <a:t>6.</a:t>
            </a:r>
          </a:p>
        </p:txBody>
      </p:sp>
      <p:sp>
        <p:nvSpPr>
          <p:cNvPr id="213" name="제목을 입력해주세요"/>
          <p:cNvSpPr txBox="1"/>
          <p:nvPr/>
        </p:nvSpPr>
        <p:spPr>
          <a:xfrm>
            <a:off x="4643247" y="5685640"/>
            <a:ext cx="2815273"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2500">
                <a:solidFill>
                  <a:srgbClr val="FFFFFF"/>
                </a:solidFill>
                <a:latin typeface="Noto Sans CJK KR Bold"/>
                <a:ea typeface="Noto Sans CJK KR Bold"/>
                <a:cs typeface="Noto Sans CJK KR Bold"/>
                <a:sym typeface="Noto Sans CJK KR Bold"/>
              </a:defRPr>
            </a:lvl1pPr>
          </a:lstStyle>
          <a:p>
            <a:pPr/>
            <a:r>
              <a:t>제목을 입력해주세요</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직사각형"/>
          <p:cNvSpPr/>
          <p:nvPr/>
        </p:nvSpPr>
        <p:spPr>
          <a:xfrm>
            <a:off x="-8467" y="-25400"/>
            <a:ext cx="13021735" cy="9804400"/>
          </a:xfrm>
          <a:prstGeom prst="rect">
            <a:avLst/>
          </a:prstGeom>
          <a:solidFill>
            <a:srgbClr val="000000"/>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234" name="그룹"/>
          <p:cNvGrpSpPr/>
          <p:nvPr/>
        </p:nvGrpSpPr>
        <p:grpSpPr>
          <a:xfrm>
            <a:off x="386952" y="408649"/>
            <a:ext cx="12236849" cy="8936302"/>
            <a:chOff x="0" y="0"/>
            <a:chExt cx="12236847" cy="8936301"/>
          </a:xfrm>
        </p:grpSpPr>
        <p:sp>
          <p:nvSpPr>
            <p:cNvPr id="216" name="직사각형"/>
            <p:cNvSpPr/>
            <p:nvPr/>
          </p:nvSpPr>
          <p:spPr>
            <a:xfrm>
              <a:off x="0" y="45243"/>
              <a:ext cx="12230895" cy="8889471"/>
            </a:xfrm>
            <a:prstGeom prst="rect">
              <a:avLst/>
            </a:prstGeom>
            <a:noFill/>
            <a:ln w="38100" cap="flat">
              <a:solidFill>
                <a:srgbClr val="FFFFFF"/>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217" name="직사각형"/>
            <p:cNvSpPr/>
            <p:nvPr/>
          </p:nvSpPr>
          <p:spPr>
            <a:xfrm>
              <a:off x="0" y="0"/>
              <a:ext cx="12230895" cy="742950"/>
            </a:xfrm>
            <a:prstGeom prst="rect">
              <a:avLst/>
            </a:prstGeom>
            <a:solidFill>
              <a:srgbClr val="FFE300"/>
            </a:solidFill>
            <a:ln w="38100" cap="flat">
              <a:solidFill>
                <a:srgbClr val="FFFFFF"/>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218" name="대제목을 입력해주세요"/>
            <p:cNvSpPr/>
            <p:nvPr/>
          </p:nvSpPr>
          <p:spPr>
            <a:xfrm>
              <a:off x="802796" y="396874"/>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nSpc>
                  <a:spcPct val="70000"/>
                </a:lnSpc>
                <a:defRPr sz="2000">
                  <a:latin typeface="NeoDunggeunmo"/>
                  <a:ea typeface="NeoDunggeunmo"/>
                  <a:cs typeface="NeoDunggeunmo"/>
                  <a:sym typeface="NeoDunggeunmo"/>
                </a:defRPr>
              </a:lvl1pPr>
            </a:lstStyle>
            <a:p>
              <a:pPr/>
              <a:r>
                <a:t>대제목을 입력해주세요</a:t>
              </a:r>
            </a:p>
          </p:txBody>
        </p:sp>
        <p:sp>
          <p:nvSpPr>
            <p:cNvPr id="219" name="직사각형"/>
            <p:cNvSpPr/>
            <p:nvPr/>
          </p:nvSpPr>
          <p:spPr>
            <a:xfrm>
              <a:off x="11911443" y="749895"/>
              <a:ext cx="319056" cy="8186407"/>
            </a:xfrm>
            <a:prstGeom prst="rect">
              <a:avLst/>
            </a:prstGeom>
            <a:noFill/>
            <a:ln w="38100" cap="flat">
              <a:solidFill>
                <a:srgbClr val="FFFFFF"/>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228" name="그룹"/>
            <p:cNvGrpSpPr/>
            <p:nvPr/>
          </p:nvGrpSpPr>
          <p:grpSpPr>
            <a:xfrm>
              <a:off x="10856780" y="193674"/>
              <a:ext cx="1177396" cy="355601"/>
              <a:chOff x="0" y="0"/>
              <a:chExt cx="1177394" cy="355600"/>
            </a:xfrm>
          </p:grpSpPr>
          <p:sp>
            <p:nvSpPr>
              <p:cNvPr id="220" name="사각형"/>
              <p:cNvSpPr/>
              <p:nvPr/>
            </p:nvSpPr>
            <p:spPr>
              <a:xfrm>
                <a:off x="0" y="0"/>
                <a:ext cx="355601" cy="355600"/>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221" name="선"/>
              <p:cNvSpPr/>
              <p:nvPr/>
            </p:nvSpPr>
            <p:spPr>
              <a:xfrm>
                <a:off x="73069" y="257328"/>
                <a:ext cx="209462" cy="1"/>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p>
            </p:txBody>
          </p:sp>
          <p:sp>
            <p:nvSpPr>
              <p:cNvPr id="222" name="사각형"/>
              <p:cNvSpPr/>
              <p:nvPr/>
            </p:nvSpPr>
            <p:spPr>
              <a:xfrm>
                <a:off x="410896" y="0"/>
                <a:ext cx="355601" cy="355600"/>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223" name="사각형"/>
              <p:cNvSpPr/>
              <p:nvPr/>
            </p:nvSpPr>
            <p:spPr>
              <a:xfrm>
                <a:off x="514139" y="92951"/>
                <a:ext cx="149117" cy="149117"/>
              </a:xfrm>
              <a:prstGeom prst="rect">
                <a:avLst/>
              </a:prstGeom>
              <a:solidFill>
                <a:srgbClr val="000000"/>
              </a:solidFill>
              <a:ln w="50800" cap="flat">
                <a:solidFill>
                  <a:srgbClr val="FFFFFF"/>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224" name="사각형"/>
              <p:cNvSpPr/>
              <p:nvPr/>
            </p:nvSpPr>
            <p:spPr>
              <a:xfrm>
                <a:off x="821794" y="0"/>
                <a:ext cx="355601" cy="355600"/>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227" name="그룹"/>
              <p:cNvGrpSpPr/>
              <p:nvPr/>
            </p:nvGrpSpPr>
            <p:grpSpPr>
              <a:xfrm>
                <a:off x="908922" y="81304"/>
                <a:ext cx="181345" cy="181345"/>
                <a:chOff x="0" y="0"/>
                <a:chExt cx="181344" cy="181343"/>
              </a:xfrm>
            </p:grpSpPr>
            <p:sp>
              <p:nvSpPr>
                <p:cNvPr id="225" name="선"/>
                <p:cNvSpPr/>
                <p:nvPr/>
              </p:nvSpPr>
              <p:spPr>
                <a:xfrm flipV="1">
                  <a:off x="-1" y="-1"/>
                  <a:ext cx="181345" cy="18134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p>
              </p:txBody>
            </p:sp>
            <p:sp>
              <p:nvSpPr>
                <p:cNvPr id="226" name="선"/>
                <p:cNvSpPr/>
                <p:nvPr/>
              </p:nvSpPr>
              <p:spPr>
                <a:xfrm flipH="1" flipV="1">
                  <a:off x="0" y="-1"/>
                  <a:ext cx="181345" cy="18134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p>
              </p:txBody>
            </p:sp>
          </p:grpSp>
        </p:grpSp>
        <p:sp>
          <p:nvSpPr>
            <p:cNvPr id="229" name="선"/>
            <p:cNvSpPr/>
            <p:nvPr/>
          </p:nvSpPr>
          <p:spPr>
            <a:xfrm>
              <a:off x="11920755" y="1129335"/>
              <a:ext cx="303393" cy="1"/>
            </a:xfrm>
            <a:prstGeom prst="line">
              <a:avLst/>
            </a:prstGeom>
            <a:noFill/>
            <a:ln w="63500" cap="flat">
              <a:solidFill>
                <a:srgbClr val="FFFFFF"/>
              </a:solidFill>
              <a:prstDash val="solid"/>
              <a:miter lim="400000"/>
            </a:ln>
            <a:effectLst/>
          </p:spPr>
          <p:txBody>
            <a:bodyPr wrap="square" lIns="50800" tIns="50800" rIns="50800" bIns="50800" numCol="1" anchor="ctr">
              <a:noAutofit/>
            </a:bodyPr>
            <a:lstStyle/>
            <a:p>
              <a:pPr/>
            </a:p>
          </p:txBody>
        </p:sp>
        <p:sp>
          <p:nvSpPr>
            <p:cNvPr id="230" name="삼각형"/>
            <p:cNvSpPr/>
            <p:nvPr/>
          </p:nvSpPr>
          <p:spPr>
            <a:xfrm flipH="1" rot="10800000">
              <a:off x="11978564" y="8674407"/>
              <a:ext cx="165101" cy="126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FFFFFF"/>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231" name="선"/>
            <p:cNvSpPr/>
            <p:nvPr/>
          </p:nvSpPr>
          <p:spPr>
            <a:xfrm>
              <a:off x="11904800" y="8537669"/>
              <a:ext cx="332048" cy="1"/>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p>
          </p:txBody>
        </p:sp>
        <p:pic>
          <p:nvPicPr>
            <p:cNvPr id="232" name="이미지" descr="이미지"/>
            <p:cNvPicPr>
              <a:picLocks noChangeAspect="1"/>
            </p:cNvPicPr>
            <p:nvPr/>
          </p:nvPicPr>
          <p:blipFill>
            <a:blip r:embed="rId2">
              <a:extLst/>
            </a:blip>
            <a:srcRect l="0" t="0" r="0" b="9128"/>
            <a:stretch>
              <a:fillRect/>
            </a:stretch>
          </p:blipFill>
          <p:spPr>
            <a:xfrm>
              <a:off x="196758" y="149224"/>
              <a:ext cx="528898" cy="444563"/>
            </a:xfrm>
            <a:prstGeom prst="rect">
              <a:avLst/>
            </a:prstGeom>
            <a:ln w="12700" cap="flat">
              <a:noFill/>
              <a:miter lim="400000"/>
            </a:ln>
            <a:effectLst/>
          </p:spPr>
        </p:pic>
        <p:sp>
          <p:nvSpPr>
            <p:cNvPr id="233" name="삼각형"/>
            <p:cNvSpPr/>
            <p:nvPr/>
          </p:nvSpPr>
          <p:spPr>
            <a:xfrm>
              <a:off x="11991263" y="872749"/>
              <a:ext cx="165101" cy="126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FFFFFF"/>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sp>
        <p:nvSpPr>
          <p:cNvPr id="235" name="직사각형"/>
          <p:cNvSpPr/>
          <p:nvPr/>
        </p:nvSpPr>
        <p:spPr>
          <a:xfrm>
            <a:off x="12317875" y="1557866"/>
            <a:ext cx="301692" cy="831587"/>
          </a:xfrm>
          <a:prstGeom prst="rect">
            <a:avLst/>
          </a:prstGeom>
          <a:solidFill>
            <a:srgbClr val="FFFFFF"/>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236" name="선"/>
          <p:cNvSpPr/>
          <p:nvPr/>
        </p:nvSpPr>
        <p:spPr>
          <a:xfrm>
            <a:off x="1911911" y="6146800"/>
            <a:ext cx="10259614" cy="0"/>
          </a:xfrm>
          <a:prstGeom prst="line">
            <a:avLst/>
          </a:prstGeom>
          <a:ln w="25400">
            <a:solidFill>
              <a:srgbClr val="FFFFFF"/>
            </a:solidFill>
            <a:custDash>
              <a:ds d="200000" sp="200000"/>
            </a:custDash>
            <a:miter lim="400000"/>
          </a:ln>
        </p:spPr>
        <p:txBody>
          <a:bodyPr lIns="50800" tIns="50800" rIns="50800" bIns="50800" anchor="ctr"/>
          <a:lstStyle/>
          <a:p>
            <a:pPr/>
          </a:p>
        </p:txBody>
      </p:sp>
      <p:sp>
        <p:nvSpPr>
          <p:cNvPr id="237" name="원"/>
          <p:cNvSpPr/>
          <p:nvPr/>
        </p:nvSpPr>
        <p:spPr>
          <a:xfrm>
            <a:off x="1804392" y="6046192"/>
            <a:ext cx="201216" cy="201216"/>
          </a:xfrm>
          <a:prstGeom prst="ellipse">
            <a:avLst/>
          </a:prstGeom>
          <a:solidFill>
            <a:srgbClr val="FFE300"/>
          </a:solidFill>
          <a:ln w="12700">
            <a:miter lim="400000"/>
          </a:ln>
        </p:spPr>
        <p:txBody>
          <a:bodyPr lIns="50800" tIns="50800" rIns="50800" bIns="50800" anchor="ctr"/>
          <a:lstStyle/>
          <a:p>
            <a:pPr algn="ctr" defTabSz="584200">
              <a:lnSpc>
                <a:spcPct val="100000"/>
              </a:lnSpc>
              <a:spcBef>
                <a:spcPts val="0"/>
              </a:spcBef>
              <a:defRPr sz="2200">
                <a:solidFill>
                  <a:srgbClr val="FFE300"/>
                </a:solidFill>
                <a:latin typeface="Helvetica Neue Medium"/>
                <a:ea typeface="Helvetica Neue Medium"/>
                <a:cs typeface="Helvetica Neue Medium"/>
                <a:sym typeface="Helvetica Neue Medium"/>
              </a:defRPr>
            </a:pPr>
          </a:p>
        </p:txBody>
      </p:sp>
      <p:sp>
        <p:nvSpPr>
          <p:cNvPr id="238" name="원"/>
          <p:cNvSpPr/>
          <p:nvPr/>
        </p:nvSpPr>
        <p:spPr>
          <a:xfrm>
            <a:off x="4598392" y="6046192"/>
            <a:ext cx="201216" cy="201216"/>
          </a:xfrm>
          <a:prstGeom prst="ellipse">
            <a:avLst/>
          </a:prstGeom>
          <a:solidFill>
            <a:srgbClr val="FFE300"/>
          </a:solidFill>
          <a:ln w="12700">
            <a:miter lim="400000"/>
          </a:ln>
        </p:spPr>
        <p:txBody>
          <a:bodyPr lIns="50800" tIns="50800" rIns="50800" bIns="50800" anchor="ctr"/>
          <a:lstStyle/>
          <a:p>
            <a:pPr algn="ctr" defTabSz="584200">
              <a:lnSpc>
                <a:spcPct val="100000"/>
              </a:lnSpc>
              <a:spcBef>
                <a:spcPts val="0"/>
              </a:spcBef>
              <a:defRPr sz="2200">
                <a:solidFill>
                  <a:srgbClr val="FFE300"/>
                </a:solidFill>
                <a:latin typeface="Helvetica Neue Medium"/>
                <a:ea typeface="Helvetica Neue Medium"/>
                <a:cs typeface="Helvetica Neue Medium"/>
                <a:sym typeface="Helvetica Neue Medium"/>
              </a:defRPr>
            </a:pPr>
          </a:p>
        </p:txBody>
      </p:sp>
      <p:sp>
        <p:nvSpPr>
          <p:cNvPr id="239" name="원"/>
          <p:cNvSpPr/>
          <p:nvPr/>
        </p:nvSpPr>
        <p:spPr>
          <a:xfrm>
            <a:off x="7392392" y="6046192"/>
            <a:ext cx="201216" cy="201216"/>
          </a:xfrm>
          <a:prstGeom prst="ellipse">
            <a:avLst/>
          </a:prstGeom>
          <a:solidFill>
            <a:srgbClr val="FFE300"/>
          </a:solidFill>
          <a:ln w="12700">
            <a:miter lim="400000"/>
          </a:ln>
        </p:spPr>
        <p:txBody>
          <a:bodyPr lIns="50800" tIns="50800" rIns="50800" bIns="50800" anchor="ctr"/>
          <a:lstStyle/>
          <a:p>
            <a:pPr algn="ctr" defTabSz="584200">
              <a:lnSpc>
                <a:spcPct val="100000"/>
              </a:lnSpc>
              <a:spcBef>
                <a:spcPts val="0"/>
              </a:spcBef>
              <a:defRPr sz="2200">
                <a:solidFill>
                  <a:srgbClr val="FFE300"/>
                </a:solidFill>
                <a:latin typeface="Helvetica Neue Medium"/>
                <a:ea typeface="Helvetica Neue Medium"/>
                <a:cs typeface="Helvetica Neue Medium"/>
                <a:sym typeface="Helvetica Neue Medium"/>
              </a:defRPr>
            </a:pPr>
          </a:p>
        </p:txBody>
      </p:sp>
      <p:sp>
        <p:nvSpPr>
          <p:cNvPr id="240" name="원"/>
          <p:cNvSpPr/>
          <p:nvPr/>
        </p:nvSpPr>
        <p:spPr>
          <a:xfrm>
            <a:off x="10186392" y="6046192"/>
            <a:ext cx="201216" cy="201216"/>
          </a:xfrm>
          <a:prstGeom prst="ellipse">
            <a:avLst/>
          </a:prstGeom>
          <a:solidFill>
            <a:srgbClr val="FFE300"/>
          </a:solidFill>
          <a:ln w="12700">
            <a:miter lim="400000"/>
          </a:ln>
        </p:spPr>
        <p:txBody>
          <a:bodyPr lIns="50800" tIns="50800" rIns="50800" bIns="50800" anchor="ctr"/>
          <a:lstStyle/>
          <a:p>
            <a:pPr algn="ctr" defTabSz="584200">
              <a:lnSpc>
                <a:spcPct val="100000"/>
              </a:lnSpc>
              <a:spcBef>
                <a:spcPts val="0"/>
              </a:spcBef>
              <a:defRPr sz="2200">
                <a:solidFill>
                  <a:srgbClr val="FFE300"/>
                </a:solidFill>
                <a:latin typeface="Helvetica Neue Medium"/>
                <a:ea typeface="Helvetica Neue Medium"/>
                <a:cs typeface="Helvetica Neue Medium"/>
                <a:sym typeface="Helvetica Neue Medium"/>
              </a:defRPr>
            </a:pPr>
          </a:p>
        </p:txBody>
      </p:sp>
      <p:sp>
        <p:nvSpPr>
          <p:cNvPr id="241" name="0월"/>
          <p:cNvSpPr txBox="1"/>
          <p:nvPr/>
        </p:nvSpPr>
        <p:spPr>
          <a:xfrm>
            <a:off x="1657350" y="6403190"/>
            <a:ext cx="495301" cy="35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lnSpc>
                <a:spcPct val="60000"/>
              </a:lnSpc>
              <a:defRPr sz="2000">
                <a:solidFill>
                  <a:srgbClr val="FFE300"/>
                </a:solidFill>
                <a:latin typeface="NeoDunggeunmo"/>
                <a:ea typeface="NeoDunggeunmo"/>
                <a:cs typeface="NeoDunggeunmo"/>
                <a:sym typeface="NeoDunggeunmo"/>
              </a:defRPr>
            </a:lvl1pPr>
          </a:lstStyle>
          <a:p>
            <a:pPr/>
            <a:r>
              <a:t>0월</a:t>
            </a:r>
          </a:p>
        </p:txBody>
      </p:sp>
      <p:sp>
        <p:nvSpPr>
          <p:cNvPr id="242" name="0월"/>
          <p:cNvSpPr txBox="1"/>
          <p:nvPr/>
        </p:nvSpPr>
        <p:spPr>
          <a:xfrm>
            <a:off x="4451350" y="6403190"/>
            <a:ext cx="495301" cy="35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lnSpc>
                <a:spcPct val="60000"/>
              </a:lnSpc>
              <a:defRPr sz="2000">
                <a:solidFill>
                  <a:srgbClr val="FFE300"/>
                </a:solidFill>
                <a:latin typeface="NeoDunggeunmo"/>
                <a:ea typeface="NeoDunggeunmo"/>
                <a:cs typeface="NeoDunggeunmo"/>
                <a:sym typeface="NeoDunggeunmo"/>
              </a:defRPr>
            </a:lvl1pPr>
          </a:lstStyle>
          <a:p>
            <a:pPr/>
            <a:r>
              <a:t>0월</a:t>
            </a:r>
          </a:p>
        </p:txBody>
      </p:sp>
      <p:sp>
        <p:nvSpPr>
          <p:cNvPr id="243" name="0월"/>
          <p:cNvSpPr txBox="1"/>
          <p:nvPr/>
        </p:nvSpPr>
        <p:spPr>
          <a:xfrm>
            <a:off x="7245350" y="6403190"/>
            <a:ext cx="495301" cy="35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lnSpc>
                <a:spcPct val="60000"/>
              </a:lnSpc>
              <a:defRPr sz="2000">
                <a:solidFill>
                  <a:srgbClr val="FFE300"/>
                </a:solidFill>
                <a:latin typeface="NeoDunggeunmo"/>
                <a:ea typeface="NeoDunggeunmo"/>
                <a:cs typeface="NeoDunggeunmo"/>
                <a:sym typeface="NeoDunggeunmo"/>
              </a:defRPr>
            </a:lvl1pPr>
          </a:lstStyle>
          <a:p>
            <a:pPr/>
            <a:r>
              <a:t>0월</a:t>
            </a:r>
          </a:p>
        </p:txBody>
      </p:sp>
      <p:sp>
        <p:nvSpPr>
          <p:cNvPr id="244" name="0월"/>
          <p:cNvSpPr txBox="1"/>
          <p:nvPr/>
        </p:nvSpPr>
        <p:spPr>
          <a:xfrm>
            <a:off x="10039350" y="6403190"/>
            <a:ext cx="495301" cy="35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lnSpc>
                <a:spcPct val="60000"/>
              </a:lnSpc>
              <a:defRPr sz="2000">
                <a:solidFill>
                  <a:srgbClr val="FFE300"/>
                </a:solidFill>
                <a:latin typeface="NeoDunggeunmo"/>
                <a:ea typeface="NeoDunggeunmo"/>
                <a:cs typeface="NeoDunggeunmo"/>
                <a:sym typeface="NeoDunggeunmo"/>
              </a:defRPr>
            </a:lvl1pPr>
          </a:lstStyle>
          <a:p>
            <a:pPr/>
            <a:r>
              <a:t>0월</a:t>
            </a:r>
          </a:p>
        </p:txBody>
      </p:sp>
      <p:sp>
        <p:nvSpPr>
          <p:cNvPr id="245" name="제목입력"/>
          <p:cNvSpPr txBox="1"/>
          <p:nvPr/>
        </p:nvSpPr>
        <p:spPr>
          <a:xfrm>
            <a:off x="1289049" y="6787573"/>
            <a:ext cx="1231901" cy="39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lnSpc>
                <a:spcPct val="60000"/>
              </a:lnSpc>
              <a:defRPr sz="2200">
                <a:solidFill>
                  <a:srgbClr val="FFFFFF"/>
                </a:solidFill>
                <a:latin typeface="NeoDunggeunmo"/>
                <a:ea typeface="NeoDunggeunmo"/>
                <a:cs typeface="NeoDunggeunmo"/>
                <a:sym typeface="NeoDunggeunmo"/>
              </a:defRPr>
            </a:lvl1pPr>
          </a:lstStyle>
          <a:p>
            <a:pPr/>
            <a:r>
              <a:t>제목입력</a:t>
            </a:r>
          </a:p>
        </p:txBody>
      </p:sp>
      <p:sp>
        <p:nvSpPr>
          <p:cNvPr id="246" name="제목입력"/>
          <p:cNvSpPr txBox="1"/>
          <p:nvPr/>
        </p:nvSpPr>
        <p:spPr>
          <a:xfrm>
            <a:off x="4083049" y="6787573"/>
            <a:ext cx="1231901" cy="39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lnSpc>
                <a:spcPct val="60000"/>
              </a:lnSpc>
              <a:defRPr sz="2200">
                <a:solidFill>
                  <a:srgbClr val="FFFFFF"/>
                </a:solidFill>
                <a:latin typeface="NeoDunggeunmo"/>
                <a:ea typeface="NeoDunggeunmo"/>
                <a:cs typeface="NeoDunggeunmo"/>
                <a:sym typeface="NeoDunggeunmo"/>
              </a:defRPr>
            </a:lvl1pPr>
          </a:lstStyle>
          <a:p>
            <a:pPr/>
            <a:r>
              <a:t>제목입력</a:t>
            </a:r>
          </a:p>
        </p:txBody>
      </p:sp>
      <p:sp>
        <p:nvSpPr>
          <p:cNvPr id="247" name="제목입력"/>
          <p:cNvSpPr txBox="1"/>
          <p:nvPr/>
        </p:nvSpPr>
        <p:spPr>
          <a:xfrm>
            <a:off x="6877049" y="6787573"/>
            <a:ext cx="1231901" cy="39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lnSpc>
                <a:spcPct val="60000"/>
              </a:lnSpc>
              <a:defRPr sz="2200">
                <a:solidFill>
                  <a:srgbClr val="FFFFFF"/>
                </a:solidFill>
                <a:latin typeface="NeoDunggeunmo"/>
                <a:ea typeface="NeoDunggeunmo"/>
                <a:cs typeface="NeoDunggeunmo"/>
                <a:sym typeface="NeoDunggeunmo"/>
              </a:defRPr>
            </a:lvl1pPr>
          </a:lstStyle>
          <a:p>
            <a:pPr/>
            <a:r>
              <a:t>제목입력</a:t>
            </a:r>
          </a:p>
        </p:txBody>
      </p:sp>
      <p:sp>
        <p:nvSpPr>
          <p:cNvPr id="248" name="제목입력"/>
          <p:cNvSpPr txBox="1"/>
          <p:nvPr/>
        </p:nvSpPr>
        <p:spPr>
          <a:xfrm>
            <a:off x="9671049" y="6787573"/>
            <a:ext cx="1231901" cy="39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lnSpc>
                <a:spcPct val="60000"/>
              </a:lnSpc>
              <a:defRPr sz="2200">
                <a:solidFill>
                  <a:srgbClr val="FFFFFF"/>
                </a:solidFill>
                <a:latin typeface="NeoDunggeunmo"/>
                <a:ea typeface="NeoDunggeunmo"/>
                <a:cs typeface="NeoDunggeunmo"/>
                <a:sym typeface="NeoDunggeunmo"/>
              </a:defRPr>
            </a:lvl1pPr>
          </a:lstStyle>
          <a:p>
            <a:pPr/>
            <a:r>
              <a:t>제목입력</a:t>
            </a:r>
          </a:p>
        </p:txBody>
      </p:sp>
      <p:sp>
        <p:nvSpPr>
          <p:cNvPr id="249" name="본문 내용을 입력해주세요…"/>
          <p:cNvSpPr txBox="1"/>
          <p:nvPr/>
        </p:nvSpPr>
        <p:spPr>
          <a:xfrm>
            <a:off x="888441" y="7210056"/>
            <a:ext cx="2033118"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lnSpc>
                <a:spcPct val="10000"/>
              </a:lnSpc>
              <a:spcBef>
                <a:spcPts val="2000"/>
              </a:spcBef>
              <a:defRPr sz="1400">
                <a:solidFill>
                  <a:srgbClr val="FFFFFF"/>
                </a:solidFill>
                <a:latin typeface="Noto Sans CJK KR Regular"/>
                <a:ea typeface="Noto Sans CJK KR Regular"/>
                <a:cs typeface="Noto Sans CJK KR Regular"/>
                <a:sym typeface="Noto Sans CJK KR Regular"/>
              </a:defRPr>
            </a:pPr>
            <a:r>
              <a:t>본문 내용을 입력해주세요</a:t>
            </a:r>
          </a:p>
          <a:p>
            <a:pPr algn="ctr">
              <a:lnSpc>
                <a:spcPct val="10000"/>
              </a:lnSpc>
              <a:spcBef>
                <a:spcPts val="2000"/>
              </a:spcBef>
              <a:defRPr sz="1400">
                <a:solidFill>
                  <a:srgbClr val="FFFFFF"/>
                </a:solidFill>
                <a:latin typeface="Noto Sans CJK KR Regular"/>
                <a:ea typeface="Noto Sans CJK KR Regular"/>
                <a:cs typeface="Noto Sans CJK KR Regular"/>
                <a:sym typeface="Noto Sans CJK KR Regular"/>
              </a:defRPr>
            </a:pPr>
            <a:r>
              <a:t>본문 내용을 입력해주세요</a:t>
            </a:r>
          </a:p>
          <a:p>
            <a:pPr algn="ctr">
              <a:lnSpc>
                <a:spcPct val="10000"/>
              </a:lnSpc>
              <a:spcBef>
                <a:spcPts val="2000"/>
              </a:spcBef>
              <a:defRPr sz="1400">
                <a:solidFill>
                  <a:srgbClr val="FFFFFF"/>
                </a:solidFill>
                <a:latin typeface="Noto Sans CJK KR Regular"/>
                <a:ea typeface="Noto Sans CJK KR Regular"/>
                <a:cs typeface="Noto Sans CJK KR Regular"/>
                <a:sym typeface="Noto Sans CJK KR Regular"/>
              </a:defRPr>
            </a:pPr>
            <a:r>
              <a:t>본문 내용을 입력해주세요</a:t>
            </a:r>
          </a:p>
        </p:txBody>
      </p:sp>
      <p:sp>
        <p:nvSpPr>
          <p:cNvPr id="250" name="본문 내용을 입력해주세요…"/>
          <p:cNvSpPr txBox="1"/>
          <p:nvPr/>
        </p:nvSpPr>
        <p:spPr>
          <a:xfrm>
            <a:off x="3682441" y="7217146"/>
            <a:ext cx="2033118"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lnSpc>
                <a:spcPct val="10000"/>
              </a:lnSpc>
              <a:spcBef>
                <a:spcPts val="2000"/>
              </a:spcBef>
              <a:defRPr sz="1400">
                <a:solidFill>
                  <a:srgbClr val="FFFFFF"/>
                </a:solidFill>
                <a:latin typeface="Noto Sans CJK KR Regular"/>
                <a:ea typeface="Noto Sans CJK KR Regular"/>
                <a:cs typeface="Noto Sans CJK KR Regular"/>
                <a:sym typeface="Noto Sans CJK KR Regular"/>
              </a:defRPr>
            </a:pPr>
            <a:r>
              <a:t>본문 내용을 입력해주세요</a:t>
            </a:r>
          </a:p>
          <a:p>
            <a:pPr algn="ctr">
              <a:lnSpc>
                <a:spcPct val="10000"/>
              </a:lnSpc>
              <a:spcBef>
                <a:spcPts val="2000"/>
              </a:spcBef>
              <a:defRPr sz="1400">
                <a:solidFill>
                  <a:srgbClr val="FFFFFF"/>
                </a:solidFill>
                <a:latin typeface="Noto Sans CJK KR Regular"/>
                <a:ea typeface="Noto Sans CJK KR Regular"/>
                <a:cs typeface="Noto Sans CJK KR Regular"/>
                <a:sym typeface="Noto Sans CJK KR Regular"/>
              </a:defRPr>
            </a:pPr>
            <a:r>
              <a:t>본문 내용을 입력해주세요</a:t>
            </a:r>
          </a:p>
          <a:p>
            <a:pPr algn="ctr">
              <a:lnSpc>
                <a:spcPct val="10000"/>
              </a:lnSpc>
              <a:spcBef>
                <a:spcPts val="2000"/>
              </a:spcBef>
              <a:defRPr sz="1400">
                <a:solidFill>
                  <a:srgbClr val="FFFFFF"/>
                </a:solidFill>
                <a:latin typeface="Noto Sans CJK KR Regular"/>
                <a:ea typeface="Noto Sans CJK KR Regular"/>
                <a:cs typeface="Noto Sans CJK KR Regular"/>
                <a:sym typeface="Noto Sans CJK KR Regular"/>
              </a:defRPr>
            </a:pPr>
            <a:r>
              <a:t>본문 내용을 입력해주세요</a:t>
            </a:r>
          </a:p>
        </p:txBody>
      </p:sp>
      <p:sp>
        <p:nvSpPr>
          <p:cNvPr id="251" name="본문 내용을 입력해주세요…"/>
          <p:cNvSpPr txBox="1"/>
          <p:nvPr/>
        </p:nvSpPr>
        <p:spPr>
          <a:xfrm>
            <a:off x="6476441" y="7210056"/>
            <a:ext cx="2033118"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lnSpc>
                <a:spcPct val="10000"/>
              </a:lnSpc>
              <a:spcBef>
                <a:spcPts val="2000"/>
              </a:spcBef>
              <a:defRPr sz="1400">
                <a:solidFill>
                  <a:srgbClr val="FFFFFF"/>
                </a:solidFill>
                <a:latin typeface="Noto Sans CJK KR Regular"/>
                <a:ea typeface="Noto Sans CJK KR Regular"/>
                <a:cs typeface="Noto Sans CJK KR Regular"/>
                <a:sym typeface="Noto Sans CJK KR Regular"/>
              </a:defRPr>
            </a:pPr>
            <a:r>
              <a:t>본문 내용을 입력해주세요</a:t>
            </a:r>
          </a:p>
          <a:p>
            <a:pPr algn="ctr">
              <a:lnSpc>
                <a:spcPct val="10000"/>
              </a:lnSpc>
              <a:spcBef>
                <a:spcPts val="2000"/>
              </a:spcBef>
              <a:defRPr sz="1400">
                <a:solidFill>
                  <a:srgbClr val="FFFFFF"/>
                </a:solidFill>
                <a:latin typeface="Noto Sans CJK KR Regular"/>
                <a:ea typeface="Noto Sans CJK KR Regular"/>
                <a:cs typeface="Noto Sans CJK KR Regular"/>
                <a:sym typeface="Noto Sans CJK KR Regular"/>
              </a:defRPr>
            </a:pPr>
            <a:r>
              <a:t>본문 내용을 입력해주세요</a:t>
            </a:r>
          </a:p>
          <a:p>
            <a:pPr algn="ctr">
              <a:lnSpc>
                <a:spcPct val="10000"/>
              </a:lnSpc>
              <a:spcBef>
                <a:spcPts val="2000"/>
              </a:spcBef>
              <a:defRPr sz="1400">
                <a:solidFill>
                  <a:srgbClr val="FFFFFF"/>
                </a:solidFill>
                <a:latin typeface="Noto Sans CJK KR Regular"/>
                <a:ea typeface="Noto Sans CJK KR Regular"/>
                <a:cs typeface="Noto Sans CJK KR Regular"/>
                <a:sym typeface="Noto Sans CJK KR Regular"/>
              </a:defRPr>
            </a:pPr>
            <a:r>
              <a:t>본문 내용을 입력해주세요</a:t>
            </a:r>
          </a:p>
        </p:txBody>
      </p:sp>
      <p:sp>
        <p:nvSpPr>
          <p:cNvPr id="252" name="본문 내용을 입력해주세요…"/>
          <p:cNvSpPr txBox="1"/>
          <p:nvPr/>
        </p:nvSpPr>
        <p:spPr>
          <a:xfrm>
            <a:off x="9270441" y="7210056"/>
            <a:ext cx="2033118"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lnSpc>
                <a:spcPct val="10000"/>
              </a:lnSpc>
              <a:spcBef>
                <a:spcPts val="2000"/>
              </a:spcBef>
              <a:defRPr sz="1400">
                <a:solidFill>
                  <a:srgbClr val="FFFFFF"/>
                </a:solidFill>
                <a:latin typeface="Noto Sans CJK KR Regular"/>
                <a:ea typeface="Noto Sans CJK KR Regular"/>
                <a:cs typeface="Noto Sans CJK KR Regular"/>
                <a:sym typeface="Noto Sans CJK KR Regular"/>
              </a:defRPr>
            </a:pPr>
            <a:r>
              <a:t>본문 내용을 입력해주세요</a:t>
            </a:r>
          </a:p>
          <a:p>
            <a:pPr algn="ctr">
              <a:lnSpc>
                <a:spcPct val="10000"/>
              </a:lnSpc>
              <a:spcBef>
                <a:spcPts val="2000"/>
              </a:spcBef>
              <a:defRPr sz="1400">
                <a:solidFill>
                  <a:srgbClr val="FFFFFF"/>
                </a:solidFill>
                <a:latin typeface="Noto Sans CJK KR Regular"/>
                <a:ea typeface="Noto Sans CJK KR Regular"/>
                <a:cs typeface="Noto Sans CJK KR Regular"/>
                <a:sym typeface="Noto Sans CJK KR Regular"/>
              </a:defRPr>
            </a:pPr>
            <a:r>
              <a:t>본문 내용을 입력해주세요</a:t>
            </a:r>
          </a:p>
          <a:p>
            <a:pPr algn="ctr">
              <a:lnSpc>
                <a:spcPct val="10000"/>
              </a:lnSpc>
              <a:spcBef>
                <a:spcPts val="2000"/>
              </a:spcBef>
              <a:defRPr sz="1400">
                <a:solidFill>
                  <a:srgbClr val="FFFFFF"/>
                </a:solidFill>
                <a:latin typeface="Noto Sans CJK KR Regular"/>
                <a:ea typeface="Noto Sans CJK KR Regular"/>
                <a:cs typeface="Noto Sans CJK KR Regular"/>
                <a:sym typeface="Noto Sans CJK KR Regular"/>
              </a:defRPr>
            </a:pPr>
            <a:r>
              <a:t>본문 내용을 입력해주세요</a:t>
            </a:r>
          </a:p>
        </p:txBody>
      </p:sp>
      <p:sp>
        <p:nvSpPr>
          <p:cNvPr id="253" name="2020 해달플랜"/>
          <p:cNvSpPr txBox="1"/>
          <p:nvPr/>
        </p:nvSpPr>
        <p:spPr>
          <a:xfrm>
            <a:off x="832569" y="1639406"/>
            <a:ext cx="3416301"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4000">
                <a:solidFill>
                  <a:srgbClr val="FFE300"/>
                </a:solidFill>
                <a:latin typeface="NeoDunggeunmo"/>
                <a:ea typeface="NeoDunggeunmo"/>
                <a:cs typeface="NeoDunggeunmo"/>
                <a:sym typeface="NeoDunggeunmo"/>
              </a:defRPr>
            </a:lvl1pPr>
          </a:lstStyle>
          <a:p>
            <a:pPr/>
            <a:r>
              <a:t>2020 해달플랜</a:t>
            </a:r>
          </a:p>
        </p:txBody>
      </p:sp>
      <p:sp>
        <p:nvSpPr>
          <p:cNvPr id="254" name="원"/>
          <p:cNvSpPr/>
          <p:nvPr/>
        </p:nvSpPr>
        <p:spPr>
          <a:xfrm>
            <a:off x="818521" y="3330376"/>
            <a:ext cx="2172958" cy="2172958"/>
          </a:xfrm>
          <a:prstGeom prst="ellipse">
            <a:avLst/>
          </a:prstGeom>
          <a:solidFill>
            <a:srgbClr val="FFFFFF"/>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255" name="선"/>
          <p:cNvSpPr/>
          <p:nvPr/>
        </p:nvSpPr>
        <p:spPr>
          <a:xfrm flipV="1">
            <a:off x="1904999" y="5482166"/>
            <a:ext cx="1" cy="571501"/>
          </a:xfrm>
          <a:prstGeom prst="line">
            <a:avLst/>
          </a:prstGeom>
          <a:ln>
            <a:solidFill>
              <a:srgbClr val="FFFFFF"/>
            </a:solidFill>
            <a:miter lim="400000"/>
          </a:ln>
        </p:spPr>
        <p:txBody>
          <a:bodyPr lIns="50800" tIns="50800" rIns="50800" bIns="50800" anchor="ctr"/>
          <a:lstStyle/>
          <a:p>
            <a:pPr/>
          </a:p>
        </p:txBody>
      </p:sp>
      <p:sp>
        <p:nvSpPr>
          <p:cNvPr id="256" name="원"/>
          <p:cNvSpPr/>
          <p:nvPr/>
        </p:nvSpPr>
        <p:spPr>
          <a:xfrm>
            <a:off x="3612521" y="3330376"/>
            <a:ext cx="2172958" cy="2172958"/>
          </a:xfrm>
          <a:prstGeom prst="ellipse">
            <a:avLst/>
          </a:prstGeom>
          <a:solidFill>
            <a:srgbClr val="FFFFFF"/>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257" name="선"/>
          <p:cNvSpPr/>
          <p:nvPr/>
        </p:nvSpPr>
        <p:spPr>
          <a:xfrm flipV="1">
            <a:off x="4698999" y="5482166"/>
            <a:ext cx="1" cy="571501"/>
          </a:xfrm>
          <a:prstGeom prst="line">
            <a:avLst/>
          </a:prstGeom>
          <a:ln>
            <a:solidFill>
              <a:srgbClr val="FFFFFF"/>
            </a:solidFill>
            <a:miter lim="400000"/>
          </a:ln>
        </p:spPr>
        <p:txBody>
          <a:bodyPr lIns="50800" tIns="50800" rIns="50800" bIns="50800" anchor="ctr"/>
          <a:lstStyle/>
          <a:p>
            <a:pPr/>
          </a:p>
        </p:txBody>
      </p:sp>
      <p:sp>
        <p:nvSpPr>
          <p:cNvPr id="258" name="원"/>
          <p:cNvSpPr/>
          <p:nvPr/>
        </p:nvSpPr>
        <p:spPr>
          <a:xfrm>
            <a:off x="6406521" y="3330376"/>
            <a:ext cx="2172958" cy="2172958"/>
          </a:xfrm>
          <a:prstGeom prst="ellipse">
            <a:avLst/>
          </a:prstGeom>
          <a:solidFill>
            <a:srgbClr val="FFFFFF"/>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259" name="선"/>
          <p:cNvSpPr/>
          <p:nvPr/>
        </p:nvSpPr>
        <p:spPr>
          <a:xfrm flipV="1">
            <a:off x="7492999" y="5482166"/>
            <a:ext cx="1" cy="571501"/>
          </a:xfrm>
          <a:prstGeom prst="line">
            <a:avLst/>
          </a:prstGeom>
          <a:ln>
            <a:solidFill>
              <a:srgbClr val="FFFFFF"/>
            </a:solidFill>
            <a:miter lim="400000"/>
          </a:ln>
        </p:spPr>
        <p:txBody>
          <a:bodyPr lIns="50800" tIns="50800" rIns="50800" bIns="50800" anchor="ctr"/>
          <a:lstStyle/>
          <a:p>
            <a:pPr/>
          </a:p>
        </p:txBody>
      </p:sp>
      <p:sp>
        <p:nvSpPr>
          <p:cNvPr id="260" name="원"/>
          <p:cNvSpPr/>
          <p:nvPr/>
        </p:nvSpPr>
        <p:spPr>
          <a:xfrm>
            <a:off x="9200521" y="3330376"/>
            <a:ext cx="2172958" cy="2172958"/>
          </a:xfrm>
          <a:prstGeom prst="ellipse">
            <a:avLst/>
          </a:prstGeom>
          <a:solidFill>
            <a:srgbClr val="FFFFFF"/>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261" name="선"/>
          <p:cNvSpPr/>
          <p:nvPr/>
        </p:nvSpPr>
        <p:spPr>
          <a:xfrm flipV="1">
            <a:off x="10286999" y="5482166"/>
            <a:ext cx="1" cy="571501"/>
          </a:xfrm>
          <a:prstGeom prst="line">
            <a:avLst/>
          </a:prstGeom>
          <a:ln>
            <a:solidFill>
              <a:srgbClr val="FFFFFF"/>
            </a:solidFill>
            <a:miter lim="400000"/>
          </a:ln>
        </p:spPr>
        <p:txBody>
          <a:bodyPr lIns="50800" tIns="50800" rIns="50800" bIns="50800" anchor="ctr"/>
          <a:lstStyle/>
          <a:p>
            <a:pPr/>
          </a:p>
        </p:txBody>
      </p:sp>
      <p:grpSp>
        <p:nvGrpSpPr>
          <p:cNvPr id="264" name="그룹"/>
          <p:cNvGrpSpPr/>
          <p:nvPr/>
        </p:nvGrpSpPr>
        <p:grpSpPr>
          <a:xfrm>
            <a:off x="888441" y="3400296"/>
            <a:ext cx="2033118" cy="2033118"/>
            <a:chOff x="0" y="0"/>
            <a:chExt cx="2033117" cy="2033117"/>
          </a:xfrm>
        </p:grpSpPr>
        <p:sp>
          <p:nvSpPr>
            <p:cNvPr id="262" name="원"/>
            <p:cNvSpPr/>
            <p:nvPr/>
          </p:nvSpPr>
          <p:spPr>
            <a:xfrm>
              <a:off x="0" y="0"/>
              <a:ext cx="2033118" cy="2033118"/>
            </a:xfrm>
            <a:prstGeom prst="ellipse">
              <a:avLst/>
            </a:prstGeom>
            <a:solidFill>
              <a:srgbClr val="EDEDED"/>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263" name="카메라"/>
            <p:cNvSpPr/>
            <p:nvPr/>
          </p:nvSpPr>
          <p:spPr>
            <a:xfrm>
              <a:off x="522661" y="665737"/>
              <a:ext cx="987796" cy="7016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98" y="0"/>
                  </a:moveTo>
                  <a:cubicBezTo>
                    <a:pt x="7580" y="0"/>
                    <a:pt x="7176" y="305"/>
                    <a:pt x="7000" y="677"/>
                  </a:cubicBezTo>
                  <a:lnTo>
                    <a:pt x="6586" y="1551"/>
                  </a:lnTo>
                  <a:cubicBezTo>
                    <a:pt x="6410" y="1924"/>
                    <a:pt x="6006" y="2228"/>
                    <a:pt x="5689" y="2228"/>
                  </a:cubicBezTo>
                  <a:lnTo>
                    <a:pt x="3765" y="2228"/>
                  </a:lnTo>
                  <a:lnTo>
                    <a:pt x="3765" y="1931"/>
                  </a:lnTo>
                  <a:cubicBezTo>
                    <a:pt x="3765" y="1633"/>
                    <a:pt x="3592" y="1390"/>
                    <a:pt x="3380" y="1390"/>
                  </a:cubicBezTo>
                  <a:lnTo>
                    <a:pt x="1841" y="1390"/>
                  </a:lnTo>
                  <a:cubicBezTo>
                    <a:pt x="1629" y="1390"/>
                    <a:pt x="1456" y="1633"/>
                    <a:pt x="1456" y="1931"/>
                  </a:cubicBezTo>
                  <a:lnTo>
                    <a:pt x="1456" y="2228"/>
                  </a:lnTo>
                  <a:lnTo>
                    <a:pt x="1136" y="2228"/>
                  </a:lnTo>
                  <a:cubicBezTo>
                    <a:pt x="818" y="2228"/>
                    <a:pt x="434" y="2307"/>
                    <a:pt x="280" y="2404"/>
                  </a:cubicBezTo>
                  <a:cubicBezTo>
                    <a:pt x="127" y="2502"/>
                    <a:pt x="0" y="3380"/>
                    <a:pt x="0" y="3827"/>
                  </a:cubicBezTo>
                  <a:lnTo>
                    <a:pt x="0" y="20001"/>
                  </a:lnTo>
                  <a:cubicBezTo>
                    <a:pt x="0" y="20448"/>
                    <a:pt x="56" y="20992"/>
                    <a:pt x="125" y="21208"/>
                  </a:cubicBezTo>
                  <a:cubicBezTo>
                    <a:pt x="194" y="21424"/>
                    <a:pt x="818" y="21600"/>
                    <a:pt x="1136" y="21600"/>
                  </a:cubicBezTo>
                  <a:lnTo>
                    <a:pt x="20464" y="21600"/>
                  </a:lnTo>
                  <a:cubicBezTo>
                    <a:pt x="20782" y="21600"/>
                    <a:pt x="21166" y="21522"/>
                    <a:pt x="21320" y="21424"/>
                  </a:cubicBezTo>
                  <a:cubicBezTo>
                    <a:pt x="21473" y="21327"/>
                    <a:pt x="21600" y="20448"/>
                    <a:pt x="21600" y="20001"/>
                  </a:cubicBezTo>
                  <a:lnTo>
                    <a:pt x="21600" y="3827"/>
                  </a:lnTo>
                  <a:cubicBezTo>
                    <a:pt x="21600" y="3380"/>
                    <a:pt x="21475" y="2501"/>
                    <a:pt x="21322" y="2404"/>
                  </a:cubicBezTo>
                  <a:cubicBezTo>
                    <a:pt x="21168" y="2307"/>
                    <a:pt x="20782" y="2228"/>
                    <a:pt x="20464" y="2228"/>
                  </a:cubicBezTo>
                  <a:lnTo>
                    <a:pt x="15658" y="2228"/>
                  </a:lnTo>
                  <a:cubicBezTo>
                    <a:pt x="15341" y="2228"/>
                    <a:pt x="14935" y="1924"/>
                    <a:pt x="14759" y="1551"/>
                  </a:cubicBezTo>
                  <a:lnTo>
                    <a:pt x="14345" y="677"/>
                  </a:lnTo>
                  <a:cubicBezTo>
                    <a:pt x="14169" y="305"/>
                    <a:pt x="13765" y="0"/>
                    <a:pt x="13448" y="0"/>
                  </a:cubicBezTo>
                  <a:lnTo>
                    <a:pt x="11303" y="0"/>
                  </a:lnTo>
                  <a:cubicBezTo>
                    <a:pt x="10985" y="0"/>
                    <a:pt x="10702" y="0"/>
                    <a:pt x="10673" y="0"/>
                  </a:cubicBezTo>
                  <a:cubicBezTo>
                    <a:pt x="10645" y="0"/>
                    <a:pt x="10362" y="0"/>
                    <a:pt x="10044" y="0"/>
                  </a:cubicBezTo>
                  <a:lnTo>
                    <a:pt x="7898" y="0"/>
                  </a:lnTo>
                  <a:close/>
                  <a:moveTo>
                    <a:pt x="18530" y="5400"/>
                  </a:moveTo>
                  <a:cubicBezTo>
                    <a:pt x="18961" y="5400"/>
                    <a:pt x="19310" y="5891"/>
                    <a:pt x="19310" y="6498"/>
                  </a:cubicBezTo>
                  <a:cubicBezTo>
                    <a:pt x="19310" y="7104"/>
                    <a:pt x="18961" y="7595"/>
                    <a:pt x="18530" y="7595"/>
                  </a:cubicBezTo>
                  <a:cubicBezTo>
                    <a:pt x="18099" y="7595"/>
                    <a:pt x="17751" y="7104"/>
                    <a:pt x="17751" y="6498"/>
                  </a:cubicBezTo>
                  <a:cubicBezTo>
                    <a:pt x="17751" y="5891"/>
                    <a:pt x="18099" y="5400"/>
                    <a:pt x="18530" y="5400"/>
                  </a:cubicBezTo>
                  <a:close/>
                  <a:moveTo>
                    <a:pt x="10800" y="5887"/>
                  </a:moveTo>
                  <a:cubicBezTo>
                    <a:pt x="13210" y="5887"/>
                    <a:pt x="15171" y="8647"/>
                    <a:pt x="15171" y="12040"/>
                  </a:cubicBezTo>
                  <a:cubicBezTo>
                    <a:pt x="15171" y="15433"/>
                    <a:pt x="13210" y="18193"/>
                    <a:pt x="10800" y="18193"/>
                  </a:cubicBezTo>
                  <a:cubicBezTo>
                    <a:pt x="8390" y="18193"/>
                    <a:pt x="6429" y="15433"/>
                    <a:pt x="6429" y="12040"/>
                  </a:cubicBezTo>
                  <a:cubicBezTo>
                    <a:pt x="6429" y="8647"/>
                    <a:pt x="8390" y="5887"/>
                    <a:pt x="10800" y="5887"/>
                  </a:cubicBezTo>
                  <a:close/>
                  <a:moveTo>
                    <a:pt x="10800" y="7514"/>
                  </a:moveTo>
                  <a:cubicBezTo>
                    <a:pt x="9027" y="7514"/>
                    <a:pt x="7585" y="9544"/>
                    <a:pt x="7585" y="12040"/>
                  </a:cubicBezTo>
                  <a:cubicBezTo>
                    <a:pt x="7585" y="14536"/>
                    <a:pt x="9027" y="16568"/>
                    <a:pt x="10800" y="16568"/>
                  </a:cubicBezTo>
                  <a:cubicBezTo>
                    <a:pt x="12573" y="16568"/>
                    <a:pt x="14015" y="14536"/>
                    <a:pt x="14015" y="12040"/>
                  </a:cubicBezTo>
                  <a:cubicBezTo>
                    <a:pt x="14015" y="9544"/>
                    <a:pt x="12573" y="7514"/>
                    <a:pt x="10800" y="7514"/>
                  </a:cubicBezTo>
                  <a:close/>
                </a:path>
              </a:pathLst>
            </a:custGeom>
            <a:solidFill>
              <a:srgbClr val="D5D5D5"/>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grpSp>
        <p:nvGrpSpPr>
          <p:cNvPr id="267" name="그룹"/>
          <p:cNvGrpSpPr/>
          <p:nvPr/>
        </p:nvGrpSpPr>
        <p:grpSpPr>
          <a:xfrm>
            <a:off x="3682441" y="3400296"/>
            <a:ext cx="2033118" cy="2033118"/>
            <a:chOff x="0" y="0"/>
            <a:chExt cx="2033117" cy="2033117"/>
          </a:xfrm>
        </p:grpSpPr>
        <p:sp>
          <p:nvSpPr>
            <p:cNvPr id="265" name="원"/>
            <p:cNvSpPr/>
            <p:nvPr/>
          </p:nvSpPr>
          <p:spPr>
            <a:xfrm>
              <a:off x="0" y="0"/>
              <a:ext cx="2033118" cy="2033118"/>
            </a:xfrm>
            <a:prstGeom prst="ellipse">
              <a:avLst/>
            </a:prstGeom>
            <a:solidFill>
              <a:srgbClr val="EDEDED"/>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266" name="카메라"/>
            <p:cNvSpPr/>
            <p:nvPr/>
          </p:nvSpPr>
          <p:spPr>
            <a:xfrm>
              <a:off x="522661" y="665737"/>
              <a:ext cx="987796" cy="7016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98" y="0"/>
                  </a:moveTo>
                  <a:cubicBezTo>
                    <a:pt x="7580" y="0"/>
                    <a:pt x="7176" y="305"/>
                    <a:pt x="7000" y="677"/>
                  </a:cubicBezTo>
                  <a:lnTo>
                    <a:pt x="6586" y="1551"/>
                  </a:lnTo>
                  <a:cubicBezTo>
                    <a:pt x="6410" y="1924"/>
                    <a:pt x="6006" y="2228"/>
                    <a:pt x="5689" y="2228"/>
                  </a:cubicBezTo>
                  <a:lnTo>
                    <a:pt x="3765" y="2228"/>
                  </a:lnTo>
                  <a:lnTo>
                    <a:pt x="3765" y="1931"/>
                  </a:lnTo>
                  <a:cubicBezTo>
                    <a:pt x="3765" y="1633"/>
                    <a:pt x="3592" y="1390"/>
                    <a:pt x="3380" y="1390"/>
                  </a:cubicBezTo>
                  <a:lnTo>
                    <a:pt x="1841" y="1390"/>
                  </a:lnTo>
                  <a:cubicBezTo>
                    <a:pt x="1629" y="1390"/>
                    <a:pt x="1456" y="1633"/>
                    <a:pt x="1456" y="1931"/>
                  </a:cubicBezTo>
                  <a:lnTo>
                    <a:pt x="1456" y="2228"/>
                  </a:lnTo>
                  <a:lnTo>
                    <a:pt x="1136" y="2228"/>
                  </a:lnTo>
                  <a:cubicBezTo>
                    <a:pt x="818" y="2228"/>
                    <a:pt x="434" y="2307"/>
                    <a:pt x="280" y="2404"/>
                  </a:cubicBezTo>
                  <a:cubicBezTo>
                    <a:pt x="127" y="2502"/>
                    <a:pt x="0" y="3380"/>
                    <a:pt x="0" y="3827"/>
                  </a:cubicBezTo>
                  <a:lnTo>
                    <a:pt x="0" y="20001"/>
                  </a:lnTo>
                  <a:cubicBezTo>
                    <a:pt x="0" y="20448"/>
                    <a:pt x="56" y="20992"/>
                    <a:pt x="125" y="21208"/>
                  </a:cubicBezTo>
                  <a:cubicBezTo>
                    <a:pt x="194" y="21424"/>
                    <a:pt x="818" y="21600"/>
                    <a:pt x="1136" y="21600"/>
                  </a:cubicBezTo>
                  <a:lnTo>
                    <a:pt x="20464" y="21600"/>
                  </a:lnTo>
                  <a:cubicBezTo>
                    <a:pt x="20782" y="21600"/>
                    <a:pt x="21166" y="21522"/>
                    <a:pt x="21320" y="21424"/>
                  </a:cubicBezTo>
                  <a:cubicBezTo>
                    <a:pt x="21473" y="21327"/>
                    <a:pt x="21600" y="20448"/>
                    <a:pt x="21600" y="20001"/>
                  </a:cubicBezTo>
                  <a:lnTo>
                    <a:pt x="21600" y="3827"/>
                  </a:lnTo>
                  <a:cubicBezTo>
                    <a:pt x="21600" y="3380"/>
                    <a:pt x="21475" y="2501"/>
                    <a:pt x="21322" y="2404"/>
                  </a:cubicBezTo>
                  <a:cubicBezTo>
                    <a:pt x="21168" y="2307"/>
                    <a:pt x="20782" y="2228"/>
                    <a:pt x="20464" y="2228"/>
                  </a:cubicBezTo>
                  <a:lnTo>
                    <a:pt x="15658" y="2228"/>
                  </a:lnTo>
                  <a:cubicBezTo>
                    <a:pt x="15341" y="2228"/>
                    <a:pt x="14935" y="1924"/>
                    <a:pt x="14759" y="1551"/>
                  </a:cubicBezTo>
                  <a:lnTo>
                    <a:pt x="14345" y="677"/>
                  </a:lnTo>
                  <a:cubicBezTo>
                    <a:pt x="14169" y="305"/>
                    <a:pt x="13765" y="0"/>
                    <a:pt x="13448" y="0"/>
                  </a:cubicBezTo>
                  <a:lnTo>
                    <a:pt x="11303" y="0"/>
                  </a:lnTo>
                  <a:cubicBezTo>
                    <a:pt x="10985" y="0"/>
                    <a:pt x="10702" y="0"/>
                    <a:pt x="10673" y="0"/>
                  </a:cubicBezTo>
                  <a:cubicBezTo>
                    <a:pt x="10645" y="0"/>
                    <a:pt x="10362" y="0"/>
                    <a:pt x="10044" y="0"/>
                  </a:cubicBezTo>
                  <a:lnTo>
                    <a:pt x="7898" y="0"/>
                  </a:lnTo>
                  <a:close/>
                  <a:moveTo>
                    <a:pt x="18530" y="5400"/>
                  </a:moveTo>
                  <a:cubicBezTo>
                    <a:pt x="18961" y="5400"/>
                    <a:pt x="19310" y="5891"/>
                    <a:pt x="19310" y="6498"/>
                  </a:cubicBezTo>
                  <a:cubicBezTo>
                    <a:pt x="19310" y="7104"/>
                    <a:pt x="18961" y="7595"/>
                    <a:pt x="18530" y="7595"/>
                  </a:cubicBezTo>
                  <a:cubicBezTo>
                    <a:pt x="18099" y="7595"/>
                    <a:pt x="17751" y="7104"/>
                    <a:pt x="17751" y="6498"/>
                  </a:cubicBezTo>
                  <a:cubicBezTo>
                    <a:pt x="17751" y="5891"/>
                    <a:pt x="18099" y="5400"/>
                    <a:pt x="18530" y="5400"/>
                  </a:cubicBezTo>
                  <a:close/>
                  <a:moveTo>
                    <a:pt x="10800" y="5887"/>
                  </a:moveTo>
                  <a:cubicBezTo>
                    <a:pt x="13210" y="5887"/>
                    <a:pt x="15171" y="8647"/>
                    <a:pt x="15171" y="12040"/>
                  </a:cubicBezTo>
                  <a:cubicBezTo>
                    <a:pt x="15171" y="15433"/>
                    <a:pt x="13210" y="18193"/>
                    <a:pt x="10800" y="18193"/>
                  </a:cubicBezTo>
                  <a:cubicBezTo>
                    <a:pt x="8390" y="18193"/>
                    <a:pt x="6429" y="15433"/>
                    <a:pt x="6429" y="12040"/>
                  </a:cubicBezTo>
                  <a:cubicBezTo>
                    <a:pt x="6429" y="8647"/>
                    <a:pt x="8390" y="5887"/>
                    <a:pt x="10800" y="5887"/>
                  </a:cubicBezTo>
                  <a:close/>
                  <a:moveTo>
                    <a:pt x="10800" y="7514"/>
                  </a:moveTo>
                  <a:cubicBezTo>
                    <a:pt x="9027" y="7514"/>
                    <a:pt x="7585" y="9544"/>
                    <a:pt x="7585" y="12040"/>
                  </a:cubicBezTo>
                  <a:cubicBezTo>
                    <a:pt x="7585" y="14536"/>
                    <a:pt x="9027" y="16568"/>
                    <a:pt x="10800" y="16568"/>
                  </a:cubicBezTo>
                  <a:cubicBezTo>
                    <a:pt x="12573" y="16568"/>
                    <a:pt x="14015" y="14536"/>
                    <a:pt x="14015" y="12040"/>
                  </a:cubicBezTo>
                  <a:cubicBezTo>
                    <a:pt x="14015" y="9544"/>
                    <a:pt x="12573" y="7514"/>
                    <a:pt x="10800" y="7514"/>
                  </a:cubicBezTo>
                  <a:close/>
                </a:path>
              </a:pathLst>
            </a:custGeom>
            <a:solidFill>
              <a:srgbClr val="D5D5D5"/>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grpSp>
        <p:nvGrpSpPr>
          <p:cNvPr id="270" name="그룹"/>
          <p:cNvGrpSpPr/>
          <p:nvPr/>
        </p:nvGrpSpPr>
        <p:grpSpPr>
          <a:xfrm>
            <a:off x="6476441" y="3400296"/>
            <a:ext cx="2033118" cy="2033118"/>
            <a:chOff x="0" y="0"/>
            <a:chExt cx="2033117" cy="2033117"/>
          </a:xfrm>
        </p:grpSpPr>
        <p:sp>
          <p:nvSpPr>
            <p:cNvPr id="268" name="원"/>
            <p:cNvSpPr/>
            <p:nvPr/>
          </p:nvSpPr>
          <p:spPr>
            <a:xfrm>
              <a:off x="0" y="0"/>
              <a:ext cx="2033118" cy="2033118"/>
            </a:xfrm>
            <a:prstGeom prst="ellipse">
              <a:avLst/>
            </a:prstGeom>
            <a:solidFill>
              <a:srgbClr val="EDEDED"/>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269" name="카메라"/>
            <p:cNvSpPr/>
            <p:nvPr/>
          </p:nvSpPr>
          <p:spPr>
            <a:xfrm>
              <a:off x="522661" y="665737"/>
              <a:ext cx="987795" cy="7016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98" y="0"/>
                  </a:moveTo>
                  <a:cubicBezTo>
                    <a:pt x="7580" y="0"/>
                    <a:pt x="7176" y="305"/>
                    <a:pt x="7000" y="677"/>
                  </a:cubicBezTo>
                  <a:lnTo>
                    <a:pt x="6586" y="1551"/>
                  </a:lnTo>
                  <a:cubicBezTo>
                    <a:pt x="6410" y="1924"/>
                    <a:pt x="6006" y="2228"/>
                    <a:pt x="5689" y="2228"/>
                  </a:cubicBezTo>
                  <a:lnTo>
                    <a:pt x="3765" y="2228"/>
                  </a:lnTo>
                  <a:lnTo>
                    <a:pt x="3765" y="1931"/>
                  </a:lnTo>
                  <a:cubicBezTo>
                    <a:pt x="3765" y="1633"/>
                    <a:pt x="3592" y="1390"/>
                    <a:pt x="3380" y="1390"/>
                  </a:cubicBezTo>
                  <a:lnTo>
                    <a:pt x="1841" y="1390"/>
                  </a:lnTo>
                  <a:cubicBezTo>
                    <a:pt x="1629" y="1390"/>
                    <a:pt x="1456" y="1633"/>
                    <a:pt x="1456" y="1931"/>
                  </a:cubicBezTo>
                  <a:lnTo>
                    <a:pt x="1456" y="2228"/>
                  </a:lnTo>
                  <a:lnTo>
                    <a:pt x="1136" y="2228"/>
                  </a:lnTo>
                  <a:cubicBezTo>
                    <a:pt x="818" y="2228"/>
                    <a:pt x="434" y="2307"/>
                    <a:pt x="280" y="2404"/>
                  </a:cubicBezTo>
                  <a:cubicBezTo>
                    <a:pt x="127" y="2502"/>
                    <a:pt x="0" y="3380"/>
                    <a:pt x="0" y="3827"/>
                  </a:cubicBezTo>
                  <a:lnTo>
                    <a:pt x="0" y="20001"/>
                  </a:lnTo>
                  <a:cubicBezTo>
                    <a:pt x="0" y="20448"/>
                    <a:pt x="56" y="20992"/>
                    <a:pt x="125" y="21208"/>
                  </a:cubicBezTo>
                  <a:cubicBezTo>
                    <a:pt x="194" y="21424"/>
                    <a:pt x="818" y="21600"/>
                    <a:pt x="1136" y="21600"/>
                  </a:cubicBezTo>
                  <a:lnTo>
                    <a:pt x="20464" y="21600"/>
                  </a:lnTo>
                  <a:cubicBezTo>
                    <a:pt x="20782" y="21600"/>
                    <a:pt x="21166" y="21522"/>
                    <a:pt x="21320" y="21424"/>
                  </a:cubicBezTo>
                  <a:cubicBezTo>
                    <a:pt x="21473" y="21327"/>
                    <a:pt x="21600" y="20448"/>
                    <a:pt x="21600" y="20001"/>
                  </a:cubicBezTo>
                  <a:lnTo>
                    <a:pt x="21600" y="3827"/>
                  </a:lnTo>
                  <a:cubicBezTo>
                    <a:pt x="21600" y="3380"/>
                    <a:pt x="21475" y="2501"/>
                    <a:pt x="21322" y="2404"/>
                  </a:cubicBezTo>
                  <a:cubicBezTo>
                    <a:pt x="21168" y="2307"/>
                    <a:pt x="20782" y="2228"/>
                    <a:pt x="20464" y="2228"/>
                  </a:cubicBezTo>
                  <a:lnTo>
                    <a:pt x="15658" y="2228"/>
                  </a:lnTo>
                  <a:cubicBezTo>
                    <a:pt x="15341" y="2228"/>
                    <a:pt x="14935" y="1924"/>
                    <a:pt x="14759" y="1551"/>
                  </a:cubicBezTo>
                  <a:lnTo>
                    <a:pt x="14345" y="677"/>
                  </a:lnTo>
                  <a:cubicBezTo>
                    <a:pt x="14169" y="305"/>
                    <a:pt x="13765" y="0"/>
                    <a:pt x="13448" y="0"/>
                  </a:cubicBezTo>
                  <a:lnTo>
                    <a:pt x="11303" y="0"/>
                  </a:lnTo>
                  <a:cubicBezTo>
                    <a:pt x="10985" y="0"/>
                    <a:pt x="10702" y="0"/>
                    <a:pt x="10673" y="0"/>
                  </a:cubicBezTo>
                  <a:cubicBezTo>
                    <a:pt x="10645" y="0"/>
                    <a:pt x="10362" y="0"/>
                    <a:pt x="10044" y="0"/>
                  </a:cubicBezTo>
                  <a:lnTo>
                    <a:pt x="7898" y="0"/>
                  </a:lnTo>
                  <a:close/>
                  <a:moveTo>
                    <a:pt x="18530" y="5400"/>
                  </a:moveTo>
                  <a:cubicBezTo>
                    <a:pt x="18961" y="5400"/>
                    <a:pt x="19310" y="5891"/>
                    <a:pt x="19310" y="6498"/>
                  </a:cubicBezTo>
                  <a:cubicBezTo>
                    <a:pt x="19310" y="7104"/>
                    <a:pt x="18961" y="7595"/>
                    <a:pt x="18530" y="7595"/>
                  </a:cubicBezTo>
                  <a:cubicBezTo>
                    <a:pt x="18099" y="7595"/>
                    <a:pt x="17751" y="7104"/>
                    <a:pt x="17751" y="6498"/>
                  </a:cubicBezTo>
                  <a:cubicBezTo>
                    <a:pt x="17751" y="5891"/>
                    <a:pt x="18099" y="5400"/>
                    <a:pt x="18530" y="5400"/>
                  </a:cubicBezTo>
                  <a:close/>
                  <a:moveTo>
                    <a:pt x="10800" y="5887"/>
                  </a:moveTo>
                  <a:cubicBezTo>
                    <a:pt x="13210" y="5887"/>
                    <a:pt x="15171" y="8647"/>
                    <a:pt x="15171" y="12040"/>
                  </a:cubicBezTo>
                  <a:cubicBezTo>
                    <a:pt x="15171" y="15433"/>
                    <a:pt x="13210" y="18193"/>
                    <a:pt x="10800" y="18193"/>
                  </a:cubicBezTo>
                  <a:cubicBezTo>
                    <a:pt x="8390" y="18193"/>
                    <a:pt x="6429" y="15433"/>
                    <a:pt x="6429" y="12040"/>
                  </a:cubicBezTo>
                  <a:cubicBezTo>
                    <a:pt x="6429" y="8647"/>
                    <a:pt x="8390" y="5887"/>
                    <a:pt x="10800" y="5887"/>
                  </a:cubicBezTo>
                  <a:close/>
                  <a:moveTo>
                    <a:pt x="10800" y="7514"/>
                  </a:moveTo>
                  <a:cubicBezTo>
                    <a:pt x="9027" y="7514"/>
                    <a:pt x="7585" y="9544"/>
                    <a:pt x="7585" y="12040"/>
                  </a:cubicBezTo>
                  <a:cubicBezTo>
                    <a:pt x="7585" y="14536"/>
                    <a:pt x="9027" y="16568"/>
                    <a:pt x="10800" y="16568"/>
                  </a:cubicBezTo>
                  <a:cubicBezTo>
                    <a:pt x="12573" y="16568"/>
                    <a:pt x="14015" y="14536"/>
                    <a:pt x="14015" y="12040"/>
                  </a:cubicBezTo>
                  <a:cubicBezTo>
                    <a:pt x="14015" y="9544"/>
                    <a:pt x="12573" y="7514"/>
                    <a:pt x="10800" y="7514"/>
                  </a:cubicBezTo>
                  <a:close/>
                </a:path>
              </a:pathLst>
            </a:custGeom>
            <a:solidFill>
              <a:srgbClr val="D5D5D5"/>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grpSp>
        <p:nvGrpSpPr>
          <p:cNvPr id="273" name="그룹"/>
          <p:cNvGrpSpPr/>
          <p:nvPr/>
        </p:nvGrpSpPr>
        <p:grpSpPr>
          <a:xfrm>
            <a:off x="9270441" y="3400296"/>
            <a:ext cx="2033118" cy="2033118"/>
            <a:chOff x="0" y="0"/>
            <a:chExt cx="2033117" cy="2033117"/>
          </a:xfrm>
        </p:grpSpPr>
        <p:sp>
          <p:nvSpPr>
            <p:cNvPr id="271" name="원"/>
            <p:cNvSpPr/>
            <p:nvPr/>
          </p:nvSpPr>
          <p:spPr>
            <a:xfrm>
              <a:off x="0" y="0"/>
              <a:ext cx="2033118" cy="2033118"/>
            </a:xfrm>
            <a:prstGeom prst="ellipse">
              <a:avLst/>
            </a:prstGeom>
            <a:solidFill>
              <a:srgbClr val="EDEDED"/>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272" name="카메라"/>
            <p:cNvSpPr/>
            <p:nvPr/>
          </p:nvSpPr>
          <p:spPr>
            <a:xfrm>
              <a:off x="522661" y="665737"/>
              <a:ext cx="987796" cy="7016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98" y="0"/>
                  </a:moveTo>
                  <a:cubicBezTo>
                    <a:pt x="7580" y="0"/>
                    <a:pt x="7176" y="305"/>
                    <a:pt x="7000" y="677"/>
                  </a:cubicBezTo>
                  <a:lnTo>
                    <a:pt x="6586" y="1551"/>
                  </a:lnTo>
                  <a:cubicBezTo>
                    <a:pt x="6410" y="1924"/>
                    <a:pt x="6006" y="2228"/>
                    <a:pt x="5689" y="2228"/>
                  </a:cubicBezTo>
                  <a:lnTo>
                    <a:pt x="3765" y="2228"/>
                  </a:lnTo>
                  <a:lnTo>
                    <a:pt x="3765" y="1931"/>
                  </a:lnTo>
                  <a:cubicBezTo>
                    <a:pt x="3765" y="1633"/>
                    <a:pt x="3592" y="1390"/>
                    <a:pt x="3380" y="1390"/>
                  </a:cubicBezTo>
                  <a:lnTo>
                    <a:pt x="1841" y="1390"/>
                  </a:lnTo>
                  <a:cubicBezTo>
                    <a:pt x="1629" y="1390"/>
                    <a:pt x="1456" y="1633"/>
                    <a:pt x="1456" y="1931"/>
                  </a:cubicBezTo>
                  <a:lnTo>
                    <a:pt x="1456" y="2228"/>
                  </a:lnTo>
                  <a:lnTo>
                    <a:pt x="1136" y="2228"/>
                  </a:lnTo>
                  <a:cubicBezTo>
                    <a:pt x="818" y="2228"/>
                    <a:pt x="434" y="2307"/>
                    <a:pt x="280" y="2404"/>
                  </a:cubicBezTo>
                  <a:cubicBezTo>
                    <a:pt x="127" y="2502"/>
                    <a:pt x="0" y="3380"/>
                    <a:pt x="0" y="3827"/>
                  </a:cubicBezTo>
                  <a:lnTo>
                    <a:pt x="0" y="20001"/>
                  </a:lnTo>
                  <a:cubicBezTo>
                    <a:pt x="0" y="20448"/>
                    <a:pt x="56" y="20992"/>
                    <a:pt x="125" y="21208"/>
                  </a:cubicBezTo>
                  <a:cubicBezTo>
                    <a:pt x="194" y="21424"/>
                    <a:pt x="818" y="21600"/>
                    <a:pt x="1136" y="21600"/>
                  </a:cubicBezTo>
                  <a:lnTo>
                    <a:pt x="20464" y="21600"/>
                  </a:lnTo>
                  <a:cubicBezTo>
                    <a:pt x="20782" y="21600"/>
                    <a:pt x="21166" y="21522"/>
                    <a:pt x="21320" y="21424"/>
                  </a:cubicBezTo>
                  <a:cubicBezTo>
                    <a:pt x="21473" y="21327"/>
                    <a:pt x="21600" y="20448"/>
                    <a:pt x="21600" y="20001"/>
                  </a:cubicBezTo>
                  <a:lnTo>
                    <a:pt x="21600" y="3827"/>
                  </a:lnTo>
                  <a:cubicBezTo>
                    <a:pt x="21600" y="3380"/>
                    <a:pt x="21475" y="2501"/>
                    <a:pt x="21322" y="2404"/>
                  </a:cubicBezTo>
                  <a:cubicBezTo>
                    <a:pt x="21168" y="2307"/>
                    <a:pt x="20782" y="2228"/>
                    <a:pt x="20464" y="2228"/>
                  </a:cubicBezTo>
                  <a:lnTo>
                    <a:pt x="15658" y="2228"/>
                  </a:lnTo>
                  <a:cubicBezTo>
                    <a:pt x="15341" y="2228"/>
                    <a:pt x="14935" y="1924"/>
                    <a:pt x="14759" y="1551"/>
                  </a:cubicBezTo>
                  <a:lnTo>
                    <a:pt x="14345" y="677"/>
                  </a:lnTo>
                  <a:cubicBezTo>
                    <a:pt x="14169" y="305"/>
                    <a:pt x="13765" y="0"/>
                    <a:pt x="13448" y="0"/>
                  </a:cubicBezTo>
                  <a:lnTo>
                    <a:pt x="11303" y="0"/>
                  </a:lnTo>
                  <a:cubicBezTo>
                    <a:pt x="10985" y="0"/>
                    <a:pt x="10702" y="0"/>
                    <a:pt x="10673" y="0"/>
                  </a:cubicBezTo>
                  <a:cubicBezTo>
                    <a:pt x="10645" y="0"/>
                    <a:pt x="10362" y="0"/>
                    <a:pt x="10044" y="0"/>
                  </a:cubicBezTo>
                  <a:lnTo>
                    <a:pt x="7898" y="0"/>
                  </a:lnTo>
                  <a:close/>
                  <a:moveTo>
                    <a:pt x="18530" y="5400"/>
                  </a:moveTo>
                  <a:cubicBezTo>
                    <a:pt x="18961" y="5400"/>
                    <a:pt x="19310" y="5891"/>
                    <a:pt x="19310" y="6498"/>
                  </a:cubicBezTo>
                  <a:cubicBezTo>
                    <a:pt x="19310" y="7104"/>
                    <a:pt x="18961" y="7595"/>
                    <a:pt x="18530" y="7595"/>
                  </a:cubicBezTo>
                  <a:cubicBezTo>
                    <a:pt x="18099" y="7595"/>
                    <a:pt x="17751" y="7104"/>
                    <a:pt x="17751" y="6498"/>
                  </a:cubicBezTo>
                  <a:cubicBezTo>
                    <a:pt x="17751" y="5891"/>
                    <a:pt x="18099" y="5400"/>
                    <a:pt x="18530" y="5400"/>
                  </a:cubicBezTo>
                  <a:close/>
                  <a:moveTo>
                    <a:pt x="10800" y="5887"/>
                  </a:moveTo>
                  <a:cubicBezTo>
                    <a:pt x="13210" y="5887"/>
                    <a:pt x="15171" y="8647"/>
                    <a:pt x="15171" y="12040"/>
                  </a:cubicBezTo>
                  <a:cubicBezTo>
                    <a:pt x="15171" y="15433"/>
                    <a:pt x="13210" y="18193"/>
                    <a:pt x="10800" y="18193"/>
                  </a:cubicBezTo>
                  <a:cubicBezTo>
                    <a:pt x="8390" y="18193"/>
                    <a:pt x="6429" y="15433"/>
                    <a:pt x="6429" y="12040"/>
                  </a:cubicBezTo>
                  <a:cubicBezTo>
                    <a:pt x="6429" y="8647"/>
                    <a:pt x="8390" y="5887"/>
                    <a:pt x="10800" y="5887"/>
                  </a:cubicBezTo>
                  <a:close/>
                  <a:moveTo>
                    <a:pt x="10800" y="7514"/>
                  </a:moveTo>
                  <a:cubicBezTo>
                    <a:pt x="9027" y="7514"/>
                    <a:pt x="7585" y="9544"/>
                    <a:pt x="7585" y="12040"/>
                  </a:cubicBezTo>
                  <a:cubicBezTo>
                    <a:pt x="7585" y="14536"/>
                    <a:pt x="9027" y="16568"/>
                    <a:pt x="10800" y="16568"/>
                  </a:cubicBezTo>
                  <a:cubicBezTo>
                    <a:pt x="12573" y="16568"/>
                    <a:pt x="14015" y="14536"/>
                    <a:pt x="14015" y="12040"/>
                  </a:cubicBezTo>
                  <a:cubicBezTo>
                    <a:pt x="14015" y="9544"/>
                    <a:pt x="12573" y="7514"/>
                    <a:pt x="10800" y="7514"/>
                  </a:cubicBezTo>
                  <a:close/>
                </a:path>
              </a:pathLst>
            </a:custGeom>
            <a:solidFill>
              <a:srgbClr val="D5D5D5"/>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5" name="직사각형"/>
          <p:cNvSpPr/>
          <p:nvPr/>
        </p:nvSpPr>
        <p:spPr>
          <a:xfrm>
            <a:off x="-8467" y="-25400"/>
            <a:ext cx="13021735" cy="9804400"/>
          </a:xfrm>
          <a:prstGeom prst="rect">
            <a:avLst/>
          </a:prstGeom>
          <a:solidFill>
            <a:srgbClr val="000000"/>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294" name="그룹"/>
          <p:cNvGrpSpPr/>
          <p:nvPr/>
        </p:nvGrpSpPr>
        <p:grpSpPr>
          <a:xfrm>
            <a:off x="386952" y="408649"/>
            <a:ext cx="12236849" cy="8936302"/>
            <a:chOff x="0" y="0"/>
            <a:chExt cx="12236847" cy="8936301"/>
          </a:xfrm>
        </p:grpSpPr>
        <p:sp>
          <p:nvSpPr>
            <p:cNvPr id="276" name="직사각형"/>
            <p:cNvSpPr/>
            <p:nvPr/>
          </p:nvSpPr>
          <p:spPr>
            <a:xfrm>
              <a:off x="0" y="45243"/>
              <a:ext cx="12230895" cy="8889471"/>
            </a:xfrm>
            <a:prstGeom prst="rect">
              <a:avLst/>
            </a:prstGeom>
            <a:noFill/>
            <a:ln w="38100" cap="flat">
              <a:solidFill>
                <a:srgbClr val="FFFFFF"/>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277" name="직사각형"/>
            <p:cNvSpPr/>
            <p:nvPr/>
          </p:nvSpPr>
          <p:spPr>
            <a:xfrm>
              <a:off x="0" y="0"/>
              <a:ext cx="12230895" cy="742950"/>
            </a:xfrm>
            <a:prstGeom prst="rect">
              <a:avLst/>
            </a:prstGeom>
            <a:solidFill>
              <a:srgbClr val="FFE300"/>
            </a:solidFill>
            <a:ln w="38100" cap="flat">
              <a:solidFill>
                <a:srgbClr val="FFFFFF"/>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278" name="대제목을 입력해주세요"/>
            <p:cNvSpPr/>
            <p:nvPr/>
          </p:nvSpPr>
          <p:spPr>
            <a:xfrm>
              <a:off x="802796" y="396874"/>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nSpc>
                  <a:spcPct val="70000"/>
                </a:lnSpc>
                <a:defRPr sz="2000">
                  <a:latin typeface="NeoDunggeunmo"/>
                  <a:ea typeface="NeoDunggeunmo"/>
                  <a:cs typeface="NeoDunggeunmo"/>
                  <a:sym typeface="NeoDunggeunmo"/>
                </a:defRPr>
              </a:lvl1pPr>
            </a:lstStyle>
            <a:p>
              <a:pPr/>
              <a:r>
                <a:t>대제목을 입력해주세요</a:t>
              </a:r>
            </a:p>
          </p:txBody>
        </p:sp>
        <p:sp>
          <p:nvSpPr>
            <p:cNvPr id="279" name="직사각형"/>
            <p:cNvSpPr/>
            <p:nvPr/>
          </p:nvSpPr>
          <p:spPr>
            <a:xfrm>
              <a:off x="11911443" y="749895"/>
              <a:ext cx="319056" cy="8186407"/>
            </a:xfrm>
            <a:prstGeom prst="rect">
              <a:avLst/>
            </a:prstGeom>
            <a:noFill/>
            <a:ln w="38100" cap="flat">
              <a:solidFill>
                <a:srgbClr val="FFFFFF"/>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288" name="그룹"/>
            <p:cNvGrpSpPr/>
            <p:nvPr/>
          </p:nvGrpSpPr>
          <p:grpSpPr>
            <a:xfrm>
              <a:off x="10856780" y="193674"/>
              <a:ext cx="1177396" cy="355601"/>
              <a:chOff x="0" y="0"/>
              <a:chExt cx="1177394" cy="355600"/>
            </a:xfrm>
          </p:grpSpPr>
          <p:sp>
            <p:nvSpPr>
              <p:cNvPr id="280" name="사각형"/>
              <p:cNvSpPr/>
              <p:nvPr/>
            </p:nvSpPr>
            <p:spPr>
              <a:xfrm>
                <a:off x="0" y="0"/>
                <a:ext cx="355601" cy="355600"/>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281" name="선"/>
              <p:cNvSpPr/>
              <p:nvPr/>
            </p:nvSpPr>
            <p:spPr>
              <a:xfrm>
                <a:off x="73069" y="257328"/>
                <a:ext cx="209462" cy="1"/>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p>
            </p:txBody>
          </p:sp>
          <p:sp>
            <p:nvSpPr>
              <p:cNvPr id="282" name="사각형"/>
              <p:cNvSpPr/>
              <p:nvPr/>
            </p:nvSpPr>
            <p:spPr>
              <a:xfrm>
                <a:off x="410896" y="0"/>
                <a:ext cx="355601" cy="355600"/>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283" name="사각형"/>
              <p:cNvSpPr/>
              <p:nvPr/>
            </p:nvSpPr>
            <p:spPr>
              <a:xfrm>
                <a:off x="514139" y="92951"/>
                <a:ext cx="149117" cy="149117"/>
              </a:xfrm>
              <a:prstGeom prst="rect">
                <a:avLst/>
              </a:prstGeom>
              <a:solidFill>
                <a:srgbClr val="000000"/>
              </a:solidFill>
              <a:ln w="50800" cap="flat">
                <a:solidFill>
                  <a:srgbClr val="FFFFFF"/>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284" name="사각형"/>
              <p:cNvSpPr/>
              <p:nvPr/>
            </p:nvSpPr>
            <p:spPr>
              <a:xfrm>
                <a:off x="821794" y="0"/>
                <a:ext cx="355601" cy="355600"/>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287" name="그룹"/>
              <p:cNvGrpSpPr/>
              <p:nvPr/>
            </p:nvGrpSpPr>
            <p:grpSpPr>
              <a:xfrm>
                <a:off x="908922" y="81304"/>
                <a:ext cx="181345" cy="181345"/>
                <a:chOff x="0" y="0"/>
                <a:chExt cx="181344" cy="181343"/>
              </a:xfrm>
            </p:grpSpPr>
            <p:sp>
              <p:nvSpPr>
                <p:cNvPr id="285" name="선"/>
                <p:cNvSpPr/>
                <p:nvPr/>
              </p:nvSpPr>
              <p:spPr>
                <a:xfrm flipV="1">
                  <a:off x="-1" y="-1"/>
                  <a:ext cx="181345" cy="18134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p>
              </p:txBody>
            </p:sp>
            <p:sp>
              <p:nvSpPr>
                <p:cNvPr id="286" name="선"/>
                <p:cNvSpPr/>
                <p:nvPr/>
              </p:nvSpPr>
              <p:spPr>
                <a:xfrm flipH="1" flipV="1">
                  <a:off x="0" y="-1"/>
                  <a:ext cx="181345" cy="18134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p>
              </p:txBody>
            </p:sp>
          </p:grpSp>
        </p:grpSp>
        <p:sp>
          <p:nvSpPr>
            <p:cNvPr id="289" name="선"/>
            <p:cNvSpPr/>
            <p:nvPr/>
          </p:nvSpPr>
          <p:spPr>
            <a:xfrm>
              <a:off x="11920755" y="1129335"/>
              <a:ext cx="303393" cy="1"/>
            </a:xfrm>
            <a:prstGeom prst="line">
              <a:avLst/>
            </a:prstGeom>
            <a:noFill/>
            <a:ln w="63500" cap="flat">
              <a:solidFill>
                <a:srgbClr val="FFFFFF"/>
              </a:solidFill>
              <a:prstDash val="solid"/>
              <a:miter lim="400000"/>
            </a:ln>
            <a:effectLst/>
          </p:spPr>
          <p:txBody>
            <a:bodyPr wrap="square" lIns="50800" tIns="50800" rIns="50800" bIns="50800" numCol="1" anchor="ctr">
              <a:noAutofit/>
            </a:bodyPr>
            <a:lstStyle/>
            <a:p>
              <a:pPr/>
            </a:p>
          </p:txBody>
        </p:sp>
        <p:sp>
          <p:nvSpPr>
            <p:cNvPr id="290" name="삼각형"/>
            <p:cNvSpPr/>
            <p:nvPr/>
          </p:nvSpPr>
          <p:spPr>
            <a:xfrm flipH="1" rot="10800000">
              <a:off x="11978564" y="8674407"/>
              <a:ext cx="165101" cy="126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FFFFFF"/>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291" name="선"/>
            <p:cNvSpPr/>
            <p:nvPr/>
          </p:nvSpPr>
          <p:spPr>
            <a:xfrm>
              <a:off x="11904800" y="8537669"/>
              <a:ext cx="332048" cy="1"/>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p>
          </p:txBody>
        </p:sp>
        <p:pic>
          <p:nvPicPr>
            <p:cNvPr id="292" name="이미지" descr="이미지"/>
            <p:cNvPicPr>
              <a:picLocks noChangeAspect="1"/>
            </p:cNvPicPr>
            <p:nvPr/>
          </p:nvPicPr>
          <p:blipFill>
            <a:blip r:embed="rId2">
              <a:extLst/>
            </a:blip>
            <a:srcRect l="0" t="0" r="0" b="9128"/>
            <a:stretch>
              <a:fillRect/>
            </a:stretch>
          </p:blipFill>
          <p:spPr>
            <a:xfrm>
              <a:off x="196758" y="149224"/>
              <a:ext cx="528898" cy="444563"/>
            </a:xfrm>
            <a:prstGeom prst="rect">
              <a:avLst/>
            </a:prstGeom>
            <a:ln w="12700" cap="flat">
              <a:noFill/>
              <a:miter lim="400000"/>
            </a:ln>
            <a:effectLst/>
          </p:spPr>
        </p:pic>
        <p:sp>
          <p:nvSpPr>
            <p:cNvPr id="293" name="삼각형"/>
            <p:cNvSpPr/>
            <p:nvPr/>
          </p:nvSpPr>
          <p:spPr>
            <a:xfrm>
              <a:off x="11991263" y="872749"/>
              <a:ext cx="165101" cy="126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FFFFFF"/>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sp>
        <p:nvSpPr>
          <p:cNvPr id="295" name="직사각형"/>
          <p:cNvSpPr/>
          <p:nvPr/>
        </p:nvSpPr>
        <p:spPr>
          <a:xfrm>
            <a:off x="12317875" y="1557866"/>
            <a:ext cx="301692" cy="831587"/>
          </a:xfrm>
          <a:prstGeom prst="rect">
            <a:avLst/>
          </a:prstGeom>
          <a:solidFill>
            <a:srgbClr val="FFFFFF"/>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aphicFrame>
        <p:nvGraphicFramePr>
          <p:cNvPr id="296" name="표"/>
          <p:cNvGraphicFramePr/>
          <p:nvPr/>
        </p:nvGraphicFramePr>
        <p:xfrm>
          <a:off x="880533" y="2550715"/>
          <a:ext cx="10963012" cy="627710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562515"/>
                <a:gridCol w="1562515"/>
                <a:gridCol w="1562515"/>
                <a:gridCol w="1562515"/>
                <a:gridCol w="1562515"/>
                <a:gridCol w="1562515"/>
                <a:gridCol w="1562515"/>
              </a:tblGrid>
              <a:tr h="414094">
                <a:tc>
                  <a:txBody>
                    <a:bodyPr/>
                    <a:lstStyle/>
                    <a:p>
                      <a:pPr>
                        <a:defRPr sz="1800"/>
                      </a:pPr>
                      <a:r>
                        <a:rPr sz="2100">
                          <a:latin typeface="NeoDunggeunmo"/>
                          <a:ea typeface="NeoDunggeunmo"/>
                          <a:cs typeface="NeoDunggeunmo"/>
                          <a:sym typeface="NeoDunggeunmo"/>
                        </a:rPr>
                        <a:t>SUN</a:t>
                      </a:r>
                    </a:p>
                  </a:txBody>
                  <a:tcPr marL="50800" marR="50800" marT="50800" marB="50800" anchor="ctr" anchorCtr="0" horzOverflow="overflow">
                    <a:lnL w="25400">
                      <a:solidFill>
                        <a:srgbClr val="000000"/>
                      </a:solidFill>
                      <a:miter lim="400000"/>
                    </a:lnL>
                    <a:lnT w="25400">
                      <a:solidFill>
                        <a:srgbClr val="000000"/>
                      </a:solidFill>
                      <a:miter lim="400000"/>
                    </a:lnT>
                    <a:solidFill>
                      <a:srgbClr val="FFE300"/>
                    </a:solidFill>
                  </a:tcPr>
                </a:tc>
                <a:tc>
                  <a:txBody>
                    <a:bodyPr/>
                    <a:lstStyle/>
                    <a:p>
                      <a:pPr>
                        <a:defRPr sz="1800"/>
                      </a:pPr>
                      <a:r>
                        <a:rPr sz="2100">
                          <a:latin typeface="NeoDunggeunmo"/>
                          <a:ea typeface="NeoDunggeunmo"/>
                          <a:cs typeface="NeoDunggeunmo"/>
                          <a:sym typeface="NeoDunggeunmo"/>
                        </a:rPr>
                        <a:t>MON</a:t>
                      </a:r>
                    </a:p>
                  </a:txBody>
                  <a:tcPr marL="50800" marR="50800" marT="50800" marB="50800" anchor="ctr" anchorCtr="0" horzOverflow="overflow">
                    <a:lnT w="25400">
                      <a:solidFill>
                        <a:srgbClr val="000000"/>
                      </a:solidFill>
                      <a:miter lim="400000"/>
                    </a:lnT>
                    <a:solidFill>
                      <a:srgbClr val="FFE300"/>
                    </a:solidFill>
                  </a:tcPr>
                </a:tc>
                <a:tc>
                  <a:txBody>
                    <a:bodyPr/>
                    <a:lstStyle/>
                    <a:p>
                      <a:pPr>
                        <a:defRPr sz="1800"/>
                      </a:pPr>
                      <a:r>
                        <a:rPr sz="2100">
                          <a:latin typeface="NeoDunggeunmo"/>
                          <a:ea typeface="NeoDunggeunmo"/>
                          <a:cs typeface="NeoDunggeunmo"/>
                          <a:sym typeface="NeoDunggeunmo"/>
                        </a:rPr>
                        <a:t>TUE</a:t>
                      </a:r>
                    </a:p>
                  </a:txBody>
                  <a:tcPr marL="50800" marR="50800" marT="50800" marB="50800" anchor="ctr" anchorCtr="0" horzOverflow="overflow">
                    <a:lnT w="25400">
                      <a:solidFill>
                        <a:srgbClr val="000000"/>
                      </a:solidFill>
                      <a:miter lim="400000"/>
                    </a:lnT>
                    <a:solidFill>
                      <a:srgbClr val="FFE300"/>
                    </a:solidFill>
                  </a:tcPr>
                </a:tc>
                <a:tc>
                  <a:txBody>
                    <a:bodyPr/>
                    <a:lstStyle/>
                    <a:p>
                      <a:pPr>
                        <a:defRPr sz="1800"/>
                      </a:pPr>
                      <a:r>
                        <a:rPr sz="2100">
                          <a:latin typeface="NeoDunggeunmo"/>
                          <a:ea typeface="NeoDunggeunmo"/>
                          <a:cs typeface="NeoDunggeunmo"/>
                          <a:sym typeface="NeoDunggeunmo"/>
                        </a:rPr>
                        <a:t>WED</a:t>
                      </a:r>
                    </a:p>
                  </a:txBody>
                  <a:tcPr marL="50800" marR="50800" marT="50800" marB="50800" anchor="ctr" anchorCtr="0" horzOverflow="overflow">
                    <a:lnT w="25400">
                      <a:solidFill>
                        <a:srgbClr val="000000"/>
                      </a:solidFill>
                      <a:miter lim="400000"/>
                    </a:lnT>
                    <a:solidFill>
                      <a:srgbClr val="FFE300"/>
                    </a:solidFill>
                  </a:tcPr>
                </a:tc>
                <a:tc>
                  <a:txBody>
                    <a:bodyPr/>
                    <a:lstStyle/>
                    <a:p>
                      <a:pPr>
                        <a:defRPr sz="1800"/>
                      </a:pPr>
                      <a:r>
                        <a:rPr sz="2100">
                          <a:latin typeface="NeoDunggeunmo"/>
                          <a:ea typeface="NeoDunggeunmo"/>
                          <a:cs typeface="NeoDunggeunmo"/>
                          <a:sym typeface="NeoDunggeunmo"/>
                        </a:rPr>
                        <a:t>THU</a:t>
                      </a:r>
                    </a:p>
                  </a:txBody>
                  <a:tcPr marL="50800" marR="50800" marT="50800" marB="50800" anchor="ctr" anchorCtr="0" horzOverflow="overflow">
                    <a:lnT w="25400">
                      <a:solidFill>
                        <a:srgbClr val="000000"/>
                      </a:solidFill>
                      <a:miter lim="400000"/>
                    </a:lnT>
                    <a:solidFill>
                      <a:srgbClr val="FFE300"/>
                    </a:solidFill>
                  </a:tcPr>
                </a:tc>
                <a:tc>
                  <a:txBody>
                    <a:bodyPr/>
                    <a:lstStyle/>
                    <a:p>
                      <a:pPr>
                        <a:defRPr sz="1800"/>
                      </a:pPr>
                      <a:r>
                        <a:rPr sz="2100">
                          <a:latin typeface="NeoDunggeunmo"/>
                          <a:ea typeface="NeoDunggeunmo"/>
                          <a:cs typeface="NeoDunggeunmo"/>
                          <a:sym typeface="NeoDunggeunmo"/>
                        </a:rPr>
                        <a:t>FRI</a:t>
                      </a:r>
                    </a:p>
                  </a:txBody>
                  <a:tcPr marL="50800" marR="50800" marT="50800" marB="50800" anchor="ctr" anchorCtr="0" horzOverflow="overflow">
                    <a:lnT w="25400">
                      <a:solidFill>
                        <a:srgbClr val="000000"/>
                      </a:solidFill>
                      <a:miter lim="400000"/>
                    </a:lnT>
                    <a:solidFill>
                      <a:srgbClr val="FFE300"/>
                    </a:solidFill>
                  </a:tcPr>
                </a:tc>
                <a:tc>
                  <a:txBody>
                    <a:bodyPr/>
                    <a:lstStyle/>
                    <a:p>
                      <a:pPr>
                        <a:defRPr sz="1800"/>
                      </a:pPr>
                      <a:r>
                        <a:rPr sz="2100">
                          <a:latin typeface="NeoDunggeunmo"/>
                          <a:ea typeface="NeoDunggeunmo"/>
                          <a:cs typeface="NeoDunggeunmo"/>
                          <a:sym typeface="NeoDunggeunmo"/>
                        </a:rPr>
                        <a:t>SAT</a:t>
                      </a:r>
                    </a:p>
                  </a:txBody>
                  <a:tcPr marL="50800" marR="50800" marT="50800" marB="50800" anchor="ctr" anchorCtr="0" horzOverflow="overflow">
                    <a:lnR w="25400">
                      <a:solidFill>
                        <a:srgbClr val="000000"/>
                      </a:solidFill>
                      <a:miter lim="400000"/>
                    </a:lnR>
                    <a:lnT w="25400">
                      <a:solidFill>
                        <a:srgbClr val="000000"/>
                      </a:solidFill>
                      <a:miter lim="400000"/>
                    </a:lnT>
                    <a:solidFill>
                      <a:srgbClr val="FFE300"/>
                    </a:solidFill>
                  </a:tcPr>
                </a:tc>
              </a:tr>
              <a:tr h="1070724">
                <a:tc>
                  <a:txBody>
                    <a:bodyPr/>
                    <a:lstStyle/>
                    <a:p>
                      <a:pPr>
                        <a:defRPr sz="2200"/>
                      </a:pPr>
                    </a:p>
                  </a:txBody>
                  <a:tcPr marL="50800" marR="50800" marT="50800" marB="50800" anchor="ctr" anchorCtr="0" horzOverflow="overflow">
                    <a:lnL w="25400">
                      <a:solidFill>
                        <a:srgbClr val="000000"/>
                      </a:solidFill>
                      <a:miter lim="400000"/>
                    </a:lnL>
                    <a:solidFill>
                      <a:srgbClr val="FFFFFF"/>
                    </a:solidFill>
                  </a:tcPr>
                </a:tc>
                <a:tc>
                  <a:txBody>
                    <a:bodyPr/>
                    <a:lstStyle/>
                    <a:p>
                      <a:pPr>
                        <a:defRPr sz="2200"/>
                      </a:pPr>
                    </a:p>
                  </a:txBody>
                  <a:tcPr marL="50800" marR="50800" marT="50800" marB="50800" anchor="ctr" anchorCtr="0" horzOverflow="overflow">
                    <a:solidFill>
                      <a:srgbClr val="FFFFFF"/>
                    </a:solidFill>
                  </a:tcPr>
                </a:tc>
                <a:tc>
                  <a:txBody>
                    <a:bodyPr/>
                    <a:lstStyle/>
                    <a:p>
                      <a:pPr>
                        <a:defRPr sz="2200"/>
                      </a:pPr>
                    </a:p>
                  </a:txBody>
                  <a:tcPr marL="50800" marR="50800" marT="50800" marB="50800" anchor="ctr" anchorCtr="0" horzOverflow="overflow">
                    <a:solidFill>
                      <a:srgbClr val="FFFFFF"/>
                    </a:solidFill>
                  </a:tcPr>
                </a:tc>
                <a:tc>
                  <a:txBody>
                    <a:bodyPr/>
                    <a:lstStyle/>
                    <a:p>
                      <a:pPr>
                        <a:defRPr sz="2200"/>
                      </a:pPr>
                    </a:p>
                  </a:txBody>
                  <a:tcPr marL="50800" marR="50800" marT="50800" marB="50800" anchor="ctr" anchorCtr="0" horzOverflow="overflow">
                    <a:solidFill>
                      <a:srgbClr val="FFFFFF"/>
                    </a:solidFill>
                  </a:tcPr>
                </a:tc>
                <a:tc>
                  <a:txBody>
                    <a:bodyPr/>
                    <a:lstStyle/>
                    <a:p>
                      <a:pPr>
                        <a:defRPr sz="2200"/>
                      </a:pPr>
                    </a:p>
                  </a:txBody>
                  <a:tcPr marL="50800" marR="50800" marT="50800" marB="50800" anchor="ctr" anchorCtr="0" horzOverflow="overflow">
                    <a:solidFill>
                      <a:srgbClr val="FFFFFF"/>
                    </a:solidFill>
                  </a:tcPr>
                </a:tc>
                <a:tc>
                  <a:txBody>
                    <a:bodyPr/>
                    <a:lstStyle/>
                    <a:p>
                      <a:pPr>
                        <a:defRPr sz="2200"/>
                      </a:pPr>
                    </a:p>
                  </a:txBody>
                  <a:tcPr marL="50800" marR="50800" marT="50800" marB="50800" anchor="ctr" anchorCtr="0" horzOverflow="overflow">
                    <a:solidFill>
                      <a:srgbClr val="FFFFFF"/>
                    </a:solidFill>
                  </a:tcPr>
                </a:tc>
                <a:tc>
                  <a:txBody>
                    <a:bodyPr/>
                    <a:lstStyle/>
                    <a:p>
                      <a:pPr>
                        <a:defRPr sz="2200"/>
                      </a:pPr>
                    </a:p>
                  </a:txBody>
                  <a:tcPr marL="50800" marR="50800" marT="50800" marB="50800" anchor="ctr" anchorCtr="0" horzOverflow="overflow">
                    <a:lnR w="25400">
                      <a:solidFill>
                        <a:srgbClr val="000000"/>
                      </a:solidFill>
                      <a:miter lim="400000"/>
                    </a:lnR>
                    <a:solidFill>
                      <a:srgbClr val="FFFFFF"/>
                    </a:solidFill>
                  </a:tcPr>
                </a:tc>
              </a:tr>
              <a:tr h="1217502">
                <a:tc>
                  <a:txBody>
                    <a:bodyPr/>
                    <a:lstStyle/>
                    <a:p>
                      <a:pPr>
                        <a:defRPr sz="2200"/>
                      </a:pPr>
                    </a:p>
                  </a:txBody>
                  <a:tcPr marL="50800" marR="50800" marT="50800" marB="50800" anchor="ctr" anchorCtr="0" horzOverflow="overflow">
                    <a:lnL w="25400">
                      <a:solidFill>
                        <a:srgbClr val="000000"/>
                      </a:solidFill>
                      <a:miter lim="400000"/>
                    </a:lnL>
                    <a:solidFill>
                      <a:srgbClr val="FFFFFF"/>
                    </a:solidFill>
                  </a:tcPr>
                </a:tc>
                <a:tc>
                  <a:txBody>
                    <a:bodyPr/>
                    <a:lstStyle/>
                    <a:p>
                      <a:pPr>
                        <a:defRPr sz="2200"/>
                      </a:pPr>
                    </a:p>
                  </a:txBody>
                  <a:tcPr marL="50800" marR="50800" marT="50800" marB="50800" anchor="ctr" anchorCtr="0" horzOverflow="overflow">
                    <a:solidFill>
                      <a:srgbClr val="FFFFFF"/>
                    </a:solidFill>
                  </a:tcPr>
                </a:tc>
                <a:tc>
                  <a:txBody>
                    <a:bodyPr/>
                    <a:lstStyle/>
                    <a:p>
                      <a:pPr>
                        <a:defRPr sz="2200"/>
                      </a:pPr>
                    </a:p>
                  </a:txBody>
                  <a:tcPr marL="50800" marR="50800" marT="50800" marB="50800" anchor="ctr" anchorCtr="0" horzOverflow="overflow">
                    <a:solidFill>
                      <a:srgbClr val="FFFFFF"/>
                    </a:solidFill>
                  </a:tcPr>
                </a:tc>
                <a:tc>
                  <a:txBody>
                    <a:bodyPr/>
                    <a:lstStyle/>
                    <a:p>
                      <a:pPr>
                        <a:defRPr sz="2200"/>
                      </a:pPr>
                    </a:p>
                  </a:txBody>
                  <a:tcPr marL="50800" marR="50800" marT="50800" marB="50800" anchor="ctr" anchorCtr="0" horzOverflow="overflow">
                    <a:solidFill>
                      <a:srgbClr val="FFFFFF"/>
                    </a:solidFill>
                  </a:tcPr>
                </a:tc>
                <a:tc>
                  <a:txBody>
                    <a:bodyPr/>
                    <a:lstStyle/>
                    <a:p>
                      <a:pPr>
                        <a:defRPr sz="2200"/>
                      </a:pPr>
                    </a:p>
                  </a:txBody>
                  <a:tcPr marL="50800" marR="50800" marT="50800" marB="50800" anchor="ctr" anchorCtr="0" horzOverflow="overflow">
                    <a:solidFill>
                      <a:srgbClr val="FFFFFF"/>
                    </a:solidFill>
                  </a:tcPr>
                </a:tc>
                <a:tc>
                  <a:txBody>
                    <a:bodyPr/>
                    <a:lstStyle/>
                    <a:p>
                      <a:pPr>
                        <a:defRPr sz="2200"/>
                      </a:pPr>
                    </a:p>
                  </a:txBody>
                  <a:tcPr marL="50800" marR="50800" marT="50800" marB="50800" anchor="ctr" anchorCtr="0" horzOverflow="overflow">
                    <a:solidFill>
                      <a:srgbClr val="FFFFFF"/>
                    </a:solidFill>
                  </a:tcPr>
                </a:tc>
                <a:tc>
                  <a:txBody>
                    <a:bodyPr/>
                    <a:lstStyle/>
                    <a:p>
                      <a:pPr>
                        <a:defRPr sz="2200"/>
                      </a:pPr>
                    </a:p>
                  </a:txBody>
                  <a:tcPr marL="50800" marR="50800" marT="50800" marB="50800" anchor="ctr" anchorCtr="0" horzOverflow="overflow">
                    <a:lnR w="25400">
                      <a:solidFill>
                        <a:srgbClr val="000000"/>
                      </a:solidFill>
                      <a:miter lim="400000"/>
                    </a:lnR>
                    <a:solidFill>
                      <a:srgbClr val="FFFFFF"/>
                    </a:solidFill>
                  </a:tcPr>
                </a:tc>
              </a:tr>
              <a:tr h="1181783">
                <a:tc>
                  <a:txBody>
                    <a:bodyPr/>
                    <a:lstStyle/>
                    <a:p>
                      <a:pPr>
                        <a:defRPr sz="2200"/>
                      </a:pPr>
                    </a:p>
                  </a:txBody>
                  <a:tcPr marL="50800" marR="50800" marT="50800" marB="50800" anchor="ctr" anchorCtr="0" horzOverflow="overflow">
                    <a:lnL w="25400">
                      <a:solidFill>
                        <a:srgbClr val="000000"/>
                      </a:solidFill>
                      <a:miter lim="400000"/>
                    </a:lnL>
                    <a:solidFill>
                      <a:srgbClr val="FFFFFF"/>
                    </a:solidFill>
                  </a:tcPr>
                </a:tc>
                <a:tc>
                  <a:txBody>
                    <a:bodyPr/>
                    <a:lstStyle/>
                    <a:p>
                      <a:pPr>
                        <a:defRPr sz="2200"/>
                      </a:pPr>
                    </a:p>
                  </a:txBody>
                  <a:tcPr marL="50800" marR="50800" marT="50800" marB="50800" anchor="ctr" anchorCtr="0" horzOverflow="overflow">
                    <a:solidFill>
                      <a:srgbClr val="FFFFFF"/>
                    </a:solidFill>
                  </a:tcPr>
                </a:tc>
                <a:tc>
                  <a:txBody>
                    <a:bodyPr/>
                    <a:lstStyle/>
                    <a:p>
                      <a:pPr>
                        <a:defRPr sz="2200"/>
                      </a:pPr>
                    </a:p>
                  </a:txBody>
                  <a:tcPr marL="50800" marR="50800" marT="50800" marB="50800" anchor="ctr" anchorCtr="0" horzOverflow="overflow">
                    <a:solidFill>
                      <a:srgbClr val="FFFFFF"/>
                    </a:solidFill>
                  </a:tcPr>
                </a:tc>
                <a:tc>
                  <a:txBody>
                    <a:bodyPr/>
                    <a:lstStyle/>
                    <a:p>
                      <a:pPr>
                        <a:defRPr sz="2200"/>
                      </a:pPr>
                    </a:p>
                  </a:txBody>
                  <a:tcPr marL="50800" marR="50800" marT="50800" marB="50800" anchor="ctr" anchorCtr="0" horzOverflow="overflow">
                    <a:solidFill>
                      <a:srgbClr val="FFFFFF"/>
                    </a:solidFill>
                  </a:tcPr>
                </a:tc>
                <a:tc>
                  <a:txBody>
                    <a:bodyPr/>
                    <a:lstStyle/>
                    <a:p>
                      <a:pPr>
                        <a:defRPr sz="2200"/>
                      </a:pPr>
                    </a:p>
                  </a:txBody>
                  <a:tcPr marL="50800" marR="50800" marT="50800" marB="50800" anchor="ctr" anchorCtr="0" horzOverflow="overflow">
                    <a:solidFill>
                      <a:srgbClr val="FFFFFF"/>
                    </a:solidFill>
                  </a:tcPr>
                </a:tc>
                <a:tc>
                  <a:txBody>
                    <a:bodyPr/>
                    <a:lstStyle/>
                    <a:p>
                      <a:pPr>
                        <a:defRPr sz="2200"/>
                      </a:pPr>
                    </a:p>
                  </a:txBody>
                  <a:tcPr marL="50800" marR="50800" marT="50800" marB="50800" anchor="ctr" anchorCtr="0" horzOverflow="overflow">
                    <a:solidFill>
                      <a:srgbClr val="FFFFFF"/>
                    </a:solidFill>
                  </a:tcPr>
                </a:tc>
                <a:tc>
                  <a:txBody>
                    <a:bodyPr/>
                    <a:lstStyle/>
                    <a:p>
                      <a:pPr>
                        <a:defRPr sz="2200"/>
                      </a:pPr>
                    </a:p>
                  </a:txBody>
                  <a:tcPr marL="50800" marR="50800" marT="50800" marB="50800" anchor="ctr" anchorCtr="0" horzOverflow="overflow">
                    <a:lnR w="25400">
                      <a:solidFill>
                        <a:srgbClr val="000000"/>
                      </a:solidFill>
                      <a:miter lim="400000"/>
                    </a:lnR>
                    <a:solidFill>
                      <a:srgbClr val="FFFFFF"/>
                    </a:solidFill>
                  </a:tcPr>
                </a:tc>
              </a:tr>
              <a:tr h="1188398">
                <a:tc>
                  <a:txBody>
                    <a:bodyPr/>
                    <a:lstStyle/>
                    <a:p>
                      <a:pPr>
                        <a:defRPr sz="2200"/>
                      </a:pPr>
                    </a:p>
                  </a:txBody>
                  <a:tcPr marL="50800" marR="50800" marT="50800" marB="50800" anchor="ctr" anchorCtr="0" horzOverflow="overflow">
                    <a:lnL w="25400">
                      <a:solidFill>
                        <a:srgbClr val="000000"/>
                      </a:solidFill>
                      <a:miter lim="400000"/>
                    </a:lnL>
                    <a:solidFill>
                      <a:srgbClr val="FFFFFF"/>
                    </a:solidFill>
                  </a:tcPr>
                </a:tc>
                <a:tc>
                  <a:txBody>
                    <a:bodyPr/>
                    <a:lstStyle/>
                    <a:p>
                      <a:pPr>
                        <a:defRPr sz="2200"/>
                      </a:pPr>
                    </a:p>
                  </a:txBody>
                  <a:tcPr marL="50800" marR="50800" marT="50800" marB="50800" anchor="ctr" anchorCtr="0" horzOverflow="overflow">
                    <a:solidFill>
                      <a:srgbClr val="FFFFFF"/>
                    </a:solidFill>
                  </a:tcPr>
                </a:tc>
                <a:tc>
                  <a:txBody>
                    <a:bodyPr/>
                    <a:lstStyle/>
                    <a:p>
                      <a:pPr>
                        <a:defRPr sz="2200"/>
                      </a:pPr>
                    </a:p>
                  </a:txBody>
                  <a:tcPr marL="50800" marR="50800" marT="50800" marB="50800" anchor="ctr" anchorCtr="0" horzOverflow="overflow">
                    <a:solidFill>
                      <a:srgbClr val="FFFFFF"/>
                    </a:solidFill>
                  </a:tcPr>
                </a:tc>
                <a:tc>
                  <a:txBody>
                    <a:bodyPr/>
                    <a:lstStyle/>
                    <a:p>
                      <a:pPr>
                        <a:defRPr sz="2200"/>
                      </a:pPr>
                    </a:p>
                  </a:txBody>
                  <a:tcPr marL="50800" marR="50800" marT="50800" marB="50800" anchor="ctr" anchorCtr="0" horzOverflow="overflow">
                    <a:solidFill>
                      <a:srgbClr val="FFFFFF"/>
                    </a:solidFill>
                  </a:tcPr>
                </a:tc>
                <a:tc>
                  <a:txBody>
                    <a:bodyPr/>
                    <a:lstStyle/>
                    <a:p>
                      <a:pPr>
                        <a:defRPr sz="2200"/>
                      </a:pPr>
                    </a:p>
                  </a:txBody>
                  <a:tcPr marL="50800" marR="50800" marT="50800" marB="50800" anchor="ctr" anchorCtr="0" horzOverflow="overflow">
                    <a:solidFill>
                      <a:srgbClr val="FFFFFF"/>
                    </a:solidFill>
                  </a:tcPr>
                </a:tc>
                <a:tc>
                  <a:txBody>
                    <a:bodyPr/>
                    <a:lstStyle/>
                    <a:p>
                      <a:pPr>
                        <a:defRPr sz="2200"/>
                      </a:pPr>
                    </a:p>
                  </a:txBody>
                  <a:tcPr marL="50800" marR="50800" marT="50800" marB="50800" anchor="ctr" anchorCtr="0" horzOverflow="overflow">
                    <a:solidFill>
                      <a:srgbClr val="FFFFFF"/>
                    </a:solidFill>
                  </a:tcPr>
                </a:tc>
                <a:tc>
                  <a:txBody>
                    <a:bodyPr/>
                    <a:lstStyle/>
                    <a:p>
                      <a:pPr>
                        <a:defRPr sz="2200"/>
                      </a:pPr>
                    </a:p>
                  </a:txBody>
                  <a:tcPr marL="50800" marR="50800" marT="50800" marB="50800" anchor="ctr" anchorCtr="0" horzOverflow="overflow">
                    <a:lnR w="25400">
                      <a:solidFill>
                        <a:srgbClr val="000000"/>
                      </a:solidFill>
                      <a:miter lim="400000"/>
                    </a:lnR>
                    <a:solidFill>
                      <a:srgbClr val="FFFFFF"/>
                    </a:solidFill>
                  </a:tcPr>
                </a:tc>
              </a:tr>
              <a:tr h="1179203">
                <a:tc>
                  <a:txBody>
                    <a:bodyPr/>
                    <a:lstStyle/>
                    <a:p>
                      <a:pPr>
                        <a:defRPr sz="2200"/>
                      </a:pPr>
                    </a:p>
                  </a:txBody>
                  <a:tcPr marL="50800" marR="50800" marT="50800" marB="50800" anchor="ctr" anchorCtr="0" horzOverflow="overflow">
                    <a:lnL w="25400">
                      <a:solidFill>
                        <a:srgbClr val="000000"/>
                      </a:solidFill>
                      <a:miter lim="400000"/>
                    </a:lnL>
                    <a:lnB w="25400">
                      <a:solidFill>
                        <a:srgbClr val="000000"/>
                      </a:solidFill>
                      <a:miter lim="400000"/>
                    </a:lnB>
                    <a:solidFill>
                      <a:srgbClr val="FFFFFF"/>
                    </a:solidFill>
                  </a:tcPr>
                </a:tc>
                <a:tc>
                  <a:txBody>
                    <a:bodyPr/>
                    <a:lstStyle/>
                    <a:p>
                      <a:pPr>
                        <a:defRPr sz="2200"/>
                      </a:pPr>
                    </a:p>
                  </a:txBody>
                  <a:tcPr marL="50800" marR="50800" marT="50800" marB="50800" anchor="ctr" anchorCtr="0" horzOverflow="overflow">
                    <a:lnB w="25400">
                      <a:solidFill>
                        <a:srgbClr val="000000"/>
                      </a:solidFill>
                      <a:miter lim="400000"/>
                    </a:lnB>
                    <a:solidFill>
                      <a:srgbClr val="FFFFFF"/>
                    </a:solidFill>
                  </a:tcPr>
                </a:tc>
                <a:tc>
                  <a:txBody>
                    <a:bodyPr/>
                    <a:lstStyle/>
                    <a:p>
                      <a:pPr>
                        <a:defRPr sz="2200"/>
                      </a:pPr>
                    </a:p>
                  </a:txBody>
                  <a:tcPr marL="50800" marR="50800" marT="50800" marB="50800" anchor="ctr" anchorCtr="0" horzOverflow="overflow">
                    <a:lnB w="25400">
                      <a:solidFill>
                        <a:srgbClr val="000000"/>
                      </a:solidFill>
                      <a:miter lim="400000"/>
                    </a:lnB>
                    <a:solidFill>
                      <a:srgbClr val="FFFFFF"/>
                    </a:solidFill>
                  </a:tcPr>
                </a:tc>
                <a:tc>
                  <a:txBody>
                    <a:bodyPr/>
                    <a:lstStyle/>
                    <a:p>
                      <a:pPr>
                        <a:defRPr sz="2200"/>
                      </a:pPr>
                    </a:p>
                  </a:txBody>
                  <a:tcPr marL="50800" marR="50800" marT="50800" marB="50800" anchor="ctr" anchorCtr="0" horzOverflow="overflow">
                    <a:lnB w="25400">
                      <a:solidFill>
                        <a:srgbClr val="000000"/>
                      </a:solidFill>
                      <a:miter lim="400000"/>
                    </a:lnB>
                    <a:solidFill>
                      <a:srgbClr val="FFFFFF"/>
                    </a:solidFill>
                  </a:tcPr>
                </a:tc>
                <a:tc>
                  <a:txBody>
                    <a:bodyPr/>
                    <a:lstStyle/>
                    <a:p>
                      <a:pPr>
                        <a:defRPr sz="2200"/>
                      </a:pPr>
                    </a:p>
                  </a:txBody>
                  <a:tcPr marL="50800" marR="50800" marT="50800" marB="50800" anchor="ctr" anchorCtr="0" horzOverflow="overflow">
                    <a:lnB w="25400">
                      <a:solidFill>
                        <a:srgbClr val="000000"/>
                      </a:solidFill>
                      <a:miter lim="400000"/>
                    </a:lnB>
                    <a:solidFill>
                      <a:srgbClr val="FFFFFF"/>
                    </a:solidFill>
                  </a:tcPr>
                </a:tc>
                <a:tc>
                  <a:txBody>
                    <a:bodyPr/>
                    <a:lstStyle/>
                    <a:p>
                      <a:pPr>
                        <a:defRPr sz="2200"/>
                      </a:pPr>
                    </a:p>
                  </a:txBody>
                  <a:tcPr marL="50800" marR="50800" marT="50800" marB="50800" anchor="ctr" anchorCtr="0" horzOverflow="overflow">
                    <a:lnB w="25400">
                      <a:solidFill>
                        <a:srgbClr val="000000"/>
                      </a:solidFill>
                      <a:miter lim="400000"/>
                    </a:lnB>
                    <a:solidFill>
                      <a:srgbClr val="FFFFFF"/>
                    </a:solidFill>
                  </a:tcPr>
                </a:tc>
                <a:tc>
                  <a:txBody>
                    <a:bodyPr/>
                    <a:lstStyle/>
                    <a:p>
                      <a:pPr>
                        <a:defRPr sz="2200"/>
                      </a:pPr>
                    </a:p>
                  </a:txBody>
                  <a:tcPr marL="50800" marR="50800" marT="50800" marB="50800" anchor="ctr" anchorCtr="0" horzOverflow="overflow">
                    <a:lnR w="25400">
                      <a:solidFill>
                        <a:srgbClr val="000000"/>
                      </a:solidFill>
                      <a:miter lim="400000"/>
                    </a:lnR>
                    <a:lnB w="25400">
                      <a:solidFill>
                        <a:srgbClr val="000000"/>
                      </a:solidFill>
                      <a:miter lim="400000"/>
                    </a:lnB>
                    <a:solidFill>
                      <a:srgbClr val="FFFFFF"/>
                    </a:solidFill>
                  </a:tcPr>
                </a:tc>
              </a:tr>
            </a:tbl>
          </a:graphicData>
        </a:graphic>
      </p:graphicFrame>
      <p:sp>
        <p:nvSpPr>
          <p:cNvPr id="297" name="2020 해달플랜"/>
          <p:cNvSpPr txBox="1"/>
          <p:nvPr/>
        </p:nvSpPr>
        <p:spPr>
          <a:xfrm>
            <a:off x="832569" y="1639406"/>
            <a:ext cx="3416301"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4000">
                <a:solidFill>
                  <a:srgbClr val="FFE300"/>
                </a:solidFill>
                <a:latin typeface="NeoDunggeunmo"/>
                <a:ea typeface="NeoDunggeunmo"/>
                <a:cs typeface="NeoDunggeunmo"/>
                <a:sym typeface="NeoDunggeunmo"/>
              </a:defRPr>
            </a:lvl1pPr>
          </a:lstStyle>
          <a:p>
            <a:pPr/>
            <a:r>
              <a:t>2020 해달플랜</a:t>
            </a:r>
          </a:p>
        </p:txBody>
      </p:sp>
      <p:grpSp>
        <p:nvGrpSpPr>
          <p:cNvPr id="333" name="그룹"/>
          <p:cNvGrpSpPr/>
          <p:nvPr/>
        </p:nvGrpSpPr>
        <p:grpSpPr>
          <a:xfrm>
            <a:off x="976735" y="2980266"/>
            <a:ext cx="9666124" cy="5011162"/>
            <a:chOff x="0" y="0"/>
            <a:chExt cx="9666122" cy="5011160"/>
          </a:xfrm>
        </p:grpSpPr>
        <p:sp>
          <p:nvSpPr>
            <p:cNvPr id="298" name="1"/>
            <p:cNvSpPr txBox="1"/>
            <p:nvPr/>
          </p:nvSpPr>
          <p:spPr>
            <a:xfrm>
              <a:off x="0" y="-1"/>
              <a:ext cx="215646" cy="35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400">
                  <a:latin typeface="Noto Sans CJK KR Medium"/>
                  <a:ea typeface="Noto Sans CJK KR Medium"/>
                  <a:cs typeface="Noto Sans CJK KR Medium"/>
                  <a:sym typeface="Noto Sans CJK KR Medium"/>
                </a:defRPr>
              </a:lvl1pPr>
            </a:lstStyle>
            <a:p>
              <a:pPr/>
              <a:r>
                <a:t>1</a:t>
              </a:r>
            </a:p>
          </p:txBody>
        </p:sp>
        <p:sp>
          <p:nvSpPr>
            <p:cNvPr id="299" name="2"/>
            <p:cNvSpPr txBox="1"/>
            <p:nvPr/>
          </p:nvSpPr>
          <p:spPr>
            <a:xfrm>
              <a:off x="1556071" y="-1"/>
              <a:ext cx="215647" cy="35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400">
                  <a:latin typeface="Noto Sans CJK KR Medium"/>
                  <a:ea typeface="Noto Sans CJK KR Medium"/>
                  <a:cs typeface="Noto Sans CJK KR Medium"/>
                  <a:sym typeface="Noto Sans CJK KR Medium"/>
                </a:defRPr>
              </a:lvl1pPr>
            </a:lstStyle>
            <a:p>
              <a:pPr/>
              <a:r>
                <a:t>2</a:t>
              </a:r>
            </a:p>
          </p:txBody>
        </p:sp>
        <p:sp>
          <p:nvSpPr>
            <p:cNvPr id="300" name="3"/>
            <p:cNvSpPr txBox="1"/>
            <p:nvPr/>
          </p:nvSpPr>
          <p:spPr>
            <a:xfrm>
              <a:off x="3112143" y="-1"/>
              <a:ext cx="215647" cy="35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400">
                  <a:latin typeface="Noto Sans CJK KR Medium"/>
                  <a:ea typeface="Noto Sans CJK KR Medium"/>
                  <a:cs typeface="Noto Sans CJK KR Medium"/>
                  <a:sym typeface="Noto Sans CJK KR Medium"/>
                </a:defRPr>
              </a:lvl1pPr>
            </a:lstStyle>
            <a:p>
              <a:pPr/>
              <a:r>
                <a:t>3</a:t>
              </a:r>
            </a:p>
          </p:txBody>
        </p:sp>
        <p:sp>
          <p:nvSpPr>
            <p:cNvPr id="301" name="4"/>
            <p:cNvSpPr txBox="1"/>
            <p:nvPr/>
          </p:nvSpPr>
          <p:spPr>
            <a:xfrm>
              <a:off x="4680915" y="-1"/>
              <a:ext cx="215647" cy="35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400">
                  <a:latin typeface="Noto Sans CJK KR Medium"/>
                  <a:ea typeface="Noto Sans CJK KR Medium"/>
                  <a:cs typeface="Noto Sans CJK KR Medium"/>
                  <a:sym typeface="Noto Sans CJK KR Medium"/>
                </a:defRPr>
              </a:lvl1pPr>
            </a:lstStyle>
            <a:p>
              <a:pPr/>
              <a:r>
                <a:t>4</a:t>
              </a:r>
            </a:p>
          </p:txBody>
        </p:sp>
        <p:sp>
          <p:nvSpPr>
            <p:cNvPr id="302" name="5"/>
            <p:cNvSpPr txBox="1"/>
            <p:nvPr/>
          </p:nvSpPr>
          <p:spPr>
            <a:xfrm>
              <a:off x="6236987" y="-1"/>
              <a:ext cx="215647" cy="35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400">
                  <a:latin typeface="Noto Sans CJK KR Medium"/>
                  <a:ea typeface="Noto Sans CJK KR Medium"/>
                  <a:cs typeface="Noto Sans CJK KR Medium"/>
                  <a:sym typeface="Noto Sans CJK KR Medium"/>
                </a:defRPr>
              </a:lvl1pPr>
            </a:lstStyle>
            <a:p>
              <a:pPr/>
              <a:r>
                <a:t>5</a:t>
              </a:r>
            </a:p>
          </p:txBody>
        </p:sp>
        <p:sp>
          <p:nvSpPr>
            <p:cNvPr id="303" name="6"/>
            <p:cNvSpPr txBox="1"/>
            <p:nvPr/>
          </p:nvSpPr>
          <p:spPr>
            <a:xfrm>
              <a:off x="7793059" y="-1"/>
              <a:ext cx="215647" cy="35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400">
                  <a:latin typeface="Noto Sans CJK KR Medium"/>
                  <a:ea typeface="Noto Sans CJK KR Medium"/>
                  <a:cs typeface="Noto Sans CJK KR Medium"/>
                  <a:sym typeface="Noto Sans CJK KR Medium"/>
                </a:defRPr>
              </a:lvl1pPr>
            </a:lstStyle>
            <a:p>
              <a:pPr/>
              <a:r>
                <a:t>6</a:t>
              </a:r>
            </a:p>
          </p:txBody>
        </p:sp>
        <p:sp>
          <p:nvSpPr>
            <p:cNvPr id="304" name="7"/>
            <p:cNvSpPr txBox="1"/>
            <p:nvPr/>
          </p:nvSpPr>
          <p:spPr>
            <a:xfrm>
              <a:off x="9349130" y="-1"/>
              <a:ext cx="215647" cy="35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400">
                  <a:latin typeface="Noto Sans CJK KR Medium"/>
                  <a:ea typeface="Noto Sans CJK KR Medium"/>
                  <a:cs typeface="Noto Sans CJK KR Medium"/>
                  <a:sym typeface="Noto Sans CJK KR Medium"/>
                </a:defRPr>
              </a:lvl1pPr>
            </a:lstStyle>
            <a:p>
              <a:pPr/>
              <a:r>
                <a:t>7</a:t>
              </a:r>
            </a:p>
          </p:txBody>
        </p:sp>
        <p:sp>
          <p:nvSpPr>
            <p:cNvPr id="305" name="8"/>
            <p:cNvSpPr txBox="1"/>
            <p:nvPr/>
          </p:nvSpPr>
          <p:spPr>
            <a:xfrm>
              <a:off x="0" y="1086860"/>
              <a:ext cx="215646" cy="35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400">
                  <a:latin typeface="Noto Sans CJK KR Medium"/>
                  <a:ea typeface="Noto Sans CJK KR Medium"/>
                  <a:cs typeface="Noto Sans CJK KR Medium"/>
                  <a:sym typeface="Noto Sans CJK KR Medium"/>
                </a:defRPr>
              </a:lvl1pPr>
            </a:lstStyle>
            <a:p>
              <a:pPr/>
              <a:r>
                <a:t>8</a:t>
              </a:r>
            </a:p>
          </p:txBody>
        </p:sp>
        <p:sp>
          <p:nvSpPr>
            <p:cNvPr id="306" name="9"/>
            <p:cNvSpPr txBox="1"/>
            <p:nvPr/>
          </p:nvSpPr>
          <p:spPr>
            <a:xfrm>
              <a:off x="1556071" y="1086860"/>
              <a:ext cx="215647" cy="35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400">
                  <a:latin typeface="Noto Sans CJK KR Medium"/>
                  <a:ea typeface="Noto Sans CJK KR Medium"/>
                  <a:cs typeface="Noto Sans CJK KR Medium"/>
                  <a:sym typeface="Noto Sans CJK KR Medium"/>
                </a:defRPr>
              </a:lvl1pPr>
            </a:lstStyle>
            <a:p>
              <a:pPr/>
              <a:r>
                <a:t>9</a:t>
              </a:r>
            </a:p>
          </p:txBody>
        </p:sp>
        <p:sp>
          <p:nvSpPr>
            <p:cNvPr id="307" name="10"/>
            <p:cNvSpPr txBox="1"/>
            <p:nvPr/>
          </p:nvSpPr>
          <p:spPr>
            <a:xfrm>
              <a:off x="3112143" y="1086860"/>
              <a:ext cx="316993" cy="35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400">
                  <a:latin typeface="Noto Sans CJK KR Medium"/>
                  <a:ea typeface="Noto Sans CJK KR Medium"/>
                  <a:cs typeface="Noto Sans CJK KR Medium"/>
                  <a:sym typeface="Noto Sans CJK KR Medium"/>
                </a:defRPr>
              </a:lvl1pPr>
            </a:lstStyle>
            <a:p>
              <a:pPr/>
              <a:r>
                <a:t>10</a:t>
              </a:r>
            </a:p>
          </p:txBody>
        </p:sp>
        <p:sp>
          <p:nvSpPr>
            <p:cNvPr id="308" name="11"/>
            <p:cNvSpPr txBox="1"/>
            <p:nvPr/>
          </p:nvSpPr>
          <p:spPr>
            <a:xfrm>
              <a:off x="4680915" y="1086860"/>
              <a:ext cx="316993" cy="35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400">
                  <a:latin typeface="Noto Sans CJK KR Medium"/>
                  <a:ea typeface="Noto Sans CJK KR Medium"/>
                  <a:cs typeface="Noto Sans CJK KR Medium"/>
                  <a:sym typeface="Noto Sans CJK KR Medium"/>
                </a:defRPr>
              </a:lvl1pPr>
            </a:lstStyle>
            <a:p>
              <a:pPr/>
              <a:r>
                <a:t>11</a:t>
              </a:r>
            </a:p>
          </p:txBody>
        </p:sp>
        <p:sp>
          <p:nvSpPr>
            <p:cNvPr id="309" name="12"/>
            <p:cNvSpPr txBox="1"/>
            <p:nvPr/>
          </p:nvSpPr>
          <p:spPr>
            <a:xfrm>
              <a:off x="6236987" y="1086860"/>
              <a:ext cx="316993" cy="35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400">
                  <a:latin typeface="Noto Sans CJK KR Medium"/>
                  <a:ea typeface="Noto Sans CJK KR Medium"/>
                  <a:cs typeface="Noto Sans CJK KR Medium"/>
                  <a:sym typeface="Noto Sans CJK KR Medium"/>
                </a:defRPr>
              </a:lvl1pPr>
            </a:lstStyle>
            <a:p>
              <a:pPr/>
              <a:r>
                <a:t>12</a:t>
              </a:r>
            </a:p>
          </p:txBody>
        </p:sp>
        <p:sp>
          <p:nvSpPr>
            <p:cNvPr id="310" name="13"/>
            <p:cNvSpPr txBox="1"/>
            <p:nvPr/>
          </p:nvSpPr>
          <p:spPr>
            <a:xfrm>
              <a:off x="7793059" y="1086860"/>
              <a:ext cx="316993" cy="35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400">
                  <a:latin typeface="Noto Sans CJK KR Medium"/>
                  <a:ea typeface="Noto Sans CJK KR Medium"/>
                  <a:cs typeface="Noto Sans CJK KR Medium"/>
                  <a:sym typeface="Noto Sans CJK KR Medium"/>
                </a:defRPr>
              </a:lvl1pPr>
            </a:lstStyle>
            <a:p>
              <a:pPr/>
              <a:r>
                <a:t>13</a:t>
              </a:r>
            </a:p>
          </p:txBody>
        </p:sp>
        <p:sp>
          <p:nvSpPr>
            <p:cNvPr id="311" name="14"/>
            <p:cNvSpPr txBox="1"/>
            <p:nvPr/>
          </p:nvSpPr>
          <p:spPr>
            <a:xfrm>
              <a:off x="9349130" y="1086860"/>
              <a:ext cx="316993" cy="35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400">
                  <a:latin typeface="Noto Sans CJK KR Medium"/>
                  <a:ea typeface="Noto Sans CJK KR Medium"/>
                  <a:cs typeface="Noto Sans CJK KR Medium"/>
                  <a:sym typeface="Noto Sans CJK KR Medium"/>
                </a:defRPr>
              </a:lvl1pPr>
            </a:lstStyle>
            <a:p>
              <a:pPr/>
              <a:r>
                <a:t>14</a:t>
              </a:r>
            </a:p>
          </p:txBody>
        </p:sp>
        <p:sp>
          <p:nvSpPr>
            <p:cNvPr id="312" name="15"/>
            <p:cNvSpPr txBox="1"/>
            <p:nvPr/>
          </p:nvSpPr>
          <p:spPr>
            <a:xfrm>
              <a:off x="0" y="2289126"/>
              <a:ext cx="316992" cy="35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400">
                  <a:latin typeface="Noto Sans CJK KR Medium"/>
                  <a:ea typeface="Noto Sans CJK KR Medium"/>
                  <a:cs typeface="Noto Sans CJK KR Medium"/>
                  <a:sym typeface="Noto Sans CJK KR Medium"/>
                </a:defRPr>
              </a:lvl1pPr>
            </a:lstStyle>
            <a:p>
              <a:pPr/>
              <a:r>
                <a:t>15</a:t>
              </a:r>
            </a:p>
          </p:txBody>
        </p:sp>
        <p:sp>
          <p:nvSpPr>
            <p:cNvPr id="313" name="16"/>
            <p:cNvSpPr txBox="1"/>
            <p:nvPr/>
          </p:nvSpPr>
          <p:spPr>
            <a:xfrm>
              <a:off x="1556071" y="2289126"/>
              <a:ext cx="316993" cy="35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400">
                  <a:latin typeface="Noto Sans CJK KR Medium"/>
                  <a:ea typeface="Noto Sans CJK KR Medium"/>
                  <a:cs typeface="Noto Sans CJK KR Medium"/>
                  <a:sym typeface="Noto Sans CJK KR Medium"/>
                </a:defRPr>
              </a:lvl1pPr>
            </a:lstStyle>
            <a:p>
              <a:pPr/>
              <a:r>
                <a:t>16</a:t>
              </a:r>
            </a:p>
          </p:txBody>
        </p:sp>
        <p:sp>
          <p:nvSpPr>
            <p:cNvPr id="314" name="17"/>
            <p:cNvSpPr txBox="1"/>
            <p:nvPr/>
          </p:nvSpPr>
          <p:spPr>
            <a:xfrm>
              <a:off x="3112143" y="2289126"/>
              <a:ext cx="316993" cy="35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400">
                  <a:latin typeface="Noto Sans CJK KR Medium"/>
                  <a:ea typeface="Noto Sans CJK KR Medium"/>
                  <a:cs typeface="Noto Sans CJK KR Medium"/>
                  <a:sym typeface="Noto Sans CJK KR Medium"/>
                </a:defRPr>
              </a:lvl1pPr>
            </a:lstStyle>
            <a:p>
              <a:pPr/>
              <a:r>
                <a:t>17</a:t>
              </a:r>
            </a:p>
          </p:txBody>
        </p:sp>
        <p:sp>
          <p:nvSpPr>
            <p:cNvPr id="315" name="18"/>
            <p:cNvSpPr txBox="1"/>
            <p:nvPr/>
          </p:nvSpPr>
          <p:spPr>
            <a:xfrm>
              <a:off x="4680915" y="2289126"/>
              <a:ext cx="316993" cy="35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400">
                  <a:latin typeface="Noto Sans CJK KR Medium"/>
                  <a:ea typeface="Noto Sans CJK KR Medium"/>
                  <a:cs typeface="Noto Sans CJK KR Medium"/>
                  <a:sym typeface="Noto Sans CJK KR Medium"/>
                </a:defRPr>
              </a:lvl1pPr>
            </a:lstStyle>
            <a:p>
              <a:pPr/>
              <a:r>
                <a:t>18</a:t>
              </a:r>
            </a:p>
          </p:txBody>
        </p:sp>
        <p:sp>
          <p:nvSpPr>
            <p:cNvPr id="316" name="19"/>
            <p:cNvSpPr txBox="1"/>
            <p:nvPr/>
          </p:nvSpPr>
          <p:spPr>
            <a:xfrm>
              <a:off x="6236987" y="2289126"/>
              <a:ext cx="316993" cy="35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400">
                  <a:latin typeface="Noto Sans CJK KR Medium"/>
                  <a:ea typeface="Noto Sans CJK KR Medium"/>
                  <a:cs typeface="Noto Sans CJK KR Medium"/>
                  <a:sym typeface="Noto Sans CJK KR Medium"/>
                </a:defRPr>
              </a:lvl1pPr>
            </a:lstStyle>
            <a:p>
              <a:pPr/>
              <a:r>
                <a:t>19</a:t>
              </a:r>
            </a:p>
          </p:txBody>
        </p:sp>
        <p:sp>
          <p:nvSpPr>
            <p:cNvPr id="317" name="20"/>
            <p:cNvSpPr txBox="1"/>
            <p:nvPr/>
          </p:nvSpPr>
          <p:spPr>
            <a:xfrm>
              <a:off x="7793059" y="2289126"/>
              <a:ext cx="316993" cy="35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400">
                  <a:latin typeface="Noto Sans CJK KR Medium"/>
                  <a:ea typeface="Noto Sans CJK KR Medium"/>
                  <a:cs typeface="Noto Sans CJK KR Medium"/>
                  <a:sym typeface="Noto Sans CJK KR Medium"/>
                </a:defRPr>
              </a:lvl1pPr>
            </a:lstStyle>
            <a:p>
              <a:pPr/>
              <a:r>
                <a:t>20</a:t>
              </a:r>
            </a:p>
          </p:txBody>
        </p:sp>
        <p:sp>
          <p:nvSpPr>
            <p:cNvPr id="318" name="21"/>
            <p:cNvSpPr txBox="1"/>
            <p:nvPr/>
          </p:nvSpPr>
          <p:spPr>
            <a:xfrm>
              <a:off x="9349130" y="2289126"/>
              <a:ext cx="316993" cy="35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400">
                  <a:latin typeface="Noto Sans CJK KR Medium"/>
                  <a:ea typeface="Noto Sans CJK KR Medium"/>
                  <a:cs typeface="Noto Sans CJK KR Medium"/>
                  <a:sym typeface="Noto Sans CJK KR Medium"/>
                </a:defRPr>
              </a:lvl1pPr>
            </a:lstStyle>
            <a:p>
              <a:pPr/>
              <a:r>
                <a:t>21</a:t>
              </a:r>
            </a:p>
          </p:txBody>
        </p:sp>
        <p:sp>
          <p:nvSpPr>
            <p:cNvPr id="319" name="22"/>
            <p:cNvSpPr txBox="1"/>
            <p:nvPr/>
          </p:nvSpPr>
          <p:spPr>
            <a:xfrm>
              <a:off x="0" y="3478693"/>
              <a:ext cx="316992" cy="35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400">
                  <a:latin typeface="Noto Sans CJK KR Medium"/>
                  <a:ea typeface="Noto Sans CJK KR Medium"/>
                  <a:cs typeface="Noto Sans CJK KR Medium"/>
                  <a:sym typeface="Noto Sans CJK KR Medium"/>
                </a:defRPr>
              </a:lvl1pPr>
            </a:lstStyle>
            <a:p>
              <a:pPr/>
              <a:r>
                <a:t>22</a:t>
              </a:r>
            </a:p>
          </p:txBody>
        </p:sp>
        <p:sp>
          <p:nvSpPr>
            <p:cNvPr id="320" name="23"/>
            <p:cNvSpPr txBox="1"/>
            <p:nvPr/>
          </p:nvSpPr>
          <p:spPr>
            <a:xfrm>
              <a:off x="1556071" y="3478693"/>
              <a:ext cx="316993" cy="35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400">
                  <a:latin typeface="Noto Sans CJK KR Medium"/>
                  <a:ea typeface="Noto Sans CJK KR Medium"/>
                  <a:cs typeface="Noto Sans CJK KR Medium"/>
                  <a:sym typeface="Noto Sans CJK KR Medium"/>
                </a:defRPr>
              </a:lvl1pPr>
            </a:lstStyle>
            <a:p>
              <a:pPr/>
              <a:r>
                <a:t>23</a:t>
              </a:r>
            </a:p>
          </p:txBody>
        </p:sp>
        <p:sp>
          <p:nvSpPr>
            <p:cNvPr id="321" name="24"/>
            <p:cNvSpPr txBox="1"/>
            <p:nvPr/>
          </p:nvSpPr>
          <p:spPr>
            <a:xfrm>
              <a:off x="3112143" y="3478693"/>
              <a:ext cx="316993" cy="35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400">
                  <a:latin typeface="Noto Sans CJK KR Medium"/>
                  <a:ea typeface="Noto Sans CJK KR Medium"/>
                  <a:cs typeface="Noto Sans CJK KR Medium"/>
                  <a:sym typeface="Noto Sans CJK KR Medium"/>
                </a:defRPr>
              </a:lvl1pPr>
            </a:lstStyle>
            <a:p>
              <a:pPr/>
              <a:r>
                <a:t>24</a:t>
              </a:r>
            </a:p>
          </p:txBody>
        </p:sp>
        <p:sp>
          <p:nvSpPr>
            <p:cNvPr id="322" name="25"/>
            <p:cNvSpPr txBox="1"/>
            <p:nvPr/>
          </p:nvSpPr>
          <p:spPr>
            <a:xfrm>
              <a:off x="4680915" y="3478693"/>
              <a:ext cx="316993" cy="35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400">
                  <a:latin typeface="Noto Sans CJK KR Medium"/>
                  <a:ea typeface="Noto Sans CJK KR Medium"/>
                  <a:cs typeface="Noto Sans CJK KR Medium"/>
                  <a:sym typeface="Noto Sans CJK KR Medium"/>
                </a:defRPr>
              </a:lvl1pPr>
            </a:lstStyle>
            <a:p>
              <a:pPr/>
              <a:r>
                <a:t>25</a:t>
              </a:r>
            </a:p>
          </p:txBody>
        </p:sp>
        <p:sp>
          <p:nvSpPr>
            <p:cNvPr id="323" name="26"/>
            <p:cNvSpPr txBox="1"/>
            <p:nvPr/>
          </p:nvSpPr>
          <p:spPr>
            <a:xfrm>
              <a:off x="6236987" y="3478693"/>
              <a:ext cx="316993" cy="35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400">
                  <a:latin typeface="Noto Sans CJK KR Medium"/>
                  <a:ea typeface="Noto Sans CJK KR Medium"/>
                  <a:cs typeface="Noto Sans CJK KR Medium"/>
                  <a:sym typeface="Noto Sans CJK KR Medium"/>
                </a:defRPr>
              </a:lvl1pPr>
            </a:lstStyle>
            <a:p>
              <a:pPr/>
              <a:r>
                <a:t>26</a:t>
              </a:r>
            </a:p>
          </p:txBody>
        </p:sp>
        <p:sp>
          <p:nvSpPr>
            <p:cNvPr id="324" name="27"/>
            <p:cNvSpPr txBox="1"/>
            <p:nvPr/>
          </p:nvSpPr>
          <p:spPr>
            <a:xfrm>
              <a:off x="7793059" y="3478693"/>
              <a:ext cx="316993" cy="35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400">
                  <a:latin typeface="Noto Sans CJK KR Medium"/>
                  <a:ea typeface="Noto Sans CJK KR Medium"/>
                  <a:cs typeface="Noto Sans CJK KR Medium"/>
                  <a:sym typeface="Noto Sans CJK KR Medium"/>
                </a:defRPr>
              </a:lvl1pPr>
            </a:lstStyle>
            <a:p>
              <a:pPr/>
              <a:r>
                <a:t>27</a:t>
              </a:r>
            </a:p>
          </p:txBody>
        </p:sp>
        <p:sp>
          <p:nvSpPr>
            <p:cNvPr id="325" name="28"/>
            <p:cNvSpPr txBox="1"/>
            <p:nvPr/>
          </p:nvSpPr>
          <p:spPr>
            <a:xfrm>
              <a:off x="9349130" y="3478693"/>
              <a:ext cx="316993" cy="35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400">
                  <a:latin typeface="Noto Sans CJK KR Medium"/>
                  <a:ea typeface="Noto Sans CJK KR Medium"/>
                  <a:cs typeface="Noto Sans CJK KR Medium"/>
                  <a:sym typeface="Noto Sans CJK KR Medium"/>
                </a:defRPr>
              </a:lvl1pPr>
            </a:lstStyle>
            <a:p>
              <a:pPr/>
              <a:r>
                <a:t>28</a:t>
              </a:r>
            </a:p>
          </p:txBody>
        </p:sp>
        <p:sp>
          <p:nvSpPr>
            <p:cNvPr id="326" name="29"/>
            <p:cNvSpPr txBox="1"/>
            <p:nvPr/>
          </p:nvSpPr>
          <p:spPr>
            <a:xfrm>
              <a:off x="0" y="4655560"/>
              <a:ext cx="316992" cy="35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400">
                  <a:latin typeface="Noto Sans CJK KR Medium"/>
                  <a:ea typeface="Noto Sans CJK KR Medium"/>
                  <a:cs typeface="Noto Sans CJK KR Medium"/>
                  <a:sym typeface="Noto Sans CJK KR Medium"/>
                </a:defRPr>
              </a:lvl1pPr>
            </a:lstStyle>
            <a:p>
              <a:pPr/>
              <a:r>
                <a:t>29</a:t>
              </a:r>
            </a:p>
          </p:txBody>
        </p:sp>
        <p:sp>
          <p:nvSpPr>
            <p:cNvPr id="327" name="30"/>
            <p:cNvSpPr txBox="1"/>
            <p:nvPr/>
          </p:nvSpPr>
          <p:spPr>
            <a:xfrm>
              <a:off x="1556071" y="4655560"/>
              <a:ext cx="316993" cy="35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400">
                  <a:latin typeface="Noto Sans CJK KR Medium"/>
                  <a:ea typeface="Noto Sans CJK KR Medium"/>
                  <a:cs typeface="Noto Sans CJK KR Medium"/>
                  <a:sym typeface="Noto Sans CJK KR Medium"/>
                </a:defRPr>
              </a:lvl1pPr>
            </a:lstStyle>
            <a:p>
              <a:pPr/>
              <a:r>
                <a:t>30</a:t>
              </a:r>
            </a:p>
          </p:txBody>
        </p:sp>
        <p:sp>
          <p:nvSpPr>
            <p:cNvPr id="328" name="31"/>
            <p:cNvSpPr txBox="1"/>
            <p:nvPr/>
          </p:nvSpPr>
          <p:spPr>
            <a:xfrm>
              <a:off x="3112143" y="4655560"/>
              <a:ext cx="316993" cy="35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400">
                  <a:latin typeface="Noto Sans CJK KR Medium"/>
                  <a:ea typeface="Noto Sans CJK KR Medium"/>
                  <a:cs typeface="Noto Sans CJK KR Medium"/>
                  <a:sym typeface="Noto Sans CJK KR Medium"/>
                </a:defRPr>
              </a:lvl1pPr>
            </a:lstStyle>
            <a:p>
              <a:pPr/>
              <a:r>
                <a:t>31</a:t>
              </a:r>
            </a:p>
          </p:txBody>
        </p:sp>
        <p:sp>
          <p:nvSpPr>
            <p:cNvPr id="329" name="1"/>
            <p:cNvSpPr txBox="1"/>
            <p:nvPr/>
          </p:nvSpPr>
          <p:spPr>
            <a:xfrm>
              <a:off x="4680915" y="4655560"/>
              <a:ext cx="215647" cy="35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400">
                  <a:solidFill>
                    <a:srgbClr val="D5D5D5"/>
                  </a:solidFill>
                  <a:latin typeface="Noto Sans CJK KR Medium"/>
                  <a:ea typeface="Noto Sans CJK KR Medium"/>
                  <a:cs typeface="Noto Sans CJK KR Medium"/>
                  <a:sym typeface="Noto Sans CJK KR Medium"/>
                </a:defRPr>
              </a:lvl1pPr>
            </a:lstStyle>
            <a:p>
              <a:pPr/>
              <a:r>
                <a:t>1</a:t>
              </a:r>
            </a:p>
          </p:txBody>
        </p:sp>
        <p:sp>
          <p:nvSpPr>
            <p:cNvPr id="330" name="2"/>
            <p:cNvSpPr txBox="1"/>
            <p:nvPr/>
          </p:nvSpPr>
          <p:spPr>
            <a:xfrm>
              <a:off x="6236987" y="4655560"/>
              <a:ext cx="215647" cy="35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400">
                  <a:solidFill>
                    <a:srgbClr val="D5D5D5"/>
                  </a:solidFill>
                  <a:latin typeface="Noto Sans CJK KR Medium"/>
                  <a:ea typeface="Noto Sans CJK KR Medium"/>
                  <a:cs typeface="Noto Sans CJK KR Medium"/>
                  <a:sym typeface="Noto Sans CJK KR Medium"/>
                </a:defRPr>
              </a:lvl1pPr>
            </a:lstStyle>
            <a:p>
              <a:pPr/>
              <a:r>
                <a:t>2</a:t>
              </a:r>
            </a:p>
          </p:txBody>
        </p:sp>
        <p:sp>
          <p:nvSpPr>
            <p:cNvPr id="331" name="3"/>
            <p:cNvSpPr txBox="1"/>
            <p:nvPr/>
          </p:nvSpPr>
          <p:spPr>
            <a:xfrm>
              <a:off x="7793059" y="4655560"/>
              <a:ext cx="215647" cy="35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400">
                  <a:solidFill>
                    <a:srgbClr val="D5D5D5"/>
                  </a:solidFill>
                  <a:latin typeface="Noto Sans CJK KR Medium"/>
                  <a:ea typeface="Noto Sans CJK KR Medium"/>
                  <a:cs typeface="Noto Sans CJK KR Medium"/>
                  <a:sym typeface="Noto Sans CJK KR Medium"/>
                </a:defRPr>
              </a:lvl1pPr>
            </a:lstStyle>
            <a:p>
              <a:pPr/>
              <a:r>
                <a:t>3</a:t>
              </a:r>
            </a:p>
          </p:txBody>
        </p:sp>
        <p:sp>
          <p:nvSpPr>
            <p:cNvPr id="332" name="4"/>
            <p:cNvSpPr txBox="1"/>
            <p:nvPr/>
          </p:nvSpPr>
          <p:spPr>
            <a:xfrm>
              <a:off x="9349130" y="4655560"/>
              <a:ext cx="215647" cy="35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400">
                  <a:solidFill>
                    <a:srgbClr val="D5D5D5"/>
                  </a:solidFill>
                  <a:latin typeface="Noto Sans CJK KR Medium"/>
                  <a:ea typeface="Noto Sans CJK KR Medium"/>
                  <a:cs typeface="Noto Sans CJK KR Medium"/>
                  <a:sym typeface="Noto Sans CJK KR Medium"/>
                </a:defRPr>
              </a:lvl1pPr>
            </a:lstStyle>
            <a:p>
              <a:pPr/>
              <a:r>
                <a:t>4</a:t>
              </a:r>
            </a:p>
          </p:txBody>
        </p:sp>
      </p:gr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5" name="직사각형"/>
          <p:cNvSpPr/>
          <p:nvPr/>
        </p:nvSpPr>
        <p:spPr>
          <a:xfrm>
            <a:off x="-8467" y="-25400"/>
            <a:ext cx="13021735" cy="9804400"/>
          </a:xfrm>
          <a:prstGeom prst="rect">
            <a:avLst/>
          </a:prstGeom>
          <a:solidFill>
            <a:srgbClr val="000000"/>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354" name="그룹"/>
          <p:cNvGrpSpPr/>
          <p:nvPr/>
        </p:nvGrpSpPr>
        <p:grpSpPr>
          <a:xfrm>
            <a:off x="386952" y="408649"/>
            <a:ext cx="12236849" cy="8936302"/>
            <a:chOff x="0" y="0"/>
            <a:chExt cx="12236847" cy="8936301"/>
          </a:xfrm>
        </p:grpSpPr>
        <p:sp>
          <p:nvSpPr>
            <p:cNvPr id="336" name="직사각형"/>
            <p:cNvSpPr/>
            <p:nvPr/>
          </p:nvSpPr>
          <p:spPr>
            <a:xfrm>
              <a:off x="0" y="45243"/>
              <a:ext cx="12230895" cy="8889471"/>
            </a:xfrm>
            <a:prstGeom prst="rect">
              <a:avLst/>
            </a:prstGeom>
            <a:noFill/>
            <a:ln w="38100" cap="flat">
              <a:solidFill>
                <a:srgbClr val="FFFFFF"/>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337" name="직사각형"/>
            <p:cNvSpPr/>
            <p:nvPr/>
          </p:nvSpPr>
          <p:spPr>
            <a:xfrm>
              <a:off x="0" y="0"/>
              <a:ext cx="12230895" cy="742950"/>
            </a:xfrm>
            <a:prstGeom prst="rect">
              <a:avLst/>
            </a:prstGeom>
            <a:solidFill>
              <a:srgbClr val="FFE300"/>
            </a:solidFill>
            <a:ln w="38100" cap="flat">
              <a:solidFill>
                <a:srgbClr val="FFFFFF"/>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338" name="대제목을 입력해주세요"/>
            <p:cNvSpPr/>
            <p:nvPr/>
          </p:nvSpPr>
          <p:spPr>
            <a:xfrm>
              <a:off x="802796" y="396874"/>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nSpc>
                  <a:spcPct val="70000"/>
                </a:lnSpc>
                <a:defRPr sz="2000">
                  <a:latin typeface="NeoDunggeunmo"/>
                  <a:ea typeface="NeoDunggeunmo"/>
                  <a:cs typeface="NeoDunggeunmo"/>
                  <a:sym typeface="NeoDunggeunmo"/>
                </a:defRPr>
              </a:lvl1pPr>
            </a:lstStyle>
            <a:p>
              <a:pPr/>
              <a:r>
                <a:t>대제목을 입력해주세요</a:t>
              </a:r>
            </a:p>
          </p:txBody>
        </p:sp>
        <p:sp>
          <p:nvSpPr>
            <p:cNvPr id="339" name="직사각형"/>
            <p:cNvSpPr/>
            <p:nvPr/>
          </p:nvSpPr>
          <p:spPr>
            <a:xfrm>
              <a:off x="11911443" y="749895"/>
              <a:ext cx="319056" cy="8186407"/>
            </a:xfrm>
            <a:prstGeom prst="rect">
              <a:avLst/>
            </a:prstGeom>
            <a:noFill/>
            <a:ln w="38100" cap="flat">
              <a:solidFill>
                <a:srgbClr val="FFFFFF"/>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348" name="그룹"/>
            <p:cNvGrpSpPr/>
            <p:nvPr/>
          </p:nvGrpSpPr>
          <p:grpSpPr>
            <a:xfrm>
              <a:off x="10856780" y="193674"/>
              <a:ext cx="1177396" cy="355601"/>
              <a:chOff x="0" y="0"/>
              <a:chExt cx="1177394" cy="355600"/>
            </a:xfrm>
          </p:grpSpPr>
          <p:sp>
            <p:nvSpPr>
              <p:cNvPr id="340" name="사각형"/>
              <p:cNvSpPr/>
              <p:nvPr/>
            </p:nvSpPr>
            <p:spPr>
              <a:xfrm>
                <a:off x="0" y="0"/>
                <a:ext cx="355601" cy="355600"/>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341" name="선"/>
              <p:cNvSpPr/>
              <p:nvPr/>
            </p:nvSpPr>
            <p:spPr>
              <a:xfrm>
                <a:off x="73069" y="257328"/>
                <a:ext cx="209462" cy="1"/>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p>
            </p:txBody>
          </p:sp>
          <p:sp>
            <p:nvSpPr>
              <p:cNvPr id="342" name="사각형"/>
              <p:cNvSpPr/>
              <p:nvPr/>
            </p:nvSpPr>
            <p:spPr>
              <a:xfrm>
                <a:off x="410896" y="0"/>
                <a:ext cx="355601" cy="355600"/>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343" name="사각형"/>
              <p:cNvSpPr/>
              <p:nvPr/>
            </p:nvSpPr>
            <p:spPr>
              <a:xfrm>
                <a:off x="514139" y="92951"/>
                <a:ext cx="149117" cy="149117"/>
              </a:xfrm>
              <a:prstGeom prst="rect">
                <a:avLst/>
              </a:prstGeom>
              <a:solidFill>
                <a:srgbClr val="000000"/>
              </a:solidFill>
              <a:ln w="50800" cap="flat">
                <a:solidFill>
                  <a:srgbClr val="FFFFFF"/>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344" name="사각형"/>
              <p:cNvSpPr/>
              <p:nvPr/>
            </p:nvSpPr>
            <p:spPr>
              <a:xfrm>
                <a:off x="821794" y="0"/>
                <a:ext cx="355601" cy="355600"/>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347" name="그룹"/>
              <p:cNvGrpSpPr/>
              <p:nvPr/>
            </p:nvGrpSpPr>
            <p:grpSpPr>
              <a:xfrm>
                <a:off x="908922" y="81304"/>
                <a:ext cx="181345" cy="181345"/>
                <a:chOff x="0" y="0"/>
                <a:chExt cx="181344" cy="181343"/>
              </a:xfrm>
            </p:grpSpPr>
            <p:sp>
              <p:nvSpPr>
                <p:cNvPr id="345" name="선"/>
                <p:cNvSpPr/>
                <p:nvPr/>
              </p:nvSpPr>
              <p:spPr>
                <a:xfrm flipV="1">
                  <a:off x="-1" y="-1"/>
                  <a:ext cx="181345" cy="18134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p>
              </p:txBody>
            </p:sp>
            <p:sp>
              <p:nvSpPr>
                <p:cNvPr id="346" name="선"/>
                <p:cNvSpPr/>
                <p:nvPr/>
              </p:nvSpPr>
              <p:spPr>
                <a:xfrm flipH="1" flipV="1">
                  <a:off x="0" y="-1"/>
                  <a:ext cx="181345" cy="18134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p>
              </p:txBody>
            </p:sp>
          </p:grpSp>
        </p:grpSp>
        <p:sp>
          <p:nvSpPr>
            <p:cNvPr id="349" name="선"/>
            <p:cNvSpPr/>
            <p:nvPr/>
          </p:nvSpPr>
          <p:spPr>
            <a:xfrm>
              <a:off x="11920755" y="1129335"/>
              <a:ext cx="303393" cy="1"/>
            </a:xfrm>
            <a:prstGeom prst="line">
              <a:avLst/>
            </a:prstGeom>
            <a:noFill/>
            <a:ln w="63500" cap="flat">
              <a:solidFill>
                <a:srgbClr val="FFFFFF"/>
              </a:solidFill>
              <a:prstDash val="solid"/>
              <a:miter lim="400000"/>
            </a:ln>
            <a:effectLst/>
          </p:spPr>
          <p:txBody>
            <a:bodyPr wrap="square" lIns="50800" tIns="50800" rIns="50800" bIns="50800" numCol="1" anchor="ctr">
              <a:noAutofit/>
            </a:bodyPr>
            <a:lstStyle/>
            <a:p>
              <a:pPr/>
            </a:p>
          </p:txBody>
        </p:sp>
        <p:sp>
          <p:nvSpPr>
            <p:cNvPr id="350" name="삼각형"/>
            <p:cNvSpPr/>
            <p:nvPr/>
          </p:nvSpPr>
          <p:spPr>
            <a:xfrm flipH="1" rot="10800000">
              <a:off x="11978564" y="8674407"/>
              <a:ext cx="165101" cy="126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FFFFFF"/>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351" name="선"/>
            <p:cNvSpPr/>
            <p:nvPr/>
          </p:nvSpPr>
          <p:spPr>
            <a:xfrm>
              <a:off x="11904800" y="8537669"/>
              <a:ext cx="332048" cy="1"/>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p>
          </p:txBody>
        </p:sp>
        <p:pic>
          <p:nvPicPr>
            <p:cNvPr id="352" name="이미지" descr="이미지"/>
            <p:cNvPicPr>
              <a:picLocks noChangeAspect="1"/>
            </p:cNvPicPr>
            <p:nvPr/>
          </p:nvPicPr>
          <p:blipFill>
            <a:blip r:embed="rId2">
              <a:extLst/>
            </a:blip>
            <a:srcRect l="0" t="0" r="0" b="9128"/>
            <a:stretch>
              <a:fillRect/>
            </a:stretch>
          </p:blipFill>
          <p:spPr>
            <a:xfrm>
              <a:off x="196758" y="149224"/>
              <a:ext cx="528898" cy="444563"/>
            </a:xfrm>
            <a:prstGeom prst="rect">
              <a:avLst/>
            </a:prstGeom>
            <a:ln w="12700" cap="flat">
              <a:noFill/>
              <a:miter lim="400000"/>
            </a:ln>
            <a:effectLst/>
          </p:spPr>
        </p:pic>
        <p:sp>
          <p:nvSpPr>
            <p:cNvPr id="353" name="삼각형"/>
            <p:cNvSpPr/>
            <p:nvPr/>
          </p:nvSpPr>
          <p:spPr>
            <a:xfrm>
              <a:off x="11991263" y="872749"/>
              <a:ext cx="165101" cy="126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FFFFFF"/>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sp>
        <p:nvSpPr>
          <p:cNvPr id="355" name="직사각형"/>
          <p:cNvSpPr/>
          <p:nvPr/>
        </p:nvSpPr>
        <p:spPr>
          <a:xfrm>
            <a:off x="12317875" y="1557866"/>
            <a:ext cx="301692" cy="831587"/>
          </a:xfrm>
          <a:prstGeom prst="rect">
            <a:avLst/>
          </a:prstGeom>
          <a:solidFill>
            <a:srgbClr val="FFFFFF"/>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364" name="그룹"/>
          <p:cNvGrpSpPr/>
          <p:nvPr/>
        </p:nvGrpSpPr>
        <p:grpSpPr>
          <a:xfrm>
            <a:off x="1292174" y="1685037"/>
            <a:ext cx="10180871" cy="6960053"/>
            <a:chOff x="0" y="0"/>
            <a:chExt cx="10180870" cy="6960051"/>
          </a:xfrm>
        </p:grpSpPr>
        <p:sp>
          <p:nvSpPr>
            <p:cNvPr id="356" name="직사각형"/>
            <p:cNvSpPr/>
            <p:nvPr/>
          </p:nvSpPr>
          <p:spPr>
            <a:xfrm>
              <a:off x="0" y="162684"/>
              <a:ext cx="10033759" cy="6797368"/>
            </a:xfrm>
            <a:prstGeom prst="rect">
              <a:avLst/>
            </a:prstGeom>
            <a:solidFill>
              <a:srgbClr val="FFE3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357" name="직사각형"/>
            <p:cNvSpPr/>
            <p:nvPr/>
          </p:nvSpPr>
          <p:spPr>
            <a:xfrm>
              <a:off x="147111" y="0"/>
              <a:ext cx="10033759" cy="6797368"/>
            </a:xfrm>
            <a:prstGeom prst="rect">
              <a:avLst/>
            </a:prstGeom>
            <a:solidFill>
              <a:srgbClr val="FFFFFF"/>
            </a:solid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358" name="직사각형"/>
            <p:cNvSpPr/>
            <p:nvPr/>
          </p:nvSpPr>
          <p:spPr>
            <a:xfrm>
              <a:off x="147111" y="0"/>
              <a:ext cx="10033760" cy="457526"/>
            </a:xfrm>
            <a:prstGeom prst="rect">
              <a:avLst/>
            </a:prstGeom>
            <a:solidFill>
              <a:srgbClr val="FFFFFF"/>
            </a:solid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363" name="그룹"/>
            <p:cNvGrpSpPr/>
            <p:nvPr/>
          </p:nvGrpSpPr>
          <p:grpSpPr>
            <a:xfrm>
              <a:off x="9782555" y="98274"/>
              <a:ext cx="274928" cy="274927"/>
              <a:chOff x="0" y="0"/>
              <a:chExt cx="274926" cy="274926"/>
            </a:xfrm>
          </p:grpSpPr>
          <p:sp>
            <p:nvSpPr>
              <p:cNvPr id="359" name="사각형"/>
              <p:cNvSpPr/>
              <p:nvPr/>
            </p:nvSpPr>
            <p:spPr>
              <a:xfrm>
                <a:off x="0" y="0"/>
                <a:ext cx="274927" cy="274927"/>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362" name="그룹"/>
              <p:cNvGrpSpPr/>
              <p:nvPr/>
            </p:nvGrpSpPr>
            <p:grpSpPr>
              <a:xfrm>
                <a:off x="67361" y="62859"/>
                <a:ext cx="140204" cy="140204"/>
                <a:chOff x="0" y="0"/>
                <a:chExt cx="140203" cy="140202"/>
              </a:xfrm>
            </p:grpSpPr>
            <p:sp>
              <p:nvSpPr>
                <p:cNvPr id="360" name="선"/>
                <p:cNvSpPr/>
                <p:nvPr/>
              </p:nvSpPr>
              <p:spPr>
                <a:xfrm flipV="1">
                  <a:off x="-1" y="0"/>
                  <a:ext cx="140204" cy="140203"/>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p>
              </p:txBody>
            </p:sp>
            <p:sp>
              <p:nvSpPr>
                <p:cNvPr id="361" name="선"/>
                <p:cNvSpPr/>
                <p:nvPr/>
              </p:nvSpPr>
              <p:spPr>
                <a:xfrm flipH="1" flipV="1">
                  <a:off x="0" y="-1"/>
                  <a:ext cx="140204" cy="14020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p>
              </p:txBody>
            </p:sp>
          </p:grpSp>
        </p:grpSp>
      </p:grpSp>
      <p:sp>
        <p:nvSpPr>
          <p:cNvPr id="365" name="중간 간지입니다…"/>
          <p:cNvSpPr txBox="1"/>
          <p:nvPr/>
        </p:nvSpPr>
        <p:spPr>
          <a:xfrm>
            <a:off x="3834566" y="4155090"/>
            <a:ext cx="5367021" cy="140335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lnSpc>
                <a:spcPct val="50000"/>
              </a:lnSpc>
              <a:defRPr spc="-329" sz="4700">
                <a:latin typeface="NeoDunggeunmo"/>
                <a:ea typeface="NeoDunggeunmo"/>
                <a:cs typeface="NeoDunggeunmo"/>
                <a:sym typeface="NeoDunggeunmo"/>
              </a:defRPr>
            </a:pPr>
            <a:r>
              <a:t>중간 간지입니다</a:t>
            </a:r>
          </a:p>
          <a:p>
            <a:pPr algn="ctr">
              <a:lnSpc>
                <a:spcPct val="50000"/>
              </a:lnSpc>
              <a:defRPr spc="-329" sz="4700">
                <a:latin typeface="NeoDunggeunmo"/>
                <a:ea typeface="NeoDunggeunmo"/>
                <a:cs typeface="NeoDunggeunmo"/>
                <a:sym typeface="NeoDunggeunmo"/>
              </a:defRPr>
            </a:pPr>
            <a:r>
              <a:t>제목을 입력해주세요</a:t>
            </a:r>
          </a:p>
        </p:txBody>
      </p:sp>
      <p:sp>
        <p:nvSpPr>
          <p:cNvPr id="366" name="여기에 부가설명을 입력해주세요"/>
          <p:cNvSpPr txBox="1"/>
          <p:nvPr/>
        </p:nvSpPr>
        <p:spPr>
          <a:xfrm>
            <a:off x="4752340" y="5667035"/>
            <a:ext cx="3500121"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70000"/>
              </a:lnSpc>
              <a:defRPr sz="2000">
                <a:latin typeface="Noto Sans CJK KR Medium"/>
                <a:ea typeface="Noto Sans CJK KR Medium"/>
                <a:cs typeface="Noto Sans CJK KR Medium"/>
                <a:sym typeface="Noto Sans CJK KR Medium"/>
              </a:defRPr>
            </a:lvl1pPr>
          </a:lstStyle>
          <a:p>
            <a:pPr/>
            <a:r>
              <a:t>여기에 부가설명을 입력해주세요</a:t>
            </a:r>
          </a:p>
        </p:txBody>
      </p:sp>
      <p:sp>
        <p:nvSpPr>
          <p:cNvPr id="367" name="CHAPER 00"/>
          <p:cNvSpPr txBox="1"/>
          <p:nvPr/>
        </p:nvSpPr>
        <p:spPr>
          <a:xfrm>
            <a:off x="1552376" y="1743149"/>
            <a:ext cx="1143001" cy="342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lnSpc>
                <a:spcPct val="50000"/>
              </a:lnSpc>
              <a:defRPr sz="1800">
                <a:latin typeface="NeoDunggeunmo"/>
                <a:ea typeface="NeoDunggeunmo"/>
                <a:cs typeface="NeoDunggeunmo"/>
                <a:sym typeface="NeoDunggeunmo"/>
              </a:defRPr>
            </a:lvl1pPr>
          </a:lstStyle>
          <a:p>
            <a:pPr/>
            <a:r>
              <a:t>CHAPER 00</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9" name="직사각형"/>
          <p:cNvSpPr/>
          <p:nvPr/>
        </p:nvSpPr>
        <p:spPr>
          <a:xfrm>
            <a:off x="-8467" y="-25400"/>
            <a:ext cx="13021735" cy="9804400"/>
          </a:xfrm>
          <a:prstGeom prst="rect">
            <a:avLst/>
          </a:prstGeom>
          <a:solidFill>
            <a:srgbClr val="000000"/>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388" name="그룹"/>
          <p:cNvGrpSpPr/>
          <p:nvPr/>
        </p:nvGrpSpPr>
        <p:grpSpPr>
          <a:xfrm>
            <a:off x="386952" y="408649"/>
            <a:ext cx="12236849" cy="8936302"/>
            <a:chOff x="0" y="0"/>
            <a:chExt cx="12236847" cy="8936301"/>
          </a:xfrm>
        </p:grpSpPr>
        <p:sp>
          <p:nvSpPr>
            <p:cNvPr id="370" name="직사각형"/>
            <p:cNvSpPr/>
            <p:nvPr/>
          </p:nvSpPr>
          <p:spPr>
            <a:xfrm>
              <a:off x="0" y="45243"/>
              <a:ext cx="12230895" cy="8889471"/>
            </a:xfrm>
            <a:prstGeom prst="rect">
              <a:avLst/>
            </a:prstGeom>
            <a:noFill/>
            <a:ln w="38100" cap="flat">
              <a:solidFill>
                <a:srgbClr val="FFFFFF"/>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371" name="직사각형"/>
            <p:cNvSpPr/>
            <p:nvPr/>
          </p:nvSpPr>
          <p:spPr>
            <a:xfrm>
              <a:off x="0" y="0"/>
              <a:ext cx="12230895" cy="742950"/>
            </a:xfrm>
            <a:prstGeom prst="rect">
              <a:avLst/>
            </a:prstGeom>
            <a:solidFill>
              <a:srgbClr val="FFE300"/>
            </a:solidFill>
            <a:ln w="38100" cap="flat">
              <a:solidFill>
                <a:srgbClr val="FFFFFF"/>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372" name="대제목을 입력해주세요"/>
            <p:cNvSpPr/>
            <p:nvPr/>
          </p:nvSpPr>
          <p:spPr>
            <a:xfrm>
              <a:off x="802796" y="396874"/>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nSpc>
                  <a:spcPct val="70000"/>
                </a:lnSpc>
                <a:defRPr sz="2000">
                  <a:latin typeface="NeoDunggeunmo"/>
                  <a:ea typeface="NeoDunggeunmo"/>
                  <a:cs typeface="NeoDunggeunmo"/>
                  <a:sym typeface="NeoDunggeunmo"/>
                </a:defRPr>
              </a:lvl1pPr>
            </a:lstStyle>
            <a:p>
              <a:pPr/>
              <a:r>
                <a:t>대제목을 입력해주세요</a:t>
              </a:r>
            </a:p>
          </p:txBody>
        </p:sp>
        <p:sp>
          <p:nvSpPr>
            <p:cNvPr id="373" name="직사각형"/>
            <p:cNvSpPr/>
            <p:nvPr/>
          </p:nvSpPr>
          <p:spPr>
            <a:xfrm>
              <a:off x="11911443" y="749895"/>
              <a:ext cx="319056" cy="8186407"/>
            </a:xfrm>
            <a:prstGeom prst="rect">
              <a:avLst/>
            </a:prstGeom>
            <a:noFill/>
            <a:ln w="38100" cap="flat">
              <a:solidFill>
                <a:srgbClr val="FFFFFF"/>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382" name="그룹"/>
            <p:cNvGrpSpPr/>
            <p:nvPr/>
          </p:nvGrpSpPr>
          <p:grpSpPr>
            <a:xfrm>
              <a:off x="10856780" y="193674"/>
              <a:ext cx="1177396" cy="355601"/>
              <a:chOff x="0" y="0"/>
              <a:chExt cx="1177394" cy="355600"/>
            </a:xfrm>
          </p:grpSpPr>
          <p:sp>
            <p:nvSpPr>
              <p:cNvPr id="374" name="사각형"/>
              <p:cNvSpPr/>
              <p:nvPr/>
            </p:nvSpPr>
            <p:spPr>
              <a:xfrm>
                <a:off x="0" y="0"/>
                <a:ext cx="355601" cy="355600"/>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375" name="선"/>
              <p:cNvSpPr/>
              <p:nvPr/>
            </p:nvSpPr>
            <p:spPr>
              <a:xfrm>
                <a:off x="73069" y="257328"/>
                <a:ext cx="209462" cy="1"/>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p>
            </p:txBody>
          </p:sp>
          <p:sp>
            <p:nvSpPr>
              <p:cNvPr id="376" name="사각형"/>
              <p:cNvSpPr/>
              <p:nvPr/>
            </p:nvSpPr>
            <p:spPr>
              <a:xfrm>
                <a:off x="410896" y="0"/>
                <a:ext cx="355601" cy="355600"/>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377" name="사각형"/>
              <p:cNvSpPr/>
              <p:nvPr/>
            </p:nvSpPr>
            <p:spPr>
              <a:xfrm>
                <a:off x="514139" y="92951"/>
                <a:ext cx="149117" cy="149117"/>
              </a:xfrm>
              <a:prstGeom prst="rect">
                <a:avLst/>
              </a:prstGeom>
              <a:solidFill>
                <a:srgbClr val="000000"/>
              </a:solidFill>
              <a:ln w="50800" cap="flat">
                <a:solidFill>
                  <a:srgbClr val="FFFFFF"/>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378" name="사각형"/>
              <p:cNvSpPr/>
              <p:nvPr/>
            </p:nvSpPr>
            <p:spPr>
              <a:xfrm>
                <a:off x="821794" y="0"/>
                <a:ext cx="355601" cy="355600"/>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381" name="그룹"/>
              <p:cNvGrpSpPr/>
              <p:nvPr/>
            </p:nvGrpSpPr>
            <p:grpSpPr>
              <a:xfrm>
                <a:off x="908922" y="81304"/>
                <a:ext cx="181345" cy="181345"/>
                <a:chOff x="0" y="0"/>
                <a:chExt cx="181344" cy="181343"/>
              </a:xfrm>
            </p:grpSpPr>
            <p:sp>
              <p:nvSpPr>
                <p:cNvPr id="379" name="선"/>
                <p:cNvSpPr/>
                <p:nvPr/>
              </p:nvSpPr>
              <p:spPr>
                <a:xfrm flipV="1">
                  <a:off x="-1" y="-1"/>
                  <a:ext cx="181345" cy="18134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p>
              </p:txBody>
            </p:sp>
            <p:sp>
              <p:nvSpPr>
                <p:cNvPr id="380" name="선"/>
                <p:cNvSpPr/>
                <p:nvPr/>
              </p:nvSpPr>
              <p:spPr>
                <a:xfrm flipH="1" flipV="1">
                  <a:off x="0" y="-1"/>
                  <a:ext cx="181345" cy="18134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p>
              </p:txBody>
            </p:sp>
          </p:grpSp>
        </p:grpSp>
        <p:sp>
          <p:nvSpPr>
            <p:cNvPr id="383" name="선"/>
            <p:cNvSpPr/>
            <p:nvPr/>
          </p:nvSpPr>
          <p:spPr>
            <a:xfrm>
              <a:off x="11920755" y="1129335"/>
              <a:ext cx="303393" cy="1"/>
            </a:xfrm>
            <a:prstGeom prst="line">
              <a:avLst/>
            </a:prstGeom>
            <a:noFill/>
            <a:ln w="63500" cap="flat">
              <a:solidFill>
                <a:srgbClr val="FFFFFF"/>
              </a:solidFill>
              <a:prstDash val="solid"/>
              <a:miter lim="400000"/>
            </a:ln>
            <a:effectLst/>
          </p:spPr>
          <p:txBody>
            <a:bodyPr wrap="square" lIns="50800" tIns="50800" rIns="50800" bIns="50800" numCol="1" anchor="ctr">
              <a:noAutofit/>
            </a:bodyPr>
            <a:lstStyle/>
            <a:p>
              <a:pPr/>
            </a:p>
          </p:txBody>
        </p:sp>
        <p:sp>
          <p:nvSpPr>
            <p:cNvPr id="384" name="삼각형"/>
            <p:cNvSpPr/>
            <p:nvPr/>
          </p:nvSpPr>
          <p:spPr>
            <a:xfrm flipH="1" rot="10800000">
              <a:off x="11978564" y="8674407"/>
              <a:ext cx="165101" cy="126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FFFFFF"/>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385" name="선"/>
            <p:cNvSpPr/>
            <p:nvPr/>
          </p:nvSpPr>
          <p:spPr>
            <a:xfrm>
              <a:off x="11904800" y="8537669"/>
              <a:ext cx="332048" cy="1"/>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p>
          </p:txBody>
        </p:sp>
        <p:pic>
          <p:nvPicPr>
            <p:cNvPr id="386" name="이미지" descr="이미지"/>
            <p:cNvPicPr>
              <a:picLocks noChangeAspect="1"/>
            </p:cNvPicPr>
            <p:nvPr/>
          </p:nvPicPr>
          <p:blipFill>
            <a:blip r:embed="rId2">
              <a:extLst/>
            </a:blip>
            <a:srcRect l="0" t="0" r="0" b="9128"/>
            <a:stretch>
              <a:fillRect/>
            </a:stretch>
          </p:blipFill>
          <p:spPr>
            <a:xfrm>
              <a:off x="196758" y="149224"/>
              <a:ext cx="528898" cy="444563"/>
            </a:xfrm>
            <a:prstGeom prst="rect">
              <a:avLst/>
            </a:prstGeom>
            <a:ln w="12700" cap="flat">
              <a:noFill/>
              <a:miter lim="400000"/>
            </a:ln>
            <a:effectLst/>
          </p:spPr>
        </p:pic>
        <p:sp>
          <p:nvSpPr>
            <p:cNvPr id="387" name="삼각형"/>
            <p:cNvSpPr/>
            <p:nvPr/>
          </p:nvSpPr>
          <p:spPr>
            <a:xfrm>
              <a:off x="11991263" y="872749"/>
              <a:ext cx="165101" cy="126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FFFFFF"/>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sp>
        <p:nvSpPr>
          <p:cNvPr id="389" name="직사각형"/>
          <p:cNvSpPr/>
          <p:nvPr/>
        </p:nvSpPr>
        <p:spPr>
          <a:xfrm>
            <a:off x="12317875" y="1557866"/>
            <a:ext cx="301692" cy="831587"/>
          </a:xfrm>
          <a:prstGeom prst="rect">
            <a:avLst/>
          </a:prstGeom>
          <a:solidFill>
            <a:srgbClr val="FFFFFF"/>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398" name="그룹"/>
          <p:cNvGrpSpPr/>
          <p:nvPr/>
        </p:nvGrpSpPr>
        <p:grpSpPr>
          <a:xfrm>
            <a:off x="1292174" y="1685037"/>
            <a:ext cx="10180871" cy="6960053"/>
            <a:chOff x="0" y="0"/>
            <a:chExt cx="10180870" cy="6960051"/>
          </a:xfrm>
        </p:grpSpPr>
        <p:sp>
          <p:nvSpPr>
            <p:cNvPr id="390" name="직사각형"/>
            <p:cNvSpPr/>
            <p:nvPr/>
          </p:nvSpPr>
          <p:spPr>
            <a:xfrm>
              <a:off x="0" y="162684"/>
              <a:ext cx="10033759" cy="6797368"/>
            </a:xfrm>
            <a:prstGeom prst="rect">
              <a:avLst/>
            </a:prstGeom>
            <a:solidFill>
              <a:srgbClr val="FFE3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391" name="직사각형"/>
            <p:cNvSpPr/>
            <p:nvPr/>
          </p:nvSpPr>
          <p:spPr>
            <a:xfrm>
              <a:off x="147111" y="0"/>
              <a:ext cx="10033759" cy="6797368"/>
            </a:xfrm>
            <a:prstGeom prst="rect">
              <a:avLst/>
            </a:prstGeom>
            <a:solidFill>
              <a:srgbClr val="FFFFFF"/>
            </a:solid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392" name="직사각형"/>
            <p:cNvSpPr/>
            <p:nvPr/>
          </p:nvSpPr>
          <p:spPr>
            <a:xfrm>
              <a:off x="147111" y="0"/>
              <a:ext cx="10033760" cy="457526"/>
            </a:xfrm>
            <a:prstGeom prst="rect">
              <a:avLst/>
            </a:prstGeom>
            <a:solidFill>
              <a:srgbClr val="FFFFFF"/>
            </a:solid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397" name="그룹"/>
            <p:cNvGrpSpPr/>
            <p:nvPr/>
          </p:nvGrpSpPr>
          <p:grpSpPr>
            <a:xfrm>
              <a:off x="9782555" y="98274"/>
              <a:ext cx="274928" cy="274927"/>
              <a:chOff x="0" y="0"/>
              <a:chExt cx="274926" cy="274926"/>
            </a:xfrm>
          </p:grpSpPr>
          <p:sp>
            <p:nvSpPr>
              <p:cNvPr id="393" name="사각형"/>
              <p:cNvSpPr/>
              <p:nvPr/>
            </p:nvSpPr>
            <p:spPr>
              <a:xfrm>
                <a:off x="0" y="0"/>
                <a:ext cx="274927" cy="274927"/>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396" name="그룹"/>
              <p:cNvGrpSpPr/>
              <p:nvPr/>
            </p:nvGrpSpPr>
            <p:grpSpPr>
              <a:xfrm>
                <a:off x="67361" y="62859"/>
                <a:ext cx="140204" cy="140204"/>
                <a:chOff x="0" y="0"/>
                <a:chExt cx="140203" cy="140202"/>
              </a:xfrm>
            </p:grpSpPr>
            <p:sp>
              <p:nvSpPr>
                <p:cNvPr id="394" name="선"/>
                <p:cNvSpPr/>
                <p:nvPr/>
              </p:nvSpPr>
              <p:spPr>
                <a:xfrm flipV="1">
                  <a:off x="-1" y="0"/>
                  <a:ext cx="140204" cy="140203"/>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p>
              </p:txBody>
            </p:sp>
            <p:sp>
              <p:nvSpPr>
                <p:cNvPr id="395" name="선"/>
                <p:cNvSpPr/>
                <p:nvPr/>
              </p:nvSpPr>
              <p:spPr>
                <a:xfrm flipH="1" flipV="1">
                  <a:off x="0" y="-1"/>
                  <a:ext cx="140204" cy="14020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p>
              </p:txBody>
            </p:sp>
          </p:grpSp>
        </p:grpSp>
      </p:grpSp>
      <p:sp>
        <p:nvSpPr>
          <p:cNvPr id="399" name="중간 간지 제목을 입력해주세요"/>
          <p:cNvSpPr txBox="1"/>
          <p:nvPr/>
        </p:nvSpPr>
        <p:spPr>
          <a:xfrm>
            <a:off x="3062406" y="2621565"/>
            <a:ext cx="6911341"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lnSpc>
                <a:spcPct val="50000"/>
              </a:lnSpc>
              <a:defRPr spc="-280" sz="4000">
                <a:latin typeface="NeoDunggeunmo"/>
                <a:ea typeface="NeoDunggeunmo"/>
                <a:cs typeface="NeoDunggeunmo"/>
                <a:sym typeface="NeoDunggeunmo"/>
              </a:defRPr>
            </a:lvl1pPr>
          </a:lstStyle>
          <a:p>
            <a:pPr/>
            <a:r>
              <a:t>중간 간지 제목을 입력해주세요</a:t>
            </a:r>
          </a:p>
        </p:txBody>
      </p:sp>
      <p:sp>
        <p:nvSpPr>
          <p:cNvPr id="400" name="여기에 부가설명을 입력해주세요. 여기에 부가설명을 입력해주세요."/>
          <p:cNvSpPr txBox="1"/>
          <p:nvPr/>
        </p:nvSpPr>
        <p:spPr>
          <a:xfrm>
            <a:off x="3308086" y="3281056"/>
            <a:ext cx="6047448" cy="41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70000"/>
              </a:lnSpc>
              <a:defRPr sz="1700">
                <a:latin typeface="Noto Sans CJK KR Medium"/>
                <a:ea typeface="Noto Sans CJK KR Medium"/>
                <a:cs typeface="Noto Sans CJK KR Medium"/>
                <a:sym typeface="Noto Sans CJK KR Medium"/>
              </a:defRPr>
            </a:lvl1pPr>
          </a:lstStyle>
          <a:p>
            <a:pPr/>
            <a:r>
              <a:t>여기에 부가설명을 입력해주세요. 여기에 부가설명을 입력해주세요.</a:t>
            </a:r>
          </a:p>
        </p:txBody>
      </p:sp>
      <p:grpSp>
        <p:nvGrpSpPr>
          <p:cNvPr id="403" name="그룹"/>
          <p:cNvGrpSpPr/>
          <p:nvPr/>
        </p:nvGrpSpPr>
        <p:grpSpPr>
          <a:xfrm>
            <a:off x="2978315" y="4011620"/>
            <a:ext cx="7079524" cy="3738762"/>
            <a:chOff x="0" y="0"/>
            <a:chExt cx="7079522" cy="3738760"/>
          </a:xfrm>
        </p:grpSpPr>
        <p:sp>
          <p:nvSpPr>
            <p:cNvPr id="401" name="직사각형"/>
            <p:cNvSpPr/>
            <p:nvPr/>
          </p:nvSpPr>
          <p:spPr>
            <a:xfrm>
              <a:off x="0" y="0"/>
              <a:ext cx="7079523" cy="3738761"/>
            </a:xfrm>
            <a:prstGeom prst="rect">
              <a:avLst/>
            </a:prstGeom>
            <a:solidFill>
              <a:srgbClr val="EDEDED"/>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402" name="카메라"/>
            <p:cNvSpPr/>
            <p:nvPr/>
          </p:nvSpPr>
          <p:spPr>
            <a:xfrm>
              <a:off x="2896072" y="1423295"/>
              <a:ext cx="1256025" cy="8921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98" y="0"/>
                  </a:moveTo>
                  <a:cubicBezTo>
                    <a:pt x="7580" y="0"/>
                    <a:pt x="7176" y="305"/>
                    <a:pt x="7000" y="677"/>
                  </a:cubicBezTo>
                  <a:lnTo>
                    <a:pt x="6586" y="1551"/>
                  </a:lnTo>
                  <a:cubicBezTo>
                    <a:pt x="6410" y="1924"/>
                    <a:pt x="6006" y="2228"/>
                    <a:pt x="5689" y="2228"/>
                  </a:cubicBezTo>
                  <a:lnTo>
                    <a:pt x="3765" y="2228"/>
                  </a:lnTo>
                  <a:lnTo>
                    <a:pt x="3765" y="1931"/>
                  </a:lnTo>
                  <a:cubicBezTo>
                    <a:pt x="3765" y="1633"/>
                    <a:pt x="3592" y="1390"/>
                    <a:pt x="3380" y="1390"/>
                  </a:cubicBezTo>
                  <a:lnTo>
                    <a:pt x="1841" y="1390"/>
                  </a:lnTo>
                  <a:cubicBezTo>
                    <a:pt x="1629" y="1390"/>
                    <a:pt x="1456" y="1633"/>
                    <a:pt x="1456" y="1931"/>
                  </a:cubicBezTo>
                  <a:lnTo>
                    <a:pt x="1456" y="2228"/>
                  </a:lnTo>
                  <a:lnTo>
                    <a:pt x="1136" y="2228"/>
                  </a:lnTo>
                  <a:cubicBezTo>
                    <a:pt x="818" y="2228"/>
                    <a:pt x="434" y="2307"/>
                    <a:pt x="280" y="2404"/>
                  </a:cubicBezTo>
                  <a:cubicBezTo>
                    <a:pt x="127" y="2502"/>
                    <a:pt x="0" y="3380"/>
                    <a:pt x="0" y="3827"/>
                  </a:cubicBezTo>
                  <a:lnTo>
                    <a:pt x="0" y="20001"/>
                  </a:lnTo>
                  <a:cubicBezTo>
                    <a:pt x="0" y="20448"/>
                    <a:pt x="56" y="20992"/>
                    <a:pt x="125" y="21208"/>
                  </a:cubicBezTo>
                  <a:cubicBezTo>
                    <a:pt x="194" y="21424"/>
                    <a:pt x="818" y="21600"/>
                    <a:pt x="1136" y="21600"/>
                  </a:cubicBezTo>
                  <a:lnTo>
                    <a:pt x="20464" y="21600"/>
                  </a:lnTo>
                  <a:cubicBezTo>
                    <a:pt x="20782" y="21600"/>
                    <a:pt x="21166" y="21522"/>
                    <a:pt x="21320" y="21424"/>
                  </a:cubicBezTo>
                  <a:cubicBezTo>
                    <a:pt x="21473" y="21327"/>
                    <a:pt x="21600" y="20448"/>
                    <a:pt x="21600" y="20001"/>
                  </a:cubicBezTo>
                  <a:lnTo>
                    <a:pt x="21600" y="3827"/>
                  </a:lnTo>
                  <a:cubicBezTo>
                    <a:pt x="21600" y="3380"/>
                    <a:pt x="21475" y="2501"/>
                    <a:pt x="21322" y="2404"/>
                  </a:cubicBezTo>
                  <a:cubicBezTo>
                    <a:pt x="21168" y="2307"/>
                    <a:pt x="20782" y="2228"/>
                    <a:pt x="20464" y="2228"/>
                  </a:cubicBezTo>
                  <a:lnTo>
                    <a:pt x="15658" y="2228"/>
                  </a:lnTo>
                  <a:cubicBezTo>
                    <a:pt x="15341" y="2228"/>
                    <a:pt x="14935" y="1924"/>
                    <a:pt x="14759" y="1551"/>
                  </a:cubicBezTo>
                  <a:lnTo>
                    <a:pt x="14345" y="677"/>
                  </a:lnTo>
                  <a:cubicBezTo>
                    <a:pt x="14169" y="305"/>
                    <a:pt x="13765" y="0"/>
                    <a:pt x="13448" y="0"/>
                  </a:cubicBezTo>
                  <a:lnTo>
                    <a:pt x="11303" y="0"/>
                  </a:lnTo>
                  <a:cubicBezTo>
                    <a:pt x="10985" y="0"/>
                    <a:pt x="10702" y="0"/>
                    <a:pt x="10673" y="0"/>
                  </a:cubicBezTo>
                  <a:cubicBezTo>
                    <a:pt x="10645" y="0"/>
                    <a:pt x="10362" y="0"/>
                    <a:pt x="10044" y="0"/>
                  </a:cubicBezTo>
                  <a:lnTo>
                    <a:pt x="7898" y="0"/>
                  </a:lnTo>
                  <a:close/>
                  <a:moveTo>
                    <a:pt x="18530" y="5400"/>
                  </a:moveTo>
                  <a:cubicBezTo>
                    <a:pt x="18961" y="5400"/>
                    <a:pt x="19310" y="5891"/>
                    <a:pt x="19310" y="6498"/>
                  </a:cubicBezTo>
                  <a:cubicBezTo>
                    <a:pt x="19310" y="7104"/>
                    <a:pt x="18961" y="7595"/>
                    <a:pt x="18530" y="7595"/>
                  </a:cubicBezTo>
                  <a:cubicBezTo>
                    <a:pt x="18099" y="7595"/>
                    <a:pt x="17751" y="7104"/>
                    <a:pt x="17751" y="6498"/>
                  </a:cubicBezTo>
                  <a:cubicBezTo>
                    <a:pt x="17751" y="5891"/>
                    <a:pt x="18099" y="5400"/>
                    <a:pt x="18530" y="5400"/>
                  </a:cubicBezTo>
                  <a:close/>
                  <a:moveTo>
                    <a:pt x="10800" y="5887"/>
                  </a:moveTo>
                  <a:cubicBezTo>
                    <a:pt x="13210" y="5887"/>
                    <a:pt x="15171" y="8647"/>
                    <a:pt x="15171" y="12040"/>
                  </a:cubicBezTo>
                  <a:cubicBezTo>
                    <a:pt x="15171" y="15433"/>
                    <a:pt x="13210" y="18193"/>
                    <a:pt x="10800" y="18193"/>
                  </a:cubicBezTo>
                  <a:cubicBezTo>
                    <a:pt x="8390" y="18193"/>
                    <a:pt x="6429" y="15433"/>
                    <a:pt x="6429" y="12040"/>
                  </a:cubicBezTo>
                  <a:cubicBezTo>
                    <a:pt x="6429" y="8647"/>
                    <a:pt x="8390" y="5887"/>
                    <a:pt x="10800" y="5887"/>
                  </a:cubicBezTo>
                  <a:close/>
                  <a:moveTo>
                    <a:pt x="10800" y="7514"/>
                  </a:moveTo>
                  <a:cubicBezTo>
                    <a:pt x="9027" y="7514"/>
                    <a:pt x="7585" y="9544"/>
                    <a:pt x="7585" y="12040"/>
                  </a:cubicBezTo>
                  <a:cubicBezTo>
                    <a:pt x="7585" y="14536"/>
                    <a:pt x="9027" y="16568"/>
                    <a:pt x="10800" y="16568"/>
                  </a:cubicBezTo>
                  <a:cubicBezTo>
                    <a:pt x="12573" y="16568"/>
                    <a:pt x="14015" y="14536"/>
                    <a:pt x="14015" y="12040"/>
                  </a:cubicBezTo>
                  <a:cubicBezTo>
                    <a:pt x="14015" y="9544"/>
                    <a:pt x="12573" y="7514"/>
                    <a:pt x="10800" y="7514"/>
                  </a:cubicBezTo>
                  <a:close/>
                </a:path>
              </a:pathLst>
            </a:custGeom>
            <a:solidFill>
              <a:srgbClr val="D5D5D5">
                <a:alpha val="47879"/>
              </a:srgbClr>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sp>
        <p:nvSpPr>
          <p:cNvPr id="404" name="CHAPER 00"/>
          <p:cNvSpPr txBox="1"/>
          <p:nvPr/>
        </p:nvSpPr>
        <p:spPr>
          <a:xfrm>
            <a:off x="1552376" y="1743149"/>
            <a:ext cx="1143001" cy="342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lnSpc>
                <a:spcPct val="50000"/>
              </a:lnSpc>
              <a:defRPr sz="1800">
                <a:latin typeface="NeoDunggeunmo"/>
                <a:ea typeface="NeoDunggeunmo"/>
                <a:cs typeface="NeoDunggeunmo"/>
                <a:sym typeface="NeoDunggeunmo"/>
              </a:defRPr>
            </a:lvl1pPr>
          </a:lstStyle>
          <a:p>
            <a:pPr/>
            <a:r>
              <a:t>CHAPER 00</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6" name="직사각형"/>
          <p:cNvSpPr/>
          <p:nvPr/>
        </p:nvSpPr>
        <p:spPr>
          <a:xfrm>
            <a:off x="-8467" y="-25400"/>
            <a:ext cx="13021735" cy="9804400"/>
          </a:xfrm>
          <a:prstGeom prst="rect">
            <a:avLst/>
          </a:prstGeom>
          <a:solidFill>
            <a:srgbClr val="000000"/>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425" name="그룹"/>
          <p:cNvGrpSpPr/>
          <p:nvPr/>
        </p:nvGrpSpPr>
        <p:grpSpPr>
          <a:xfrm>
            <a:off x="386952" y="408649"/>
            <a:ext cx="12236849" cy="8936302"/>
            <a:chOff x="0" y="0"/>
            <a:chExt cx="12236847" cy="8936301"/>
          </a:xfrm>
        </p:grpSpPr>
        <p:sp>
          <p:nvSpPr>
            <p:cNvPr id="407" name="직사각형"/>
            <p:cNvSpPr/>
            <p:nvPr/>
          </p:nvSpPr>
          <p:spPr>
            <a:xfrm>
              <a:off x="0" y="45243"/>
              <a:ext cx="12230895" cy="8889471"/>
            </a:xfrm>
            <a:prstGeom prst="rect">
              <a:avLst/>
            </a:prstGeom>
            <a:noFill/>
            <a:ln w="38100" cap="flat">
              <a:solidFill>
                <a:srgbClr val="FFFFFF"/>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408" name="직사각형"/>
            <p:cNvSpPr/>
            <p:nvPr/>
          </p:nvSpPr>
          <p:spPr>
            <a:xfrm>
              <a:off x="0" y="0"/>
              <a:ext cx="12230895" cy="742950"/>
            </a:xfrm>
            <a:prstGeom prst="rect">
              <a:avLst/>
            </a:prstGeom>
            <a:solidFill>
              <a:srgbClr val="FFE300"/>
            </a:solidFill>
            <a:ln w="38100" cap="flat">
              <a:solidFill>
                <a:srgbClr val="FFFFFF"/>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409" name="대제목을 입력해주세요"/>
            <p:cNvSpPr/>
            <p:nvPr/>
          </p:nvSpPr>
          <p:spPr>
            <a:xfrm>
              <a:off x="802796" y="396874"/>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nSpc>
                  <a:spcPct val="70000"/>
                </a:lnSpc>
                <a:defRPr sz="2000">
                  <a:latin typeface="NeoDunggeunmo"/>
                  <a:ea typeface="NeoDunggeunmo"/>
                  <a:cs typeface="NeoDunggeunmo"/>
                  <a:sym typeface="NeoDunggeunmo"/>
                </a:defRPr>
              </a:lvl1pPr>
            </a:lstStyle>
            <a:p>
              <a:pPr/>
              <a:r>
                <a:t>대제목을 입력해주세요</a:t>
              </a:r>
            </a:p>
          </p:txBody>
        </p:sp>
        <p:sp>
          <p:nvSpPr>
            <p:cNvPr id="410" name="직사각형"/>
            <p:cNvSpPr/>
            <p:nvPr/>
          </p:nvSpPr>
          <p:spPr>
            <a:xfrm>
              <a:off x="11911443" y="749895"/>
              <a:ext cx="319056" cy="8186407"/>
            </a:xfrm>
            <a:prstGeom prst="rect">
              <a:avLst/>
            </a:prstGeom>
            <a:noFill/>
            <a:ln w="38100" cap="flat">
              <a:solidFill>
                <a:srgbClr val="FFFFFF"/>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419" name="그룹"/>
            <p:cNvGrpSpPr/>
            <p:nvPr/>
          </p:nvGrpSpPr>
          <p:grpSpPr>
            <a:xfrm>
              <a:off x="10856780" y="193674"/>
              <a:ext cx="1177396" cy="355601"/>
              <a:chOff x="0" y="0"/>
              <a:chExt cx="1177394" cy="355600"/>
            </a:xfrm>
          </p:grpSpPr>
          <p:sp>
            <p:nvSpPr>
              <p:cNvPr id="411" name="사각형"/>
              <p:cNvSpPr/>
              <p:nvPr/>
            </p:nvSpPr>
            <p:spPr>
              <a:xfrm>
                <a:off x="0" y="0"/>
                <a:ext cx="355601" cy="355600"/>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412" name="선"/>
              <p:cNvSpPr/>
              <p:nvPr/>
            </p:nvSpPr>
            <p:spPr>
              <a:xfrm>
                <a:off x="73069" y="257328"/>
                <a:ext cx="209462" cy="1"/>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p>
            </p:txBody>
          </p:sp>
          <p:sp>
            <p:nvSpPr>
              <p:cNvPr id="413" name="사각형"/>
              <p:cNvSpPr/>
              <p:nvPr/>
            </p:nvSpPr>
            <p:spPr>
              <a:xfrm>
                <a:off x="410896" y="0"/>
                <a:ext cx="355601" cy="355600"/>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414" name="사각형"/>
              <p:cNvSpPr/>
              <p:nvPr/>
            </p:nvSpPr>
            <p:spPr>
              <a:xfrm>
                <a:off x="514139" y="92951"/>
                <a:ext cx="149117" cy="149117"/>
              </a:xfrm>
              <a:prstGeom prst="rect">
                <a:avLst/>
              </a:prstGeom>
              <a:solidFill>
                <a:srgbClr val="000000"/>
              </a:solidFill>
              <a:ln w="50800" cap="flat">
                <a:solidFill>
                  <a:srgbClr val="FFFFFF"/>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415" name="사각형"/>
              <p:cNvSpPr/>
              <p:nvPr/>
            </p:nvSpPr>
            <p:spPr>
              <a:xfrm>
                <a:off x="821794" y="0"/>
                <a:ext cx="355601" cy="355600"/>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418" name="그룹"/>
              <p:cNvGrpSpPr/>
              <p:nvPr/>
            </p:nvGrpSpPr>
            <p:grpSpPr>
              <a:xfrm>
                <a:off x="908922" y="81304"/>
                <a:ext cx="181345" cy="181345"/>
                <a:chOff x="0" y="0"/>
                <a:chExt cx="181344" cy="181343"/>
              </a:xfrm>
            </p:grpSpPr>
            <p:sp>
              <p:nvSpPr>
                <p:cNvPr id="416" name="선"/>
                <p:cNvSpPr/>
                <p:nvPr/>
              </p:nvSpPr>
              <p:spPr>
                <a:xfrm flipV="1">
                  <a:off x="-1" y="-1"/>
                  <a:ext cx="181345" cy="18134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p>
              </p:txBody>
            </p:sp>
            <p:sp>
              <p:nvSpPr>
                <p:cNvPr id="417" name="선"/>
                <p:cNvSpPr/>
                <p:nvPr/>
              </p:nvSpPr>
              <p:spPr>
                <a:xfrm flipH="1" flipV="1">
                  <a:off x="0" y="-1"/>
                  <a:ext cx="181345" cy="18134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p>
              </p:txBody>
            </p:sp>
          </p:grpSp>
        </p:grpSp>
        <p:sp>
          <p:nvSpPr>
            <p:cNvPr id="420" name="선"/>
            <p:cNvSpPr/>
            <p:nvPr/>
          </p:nvSpPr>
          <p:spPr>
            <a:xfrm>
              <a:off x="11920755" y="1129335"/>
              <a:ext cx="303393" cy="1"/>
            </a:xfrm>
            <a:prstGeom prst="line">
              <a:avLst/>
            </a:prstGeom>
            <a:noFill/>
            <a:ln w="63500" cap="flat">
              <a:solidFill>
                <a:srgbClr val="FFFFFF"/>
              </a:solidFill>
              <a:prstDash val="solid"/>
              <a:miter lim="400000"/>
            </a:ln>
            <a:effectLst/>
          </p:spPr>
          <p:txBody>
            <a:bodyPr wrap="square" lIns="50800" tIns="50800" rIns="50800" bIns="50800" numCol="1" anchor="ctr">
              <a:noAutofit/>
            </a:bodyPr>
            <a:lstStyle/>
            <a:p>
              <a:pPr/>
            </a:p>
          </p:txBody>
        </p:sp>
        <p:sp>
          <p:nvSpPr>
            <p:cNvPr id="421" name="삼각형"/>
            <p:cNvSpPr/>
            <p:nvPr/>
          </p:nvSpPr>
          <p:spPr>
            <a:xfrm flipH="1" rot="10800000">
              <a:off x="11978564" y="8674407"/>
              <a:ext cx="165101" cy="126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FFFFFF"/>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422" name="선"/>
            <p:cNvSpPr/>
            <p:nvPr/>
          </p:nvSpPr>
          <p:spPr>
            <a:xfrm>
              <a:off x="11904800" y="8537669"/>
              <a:ext cx="332048" cy="1"/>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p>
          </p:txBody>
        </p:sp>
        <p:pic>
          <p:nvPicPr>
            <p:cNvPr id="423" name="이미지" descr="이미지"/>
            <p:cNvPicPr>
              <a:picLocks noChangeAspect="1"/>
            </p:cNvPicPr>
            <p:nvPr/>
          </p:nvPicPr>
          <p:blipFill>
            <a:blip r:embed="rId2">
              <a:extLst/>
            </a:blip>
            <a:srcRect l="0" t="0" r="0" b="9128"/>
            <a:stretch>
              <a:fillRect/>
            </a:stretch>
          </p:blipFill>
          <p:spPr>
            <a:xfrm>
              <a:off x="196758" y="149224"/>
              <a:ext cx="528898" cy="444563"/>
            </a:xfrm>
            <a:prstGeom prst="rect">
              <a:avLst/>
            </a:prstGeom>
            <a:ln w="12700" cap="flat">
              <a:noFill/>
              <a:miter lim="400000"/>
            </a:ln>
            <a:effectLst/>
          </p:spPr>
        </p:pic>
        <p:sp>
          <p:nvSpPr>
            <p:cNvPr id="424" name="삼각형"/>
            <p:cNvSpPr/>
            <p:nvPr/>
          </p:nvSpPr>
          <p:spPr>
            <a:xfrm>
              <a:off x="11991263" y="872749"/>
              <a:ext cx="165101" cy="126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FFFFFF"/>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sp>
        <p:nvSpPr>
          <p:cNvPr id="426" name="직사각형"/>
          <p:cNvSpPr/>
          <p:nvPr/>
        </p:nvSpPr>
        <p:spPr>
          <a:xfrm>
            <a:off x="12317875" y="1557866"/>
            <a:ext cx="301692" cy="831587"/>
          </a:xfrm>
          <a:prstGeom prst="rect">
            <a:avLst/>
          </a:prstGeom>
          <a:solidFill>
            <a:srgbClr val="FFFFFF"/>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427" name="제목을 입력해주세요"/>
          <p:cNvSpPr txBox="1"/>
          <p:nvPr/>
        </p:nvSpPr>
        <p:spPr>
          <a:xfrm>
            <a:off x="3913716" y="1825673"/>
            <a:ext cx="4940301"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4000">
                <a:solidFill>
                  <a:srgbClr val="FFE300"/>
                </a:solidFill>
                <a:latin typeface="NeoDunggeunmo"/>
                <a:ea typeface="NeoDunggeunmo"/>
                <a:cs typeface="NeoDunggeunmo"/>
                <a:sym typeface="NeoDunggeunmo"/>
              </a:defRPr>
            </a:lvl1pPr>
          </a:lstStyle>
          <a:p>
            <a:pPr/>
            <a:r>
              <a:t>제목을 입력해주세요</a:t>
            </a:r>
          </a:p>
        </p:txBody>
      </p:sp>
      <p:sp>
        <p:nvSpPr>
          <p:cNvPr id="428" name="여기에 부가설명을 입력해주세요. 여기에 부가설명을 입력해주세요. 여기에 부가설명을 입력해주세요. 여기에…"/>
          <p:cNvSpPr txBox="1"/>
          <p:nvPr/>
        </p:nvSpPr>
        <p:spPr>
          <a:xfrm>
            <a:off x="1808158" y="2518633"/>
            <a:ext cx="9151417" cy="109728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lnSpc>
                <a:spcPct val="30000"/>
              </a:lnSpc>
              <a:spcBef>
                <a:spcPts val="2000"/>
              </a:spcBef>
              <a:defRPr sz="1600">
                <a:solidFill>
                  <a:srgbClr val="FFFFFF"/>
                </a:solidFill>
                <a:latin typeface="Noto Sans CJK KR Regular"/>
                <a:ea typeface="Noto Sans CJK KR Regular"/>
                <a:cs typeface="Noto Sans CJK KR Regular"/>
                <a:sym typeface="Noto Sans CJK KR Regular"/>
              </a:defRPr>
            </a:pPr>
            <a:r>
              <a:t>여기에 부가설명을 입력해주세요. 여기에 부가설명을 입력해주세요. 여기에 부가설명을 입력해주세요. 여기에</a:t>
            </a:r>
          </a:p>
          <a:p>
            <a:pPr algn="ctr">
              <a:lnSpc>
                <a:spcPct val="30000"/>
              </a:lnSpc>
              <a:spcBef>
                <a:spcPts val="2000"/>
              </a:spcBef>
              <a:defRPr sz="1600">
                <a:solidFill>
                  <a:srgbClr val="FFFFFF"/>
                </a:solidFill>
                <a:latin typeface="Noto Sans CJK KR Regular"/>
                <a:ea typeface="Noto Sans CJK KR Regular"/>
                <a:cs typeface="Noto Sans CJK KR Regular"/>
                <a:sym typeface="Noto Sans CJK KR Regular"/>
              </a:defRPr>
            </a:pPr>
            <a:r>
              <a:t>부가설명을 입력해주세요. 여기에 부가설명을 입력해주세요. 여기에 부가설명을 입력해주세요. 여기에</a:t>
            </a:r>
          </a:p>
          <a:p>
            <a:pPr algn="ctr">
              <a:lnSpc>
                <a:spcPct val="30000"/>
              </a:lnSpc>
              <a:spcBef>
                <a:spcPts val="2000"/>
              </a:spcBef>
              <a:defRPr sz="1600">
                <a:solidFill>
                  <a:srgbClr val="FFFFFF"/>
                </a:solidFill>
                <a:latin typeface="Noto Sans CJK KR Regular"/>
                <a:ea typeface="Noto Sans CJK KR Regular"/>
                <a:cs typeface="Noto Sans CJK KR Regular"/>
                <a:sym typeface="Noto Sans CJK KR Regular"/>
              </a:defRPr>
            </a:pPr>
            <a:r>
              <a:t>부가설명을 입력해주세요. 여기에 부가설명을 입력해주세요. 여기에 부가설명을 입력해주세요. 여기에</a:t>
            </a:r>
          </a:p>
        </p:txBody>
      </p:sp>
      <p:grpSp>
        <p:nvGrpSpPr>
          <p:cNvPr id="431" name="그룹"/>
          <p:cNvGrpSpPr/>
          <p:nvPr/>
        </p:nvGrpSpPr>
        <p:grpSpPr>
          <a:xfrm>
            <a:off x="1901586" y="4084310"/>
            <a:ext cx="8964561" cy="4522680"/>
            <a:chOff x="0" y="0"/>
            <a:chExt cx="8964559" cy="4522678"/>
          </a:xfrm>
        </p:grpSpPr>
        <p:sp>
          <p:nvSpPr>
            <p:cNvPr id="429" name="직사각형"/>
            <p:cNvSpPr/>
            <p:nvPr/>
          </p:nvSpPr>
          <p:spPr>
            <a:xfrm>
              <a:off x="0" y="208060"/>
              <a:ext cx="8743676" cy="4314619"/>
            </a:xfrm>
            <a:prstGeom prst="rect">
              <a:avLst/>
            </a:prstGeom>
            <a:solidFill>
              <a:srgbClr val="FFE3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430" name="직사각형"/>
            <p:cNvSpPr/>
            <p:nvPr/>
          </p:nvSpPr>
          <p:spPr>
            <a:xfrm>
              <a:off x="210806" y="0"/>
              <a:ext cx="8753754" cy="4314619"/>
            </a:xfrm>
            <a:prstGeom prst="rect">
              <a:avLst/>
            </a:prstGeom>
            <a:solidFill>
              <a:srgbClr val="EDEDED"/>
            </a:solid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sp>
        <p:nvSpPr>
          <p:cNvPr id="432" name="카메라"/>
          <p:cNvSpPr/>
          <p:nvPr/>
        </p:nvSpPr>
        <p:spPr>
          <a:xfrm>
            <a:off x="5712214" y="5627676"/>
            <a:ext cx="1544786" cy="10972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98" y="0"/>
                </a:moveTo>
                <a:cubicBezTo>
                  <a:pt x="7580" y="0"/>
                  <a:pt x="7176" y="305"/>
                  <a:pt x="7000" y="677"/>
                </a:cubicBezTo>
                <a:lnTo>
                  <a:pt x="6586" y="1551"/>
                </a:lnTo>
                <a:cubicBezTo>
                  <a:pt x="6410" y="1924"/>
                  <a:pt x="6006" y="2228"/>
                  <a:pt x="5689" y="2228"/>
                </a:cubicBezTo>
                <a:lnTo>
                  <a:pt x="3765" y="2228"/>
                </a:lnTo>
                <a:lnTo>
                  <a:pt x="3765" y="1931"/>
                </a:lnTo>
                <a:cubicBezTo>
                  <a:pt x="3765" y="1633"/>
                  <a:pt x="3592" y="1390"/>
                  <a:pt x="3380" y="1390"/>
                </a:cubicBezTo>
                <a:lnTo>
                  <a:pt x="1841" y="1390"/>
                </a:lnTo>
                <a:cubicBezTo>
                  <a:pt x="1629" y="1390"/>
                  <a:pt x="1456" y="1633"/>
                  <a:pt x="1456" y="1931"/>
                </a:cubicBezTo>
                <a:lnTo>
                  <a:pt x="1456" y="2228"/>
                </a:lnTo>
                <a:lnTo>
                  <a:pt x="1136" y="2228"/>
                </a:lnTo>
                <a:cubicBezTo>
                  <a:pt x="818" y="2228"/>
                  <a:pt x="434" y="2307"/>
                  <a:pt x="280" y="2404"/>
                </a:cubicBezTo>
                <a:cubicBezTo>
                  <a:pt x="127" y="2502"/>
                  <a:pt x="0" y="3380"/>
                  <a:pt x="0" y="3827"/>
                </a:cubicBezTo>
                <a:lnTo>
                  <a:pt x="0" y="20001"/>
                </a:lnTo>
                <a:cubicBezTo>
                  <a:pt x="0" y="20448"/>
                  <a:pt x="56" y="20992"/>
                  <a:pt x="125" y="21208"/>
                </a:cubicBezTo>
                <a:cubicBezTo>
                  <a:pt x="194" y="21424"/>
                  <a:pt x="818" y="21600"/>
                  <a:pt x="1136" y="21600"/>
                </a:cubicBezTo>
                <a:lnTo>
                  <a:pt x="20464" y="21600"/>
                </a:lnTo>
                <a:cubicBezTo>
                  <a:pt x="20782" y="21600"/>
                  <a:pt x="21166" y="21522"/>
                  <a:pt x="21320" y="21424"/>
                </a:cubicBezTo>
                <a:cubicBezTo>
                  <a:pt x="21473" y="21327"/>
                  <a:pt x="21600" y="20448"/>
                  <a:pt x="21600" y="20001"/>
                </a:cubicBezTo>
                <a:lnTo>
                  <a:pt x="21600" y="3827"/>
                </a:lnTo>
                <a:cubicBezTo>
                  <a:pt x="21600" y="3380"/>
                  <a:pt x="21475" y="2501"/>
                  <a:pt x="21322" y="2404"/>
                </a:cubicBezTo>
                <a:cubicBezTo>
                  <a:pt x="21168" y="2307"/>
                  <a:pt x="20782" y="2228"/>
                  <a:pt x="20464" y="2228"/>
                </a:cubicBezTo>
                <a:lnTo>
                  <a:pt x="15658" y="2228"/>
                </a:lnTo>
                <a:cubicBezTo>
                  <a:pt x="15341" y="2228"/>
                  <a:pt x="14935" y="1924"/>
                  <a:pt x="14759" y="1551"/>
                </a:cubicBezTo>
                <a:lnTo>
                  <a:pt x="14345" y="677"/>
                </a:lnTo>
                <a:cubicBezTo>
                  <a:pt x="14169" y="305"/>
                  <a:pt x="13765" y="0"/>
                  <a:pt x="13448" y="0"/>
                </a:cubicBezTo>
                <a:lnTo>
                  <a:pt x="11303" y="0"/>
                </a:lnTo>
                <a:cubicBezTo>
                  <a:pt x="10985" y="0"/>
                  <a:pt x="10702" y="0"/>
                  <a:pt x="10673" y="0"/>
                </a:cubicBezTo>
                <a:cubicBezTo>
                  <a:pt x="10645" y="0"/>
                  <a:pt x="10362" y="0"/>
                  <a:pt x="10044" y="0"/>
                </a:cubicBezTo>
                <a:lnTo>
                  <a:pt x="7898" y="0"/>
                </a:lnTo>
                <a:close/>
                <a:moveTo>
                  <a:pt x="18530" y="5400"/>
                </a:moveTo>
                <a:cubicBezTo>
                  <a:pt x="18961" y="5400"/>
                  <a:pt x="19310" y="5891"/>
                  <a:pt x="19310" y="6498"/>
                </a:cubicBezTo>
                <a:cubicBezTo>
                  <a:pt x="19310" y="7104"/>
                  <a:pt x="18961" y="7595"/>
                  <a:pt x="18530" y="7595"/>
                </a:cubicBezTo>
                <a:cubicBezTo>
                  <a:pt x="18099" y="7595"/>
                  <a:pt x="17751" y="7104"/>
                  <a:pt x="17751" y="6498"/>
                </a:cubicBezTo>
                <a:cubicBezTo>
                  <a:pt x="17751" y="5891"/>
                  <a:pt x="18099" y="5400"/>
                  <a:pt x="18530" y="5400"/>
                </a:cubicBezTo>
                <a:close/>
                <a:moveTo>
                  <a:pt x="10800" y="5887"/>
                </a:moveTo>
                <a:cubicBezTo>
                  <a:pt x="13210" y="5887"/>
                  <a:pt x="15171" y="8647"/>
                  <a:pt x="15171" y="12040"/>
                </a:cubicBezTo>
                <a:cubicBezTo>
                  <a:pt x="15171" y="15433"/>
                  <a:pt x="13210" y="18193"/>
                  <a:pt x="10800" y="18193"/>
                </a:cubicBezTo>
                <a:cubicBezTo>
                  <a:pt x="8390" y="18193"/>
                  <a:pt x="6429" y="15433"/>
                  <a:pt x="6429" y="12040"/>
                </a:cubicBezTo>
                <a:cubicBezTo>
                  <a:pt x="6429" y="8647"/>
                  <a:pt x="8390" y="5887"/>
                  <a:pt x="10800" y="5887"/>
                </a:cubicBezTo>
                <a:close/>
                <a:moveTo>
                  <a:pt x="10800" y="7514"/>
                </a:moveTo>
                <a:cubicBezTo>
                  <a:pt x="9027" y="7514"/>
                  <a:pt x="7585" y="9544"/>
                  <a:pt x="7585" y="12040"/>
                </a:cubicBezTo>
                <a:cubicBezTo>
                  <a:pt x="7585" y="14536"/>
                  <a:pt x="9027" y="16568"/>
                  <a:pt x="10800" y="16568"/>
                </a:cubicBezTo>
                <a:cubicBezTo>
                  <a:pt x="12573" y="16568"/>
                  <a:pt x="14015" y="14536"/>
                  <a:pt x="14015" y="12040"/>
                </a:cubicBezTo>
                <a:cubicBezTo>
                  <a:pt x="14015" y="9544"/>
                  <a:pt x="12573" y="7514"/>
                  <a:pt x="10800" y="7514"/>
                </a:cubicBezTo>
                <a:close/>
              </a:path>
            </a:pathLst>
          </a:custGeom>
          <a:solidFill>
            <a:srgbClr val="D5D5D5">
              <a:alpha val="47879"/>
            </a:srgbClr>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4" name="직사각형"/>
          <p:cNvSpPr/>
          <p:nvPr/>
        </p:nvSpPr>
        <p:spPr>
          <a:xfrm>
            <a:off x="-8467" y="-25400"/>
            <a:ext cx="13021735" cy="9804400"/>
          </a:xfrm>
          <a:prstGeom prst="rect">
            <a:avLst/>
          </a:prstGeom>
          <a:solidFill>
            <a:srgbClr val="000000"/>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453" name="그룹"/>
          <p:cNvGrpSpPr/>
          <p:nvPr/>
        </p:nvGrpSpPr>
        <p:grpSpPr>
          <a:xfrm>
            <a:off x="386952" y="408649"/>
            <a:ext cx="12236849" cy="8936302"/>
            <a:chOff x="0" y="0"/>
            <a:chExt cx="12236847" cy="8936301"/>
          </a:xfrm>
        </p:grpSpPr>
        <p:sp>
          <p:nvSpPr>
            <p:cNvPr id="435" name="직사각형"/>
            <p:cNvSpPr/>
            <p:nvPr/>
          </p:nvSpPr>
          <p:spPr>
            <a:xfrm>
              <a:off x="0" y="45243"/>
              <a:ext cx="12230895" cy="8889471"/>
            </a:xfrm>
            <a:prstGeom prst="rect">
              <a:avLst/>
            </a:prstGeom>
            <a:noFill/>
            <a:ln w="38100" cap="flat">
              <a:solidFill>
                <a:srgbClr val="FFFFFF"/>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436" name="직사각형"/>
            <p:cNvSpPr/>
            <p:nvPr/>
          </p:nvSpPr>
          <p:spPr>
            <a:xfrm>
              <a:off x="0" y="0"/>
              <a:ext cx="12230895" cy="742950"/>
            </a:xfrm>
            <a:prstGeom prst="rect">
              <a:avLst/>
            </a:prstGeom>
            <a:solidFill>
              <a:srgbClr val="FFE300"/>
            </a:solidFill>
            <a:ln w="38100" cap="flat">
              <a:solidFill>
                <a:srgbClr val="FFFFFF"/>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437" name="대제목을 입력해주세요"/>
            <p:cNvSpPr/>
            <p:nvPr/>
          </p:nvSpPr>
          <p:spPr>
            <a:xfrm>
              <a:off x="802796" y="396874"/>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nSpc>
                  <a:spcPct val="70000"/>
                </a:lnSpc>
                <a:defRPr sz="2000">
                  <a:latin typeface="NeoDunggeunmo"/>
                  <a:ea typeface="NeoDunggeunmo"/>
                  <a:cs typeface="NeoDunggeunmo"/>
                  <a:sym typeface="NeoDunggeunmo"/>
                </a:defRPr>
              </a:lvl1pPr>
            </a:lstStyle>
            <a:p>
              <a:pPr/>
              <a:r>
                <a:t>대제목을 입력해주세요</a:t>
              </a:r>
            </a:p>
          </p:txBody>
        </p:sp>
        <p:sp>
          <p:nvSpPr>
            <p:cNvPr id="438" name="직사각형"/>
            <p:cNvSpPr/>
            <p:nvPr/>
          </p:nvSpPr>
          <p:spPr>
            <a:xfrm>
              <a:off x="11911443" y="749895"/>
              <a:ext cx="319056" cy="8186407"/>
            </a:xfrm>
            <a:prstGeom prst="rect">
              <a:avLst/>
            </a:prstGeom>
            <a:noFill/>
            <a:ln w="38100" cap="flat">
              <a:solidFill>
                <a:srgbClr val="FFFFFF"/>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447" name="그룹"/>
            <p:cNvGrpSpPr/>
            <p:nvPr/>
          </p:nvGrpSpPr>
          <p:grpSpPr>
            <a:xfrm>
              <a:off x="10856780" y="193674"/>
              <a:ext cx="1177396" cy="355601"/>
              <a:chOff x="0" y="0"/>
              <a:chExt cx="1177394" cy="355600"/>
            </a:xfrm>
          </p:grpSpPr>
          <p:sp>
            <p:nvSpPr>
              <p:cNvPr id="439" name="사각형"/>
              <p:cNvSpPr/>
              <p:nvPr/>
            </p:nvSpPr>
            <p:spPr>
              <a:xfrm>
                <a:off x="0" y="0"/>
                <a:ext cx="355601" cy="355600"/>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440" name="선"/>
              <p:cNvSpPr/>
              <p:nvPr/>
            </p:nvSpPr>
            <p:spPr>
              <a:xfrm>
                <a:off x="73069" y="257328"/>
                <a:ext cx="209462" cy="1"/>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p>
            </p:txBody>
          </p:sp>
          <p:sp>
            <p:nvSpPr>
              <p:cNvPr id="441" name="사각형"/>
              <p:cNvSpPr/>
              <p:nvPr/>
            </p:nvSpPr>
            <p:spPr>
              <a:xfrm>
                <a:off x="410896" y="0"/>
                <a:ext cx="355601" cy="355600"/>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442" name="사각형"/>
              <p:cNvSpPr/>
              <p:nvPr/>
            </p:nvSpPr>
            <p:spPr>
              <a:xfrm>
                <a:off x="514139" y="92951"/>
                <a:ext cx="149117" cy="149117"/>
              </a:xfrm>
              <a:prstGeom prst="rect">
                <a:avLst/>
              </a:prstGeom>
              <a:solidFill>
                <a:srgbClr val="000000"/>
              </a:solidFill>
              <a:ln w="50800" cap="flat">
                <a:solidFill>
                  <a:srgbClr val="FFFFFF"/>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443" name="사각형"/>
              <p:cNvSpPr/>
              <p:nvPr/>
            </p:nvSpPr>
            <p:spPr>
              <a:xfrm>
                <a:off x="821794" y="0"/>
                <a:ext cx="355601" cy="355600"/>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446" name="그룹"/>
              <p:cNvGrpSpPr/>
              <p:nvPr/>
            </p:nvGrpSpPr>
            <p:grpSpPr>
              <a:xfrm>
                <a:off x="908922" y="81304"/>
                <a:ext cx="181345" cy="181345"/>
                <a:chOff x="0" y="0"/>
                <a:chExt cx="181344" cy="181343"/>
              </a:xfrm>
            </p:grpSpPr>
            <p:sp>
              <p:nvSpPr>
                <p:cNvPr id="444" name="선"/>
                <p:cNvSpPr/>
                <p:nvPr/>
              </p:nvSpPr>
              <p:spPr>
                <a:xfrm flipV="1">
                  <a:off x="-1" y="-1"/>
                  <a:ext cx="181345" cy="18134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p>
              </p:txBody>
            </p:sp>
            <p:sp>
              <p:nvSpPr>
                <p:cNvPr id="445" name="선"/>
                <p:cNvSpPr/>
                <p:nvPr/>
              </p:nvSpPr>
              <p:spPr>
                <a:xfrm flipH="1" flipV="1">
                  <a:off x="0" y="-1"/>
                  <a:ext cx="181345" cy="18134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p>
              </p:txBody>
            </p:sp>
          </p:grpSp>
        </p:grpSp>
        <p:sp>
          <p:nvSpPr>
            <p:cNvPr id="448" name="선"/>
            <p:cNvSpPr/>
            <p:nvPr/>
          </p:nvSpPr>
          <p:spPr>
            <a:xfrm>
              <a:off x="11920755" y="1129335"/>
              <a:ext cx="303393" cy="1"/>
            </a:xfrm>
            <a:prstGeom prst="line">
              <a:avLst/>
            </a:prstGeom>
            <a:noFill/>
            <a:ln w="63500" cap="flat">
              <a:solidFill>
                <a:srgbClr val="FFFFFF"/>
              </a:solidFill>
              <a:prstDash val="solid"/>
              <a:miter lim="400000"/>
            </a:ln>
            <a:effectLst/>
          </p:spPr>
          <p:txBody>
            <a:bodyPr wrap="square" lIns="50800" tIns="50800" rIns="50800" bIns="50800" numCol="1" anchor="ctr">
              <a:noAutofit/>
            </a:bodyPr>
            <a:lstStyle/>
            <a:p>
              <a:pPr/>
            </a:p>
          </p:txBody>
        </p:sp>
        <p:sp>
          <p:nvSpPr>
            <p:cNvPr id="449" name="삼각형"/>
            <p:cNvSpPr/>
            <p:nvPr/>
          </p:nvSpPr>
          <p:spPr>
            <a:xfrm flipH="1" rot="10800000">
              <a:off x="11978564" y="8674407"/>
              <a:ext cx="165101" cy="126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FFFFFF"/>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450" name="선"/>
            <p:cNvSpPr/>
            <p:nvPr/>
          </p:nvSpPr>
          <p:spPr>
            <a:xfrm>
              <a:off x="11904800" y="8537669"/>
              <a:ext cx="332048" cy="1"/>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p>
          </p:txBody>
        </p:sp>
        <p:pic>
          <p:nvPicPr>
            <p:cNvPr id="451" name="이미지" descr="이미지"/>
            <p:cNvPicPr>
              <a:picLocks noChangeAspect="1"/>
            </p:cNvPicPr>
            <p:nvPr/>
          </p:nvPicPr>
          <p:blipFill>
            <a:blip r:embed="rId2">
              <a:extLst/>
            </a:blip>
            <a:srcRect l="0" t="0" r="0" b="9128"/>
            <a:stretch>
              <a:fillRect/>
            </a:stretch>
          </p:blipFill>
          <p:spPr>
            <a:xfrm>
              <a:off x="196758" y="149224"/>
              <a:ext cx="528898" cy="444563"/>
            </a:xfrm>
            <a:prstGeom prst="rect">
              <a:avLst/>
            </a:prstGeom>
            <a:ln w="12700" cap="flat">
              <a:noFill/>
              <a:miter lim="400000"/>
            </a:ln>
            <a:effectLst/>
          </p:spPr>
        </p:pic>
        <p:sp>
          <p:nvSpPr>
            <p:cNvPr id="452" name="삼각형"/>
            <p:cNvSpPr/>
            <p:nvPr/>
          </p:nvSpPr>
          <p:spPr>
            <a:xfrm>
              <a:off x="11991263" y="872749"/>
              <a:ext cx="165101" cy="126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FFFFFF"/>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sp>
        <p:nvSpPr>
          <p:cNvPr id="454" name="직사각형"/>
          <p:cNvSpPr/>
          <p:nvPr/>
        </p:nvSpPr>
        <p:spPr>
          <a:xfrm>
            <a:off x="12317875" y="1557866"/>
            <a:ext cx="301692" cy="831587"/>
          </a:xfrm>
          <a:prstGeom prst="rect">
            <a:avLst/>
          </a:prstGeom>
          <a:solidFill>
            <a:srgbClr val="FFFFFF"/>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455" name="제목을…"/>
          <p:cNvSpPr txBox="1"/>
          <p:nvPr/>
        </p:nvSpPr>
        <p:spPr>
          <a:xfrm>
            <a:off x="950383" y="1851073"/>
            <a:ext cx="3162301" cy="1270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nSpc>
                <a:spcPct val="50000"/>
              </a:lnSpc>
              <a:defRPr sz="4000">
                <a:solidFill>
                  <a:srgbClr val="FFE300"/>
                </a:solidFill>
                <a:latin typeface="NeoDunggeunmo"/>
                <a:ea typeface="NeoDunggeunmo"/>
                <a:cs typeface="NeoDunggeunmo"/>
                <a:sym typeface="NeoDunggeunmo"/>
              </a:defRPr>
            </a:pPr>
            <a:r>
              <a:t>제목을</a:t>
            </a:r>
          </a:p>
          <a:p>
            <a:pPr>
              <a:lnSpc>
                <a:spcPct val="50000"/>
              </a:lnSpc>
              <a:defRPr sz="4000">
                <a:solidFill>
                  <a:srgbClr val="FFE300"/>
                </a:solidFill>
                <a:latin typeface="NeoDunggeunmo"/>
                <a:ea typeface="NeoDunggeunmo"/>
                <a:cs typeface="NeoDunggeunmo"/>
                <a:sym typeface="NeoDunggeunmo"/>
              </a:defRPr>
            </a:pPr>
            <a:r>
              <a:t>입력해주세요</a:t>
            </a:r>
          </a:p>
        </p:txBody>
      </p:sp>
      <p:sp>
        <p:nvSpPr>
          <p:cNvPr id="456" name="여기에 부가설명을 입력해주세요. 여기에 부가설명을 입력해주세요. 여기에 부가설명을 입력해주세요. 여기에부가설명을 입력해주세요. 여기에 부가설명을 입력해주세요. 여기에 부가설명을 입력해주세요. 여기에부가설명을 입력해주세요. 여기에 부가설명을 입력해주세요. 여기에 부가설명을 입력해주세요. 여기에 부가설명을 입력해주세요. 여기에 부가설명을 입력해주세요. 여기에 부가설명을 입력해주세요. 여기에 부가설명을 입력해주세요. 여기에 부가설명을 입력해주세요. 여기에 "/>
          <p:cNvSpPr txBox="1"/>
          <p:nvPr/>
        </p:nvSpPr>
        <p:spPr>
          <a:xfrm>
            <a:off x="978424" y="3288413"/>
            <a:ext cx="4606207" cy="369824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nSpc>
                <a:spcPct val="120000"/>
              </a:lnSpc>
              <a:spcBef>
                <a:spcPts val="3500"/>
              </a:spcBef>
              <a:defRPr sz="1600">
                <a:solidFill>
                  <a:srgbClr val="FFFFFF"/>
                </a:solidFill>
                <a:latin typeface="Noto Sans CJK KR Regular"/>
                <a:ea typeface="Noto Sans CJK KR Regular"/>
                <a:cs typeface="Noto Sans CJK KR Regular"/>
                <a:sym typeface="Noto Sans CJK KR Regular"/>
              </a:defRPr>
            </a:lvl1pPr>
          </a:lstStyle>
          <a:p>
            <a:pPr/>
            <a:r>
              <a:t>여기에 부가설명을 입력해주세요. 여기에 부가설명을 입력해주세요. 여기에 부가설명을 입력해주세요. 여기에부가설명을 입력해주세요. 여기에 부가설명을 입력해주세요. 여기에 부가설명을 입력해주세요. 여기에부가설명을 입력해주세요. 여기에 부가설명을 입력해주세요. 여기에 부가설명을 입력해주세요. 여기에 부가설명을 입력해주세요. 여기에 부가설명을 입력해주세요. 여기에 부가설명을 입력해주세요. 여기에 부가설명을 입력해주세요. 여기에 부가설명을 입력해주세요. 여기에 부가설명을 입력해주세요. </a:t>
            </a:r>
          </a:p>
        </p:txBody>
      </p:sp>
      <p:grpSp>
        <p:nvGrpSpPr>
          <p:cNvPr id="459" name="그룹"/>
          <p:cNvGrpSpPr/>
          <p:nvPr/>
        </p:nvGrpSpPr>
        <p:grpSpPr>
          <a:xfrm>
            <a:off x="6170560" y="1904342"/>
            <a:ext cx="5539819" cy="6859282"/>
            <a:chOff x="0" y="0"/>
            <a:chExt cx="5539818" cy="6859280"/>
          </a:xfrm>
        </p:grpSpPr>
        <p:sp>
          <p:nvSpPr>
            <p:cNvPr id="457" name="직사각형"/>
            <p:cNvSpPr/>
            <p:nvPr/>
          </p:nvSpPr>
          <p:spPr>
            <a:xfrm>
              <a:off x="56765" y="108246"/>
              <a:ext cx="5483054" cy="6751035"/>
            </a:xfrm>
            <a:prstGeom prst="rect">
              <a:avLst/>
            </a:prstGeom>
            <a:solidFill>
              <a:srgbClr val="FFE3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458" name="직사각형"/>
            <p:cNvSpPr/>
            <p:nvPr/>
          </p:nvSpPr>
          <p:spPr>
            <a:xfrm>
              <a:off x="0" y="0"/>
              <a:ext cx="5393690" cy="6714720"/>
            </a:xfrm>
            <a:prstGeom prst="rect">
              <a:avLst/>
            </a:prstGeom>
            <a:solidFill>
              <a:srgbClr val="EDEDED"/>
            </a:solidFill>
            <a:ln w="38100" cap="flat">
              <a:solidFill>
                <a:srgbClr val="000000"/>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sp>
        <p:nvSpPr>
          <p:cNvPr id="460" name="카메라"/>
          <p:cNvSpPr/>
          <p:nvPr/>
        </p:nvSpPr>
        <p:spPr>
          <a:xfrm>
            <a:off x="8212526" y="4707427"/>
            <a:ext cx="1544786" cy="10972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98" y="0"/>
                </a:moveTo>
                <a:cubicBezTo>
                  <a:pt x="7580" y="0"/>
                  <a:pt x="7176" y="305"/>
                  <a:pt x="7000" y="677"/>
                </a:cubicBezTo>
                <a:lnTo>
                  <a:pt x="6586" y="1551"/>
                </a:lnTo>
                <a:cubicBezTo>
                  <a:pt x="6410" y="1924"/>
                  <a:pt x="6006" y="2228"/>
                  <a:pt x="5689" y="2228"/>
                </a:cubicBezTo>
                <a:lnTo>
                  <a:pt x="3765" y="2228"/>
                </a:lnTo>
                <a:lnTo>
                  <a:pt x="3765" y="1931"/>
                </a:lnTo>
                <a:cubicBezTo>
                  <a:pt x="3765" y="1633"/>
                  <a:pt x="3592" y="1390"/>
                  <a:pt x="3380" y="1390"/>
                </a:cubicBezTo>
                <a:lnTo>
                  <a:pt x="1841" y="1390"/>
                </a:lnTo>
                <a:cubicBezTo>
                  <a:pt x="1629" y="1390"/>
                  <a:pt x="1456" y="1633"/>
                  <a:pt x="1456" y="1931"/>
                </a:cubicBezTo>
                <a:lnTo>
                  <a:pt x="1456" y="2228"/>
                </a:lnTo>
                <a:lnTo>
                  <a:pt x="1136" y="2228"/>
                </a:lnTo>
                <a:cubicBezTo>
                  <a:pt x="818" y="2228"/>
                  <a:pt x="434" y="2307"/>
                  <a:pt x="280" y="2404"/>
                </a:cubicBezTo>
                <a:cubicBezTo>
                  <a:pt x="127" y="2502"/>
                  <a:pt x="0" y="3380"/>
                  <a:pt x="0" y="3827"/>
                </a:cubicBezTo>
                <a:lnTo>
                  <a:pt x="0" y="20001"/>
                </a:lnTo>
                <a:cubicBezTo>
                  <a:pt x="0" y="20448"/>
                  <a:pt x="56" y="20992"/>
                  <a:pt x="125" y="21208"/>
                </a:cubicBezTo>
                <a:cubicBezTo>
                  <a:pt x="194" y="21424"/>
                  <a:pt x="818" y="21600"/>
                  <a:pt x="1136" y="21600"/>
                </a:cubicBezTo>
                <a:lnTo>
                  <a:pt x="20464" y="21600"/>
                </a:lnTo>
                <a:cubicBezTo>
                  <a:pt x="20782" y="21600"/>
                  <a:pt x="21166" y="21522"/>
                  <a:pt x="21320" y="21424"/>
                </a:cubicBezTo>
                <a:cubicBezTo>
                  <a:pt x="21473" y="21327"/>
                  <a:pt x="21600" y="20448"/>
                  <a:pt x="21600" y="20001"/>
                </a:cubicBezTo>
                <a:lnTo>
                  <a:pt x="21600" y="3827"/>
                </a:lnTo>
                <a:cubicBezTo>
                  <a:pt x="21600" y="3380"/>
                  <a:pt x="21475" y="2501"/>
                  <a:pt x="21322" y="2404"/>
                </a:cubicBezTo>
                <a:cubicBezTo>
                  <a:pt x="21168" y="2307"/>
                  <a:pt x="20782" y="2228"/>
                  <a:pt x="20464" y="2228"/>
                </a:cubicBezTo>
                <a:lnTo>
                  <a:pt x="15658" y="2228"/>
                </a:lnTo>
                <a:cubicBezTo>
                  <a:pt x="15341" y="2228"/>
                  <a:pt x="14935" y="1924"/>
                  <a:pt x="14759" y="1551"/>
                </a:cubicBezTo>
                <a:lnTo>
                  <a:pt x="14345" y="677"/>
                </a:lnTo>
                <a:cubicBezTo>
                  <a:pt x="14169" y="305"/>
                  <a:pt x="13765" y="0"/>
                  <a:pt x="13448" y="0"/>
                </a:cubicBezTo>
                <a:lnTo>
                  <a:pt x="11303" y="0"/>
                </a:lnTo>
                <a:cubicBezTo>
                  <a:pt x="10985" y="0"/>
                  <a:pt x="10702" y="0"/>
                  <a:pt x="10673" y="0"/>
                </a:cubicBezTo>
                <a:cubicBezTo>
                  <a:pt x="10645" y="0"/>
                  <a:pt x="10362" y="0"/>
                  <a:pt x="10044" y="0"/>
                </a:cubicBezTo>
                <a:lnTo>
                  <a:pt x="7898" y="0"/>
                </a:lnTo>
                <a:close/>
                <a:moveTo>
                  <a:pt x="18530" y="5400"/>
                </a:moveTo>
                <a:cubicBezTo>
                  <a:pt x="18961" y="5400"/>
                  <a:pt x="19310" y="5891"/>
                  <a:pt x="19310" y="6498"/>
                </a:cubicBezTo>
                <a:cubicBezTo>
                  <a:pt x="19310" y="7104"/>
                  <a:pt x="18961" y="7595"/>
                  <a:pt x="18530" y="7595"/>
                </a:cubicBezTo>
                <a:cubicBezTo>
                  <a:pt x="18099" y="7595"/>
                  <a:pt x="17751" y="7104"/>
                  <a:pt x="17751" y="6498"/>
                </a:cubicBezTo>
                <a:cubicBezTo>
                  <a:pt x="17751" y="5891"/>
                  <a:pt x="18099" y="5400"/>
                  <a:pt x="18530" y="5400"/>
                </a:cubicBezTo>
                <a:close/>
                <a:moveTo>
                  <a:pt x="10800" y="5887"/>
                </a:moveTo>
                <a:cubicBezTo>
                  <a:pt x="13210" y="5887"/>
                  <a:pt x="15171" y="8647"/>
                  <a:pt x="15171" y="12040"/>
                </a:cubicBezTo>
                <a:cubicBezTo>
                  <a:pt x="15171" y="15433"/>
                  <a:pt x="13210" y="18193"/>
                  <a:pt x="10800" y="18193"/>
                </a:cubicBezTo>
                <a:cubicBezTo>
                  <a:pt x="8390" y="18193"/>
                  <a:pt x="6429" y="15433"/>
                  <a:pt x="6429" y="12040"/>
                </a:cubicBezTo>
                <a:cubicBezTo>
                  <a:pt x="6429" y="8647"/>
                  <a:pt x="8390" y="5887"/>
                  <a:pt x="10800" y="5887"/>
                </a:cubicBezTo>
                <a:close/>
                <a:moveTo>
                  <a:pt x="10800" y="7514"/>
                </a:moveTo>
                <a:cubicBezTo>
                  <a:pt x="9027" y="7514"/>
                  <a:pt x="7585" y="9544"/>
                  <a:pt x="7585" y="12040"/>
                </a:cubicBezTo>
                <a:cubicBezTo>
                  <a:pt x="7585" y="14536"/>
                  <a:pt x="9027" y="16568"/>
                  <a:pt x="10800" y="16568"/>
                </a:cubicBezTo>
                <a:cubicBezTo>
                  <a:pt x="12573" y="16568"/>
                  <a:pt x="14015" y="14536"/>
                  <a:pt x="14015" y="12040"/>
                </a:cubicBezTo>
                <a:cubicBezTo>
                  <a:pt x="14015" y="9544"/>
                  <a:pt x="12573" y="7514"/>
                  <a:pt x="10800" y="7514"/>
                </a:cubicBezTo>
                <a:close/>
              </a:path>
            </a:pathLst>
          </a:custGeom>
          <a:solidFill>
            <a:srgbClr val="D5D5D5">
              <a:alpha val="47879"/>
            </a:srgbClr>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2" name="직사각형"/>
          <p:cNvSpPr/>
          <p:nvPr/>
        </p:nvSpPr>
        <p:spPr>
          <a:xfrm>
            <a:off x="-8467" y="-25400"/>
            <a:ext cx="13021735" cy="9804400"/>
          </a:xfrm>
          <a:prstGeom prst="rect">
            <a:avLst/>
          </a:prstGeom>
          <a:solidFill>
            <a:srgbClr val="000000"/>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481" name="그룹"/>
          <p:cNvGrpSpPr/>
          <p:nvPr/>
        </p:nvGrpSpPr>
        <p:grpSpPr>
          <a:xfrm>
            <a:off x="386952" y="408649"/>
            <a:ext cx="12236849" cy="8936302"/>
            <a:chOff x="0" y="0"/>
            <a:chExt cx="12236847" cy="8936301"/>
          </a:xfrm>
        </p:grpSpPr>
        <p:sp>
          <p:nvSpPr>
            <p:cNvPr id="463" name="직사각형"/>
            <p:cNvSpPr/>
            <p:nvPr/>
          </p:nvSpPr>
          <p:spPr>
            <a:xfrm>
              <a:off x="0" y="45243"/>
              <a:ext cx="12230895" cy="8889471"/>
            </a:xfrm>
            <a:prstGeom prst="rect">
              <a:avLst/>
            </a:prstGeom>
            <a:noFill/>
            <a:ln w="38100" cap="flat">
              <a:solidFill>
                <a:srgbClr val="FFFFFF"/>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464" name="직사각형"/>
            <p:cNvSpPr/>
            <p:nvPr/>
          </p:nvSpPr>
          <p:spPr>
            <a:xfrm>
              <a:off x="0" y="0"/>
              <a:ext cx="12230895" cy="742950"/>
            </a:xfrm>
            <a:prstGeom prst="rect">
              <a:avLst/>
            </a:prstGeom>
            <a:solidFill>
              <a:srgbClr val="FFE300"/>
            </a:solidFill>
            <a:ln w="38100" cap="flat">
              <a:solidFill>
                <a:srgbClr val="FFFFFF"/>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465" name="대제목을 입력해주세요"/>
            <p:cNvSpPr/>
            <p:nvPr/>
          </p:nvSpPr>
          <p:spPr>
            <a:xfrm>
              <a:off x="802796" y="396874"/>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nSpc>
                  <a:spcPct val="70000"/>
                </a:lnSpc>
                <a:defRPr sz="2000">
                  <a:latin typeface="NeoDunggeunmo"/>
                  <a:ea typeface="NeoDunggeunmo"/>
                  <a:cs typeface="NeoDunggeunmo"/>
                  <a:sym typeface="NeoDunggeunmo"/>
                </a:defRPr>
              </a:lvl1pPr>
            </a:lstStyle>
            <a:p>
              <a:pPr/>
              <a:r>
                <a:t>대제목을 입력해주세요</a:t>
              </a:r>
            </a:p>
          </p:txBody>
        </p:sp>
        <p:sp>
          <p:nvSpPr>
            <p:cNvPr id="466" name="직사각형"/>
            <p:cNvSpPr/>
            <p:nvPr/>
          </p:nvSpPr>
          <p:spPr>
            <a:xfrm>
              <a:off x="11911443" y="749895"/>
              <a:ext cx="319056" cy="8186407"/>
            </a:xfrm>
            <a:prstGeom prst="rect">
              <a:avLst/>
            </a:prstGeom>
            <a:noFill/>
            <a:ln w="38100" cap="flat">
              <a:solidFill>
                <a:srgbClr val="FFFFFF"/>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475" name="그룹"/>
            <p:cNvGrpSpPr/>
            <p:nvPr/>
          </p:nvGrpSpPr>
          <p:grpSpPr>
            <a:xfrm>
              <a:off x="10856780" y="193674"/>
              <a:ext cx="1177396" cy="355601"/>
              <a:chOff x="0" y="0"/>
              <a:chExt cx="1177394" cy="355600"/>
            </a:xfrm>
          </p:grpSpPr>
          <p:sp>
            <p:nvSpPr>
              <p:cNvPr id="467" name="사각형"/>
              <p:cNvSpPr/>
              <p:nvPr/>
            </p:nvSpPr>
            <p:spPr>
              <a:xfrm>
                <a:off x="0" y="0"/>
                <a:ext cx="355601" cy="355600"/>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468" name="선"/>
              <p:cNvSpPr/>
              <p:nvPr/>
            </p:nvSpPr>
            <p:spPr>
              <a:xfrm>
                <a:off x="73069" y="257328"/>
                <a:ext cx="209462" cy="1"/>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p>
            </p:txBody>
          </p:sp>
          <p:sp>
            <p:nvSpPr>
              <p:cNvPr id="469" name="사각형"/>
              <p:cNvSpPr/>
              <p:nvPr/>
            </p:nvSpPr>
            <p:spPr>
              <a:xfrm>
                <a:off x="410896" y="0"/>
                <a:ext cx="355601" cy="355600"/>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470" name="사각형"/>
              <p:cNvSpPr/>
              <p:nvPr/>
            </p:nvSpPr>
            <p:spPr>
              <a:xfrm>
                <a:off x="514139" y="92951"/>
                <a:ext cx="149117" cy="149117"/>
              </a:xfrm>
              <a:prstGeom prst="rect">
                <a:avLst/>
              </a:prstGeom>
              <a:solidFill>
                <a:srgbClr val="000000"/>
              </a:solidFill>
              <a:ln w="50800" cap="flat">
                <a:solidFill>
                  <a:srgbClr val="FFFFFF"/>
                </a:solidFill>
                <a:prstDash val="solid"/>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471" name="사각형"/>
              <p:cNvSpPr/>
              <p:nvPr/>
            </p:nvSpPr>
            <p:spPr>
              <a:xfrm>
                <a:off x="821794" y="0"/>
                <a:ext cx="355601" cy="355600"/>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nvGrpSpPr>
              <p:cNvPr id="474" name="그룹"/>
              <p:cNvGrpSpPr/>
              <p:nvPr/>
            </p:nvGrpSpPr>
            <p:grpSpPr>
              <a:xfrm>
                <a:off x="908922" y="81304"/>
                <a:ext cx="181345" cy="181345"/>
                <a:chOff x="0" y="0"/>
                <a:chExt cx="181344" cy="181343"/>
              </a:xfrm>
            </p:grpSpPr>
            <p:sp>
              <p:nvSpPr>
                <p:cNvPr id="472" name="선"/>
                <p:cNvSpPr/>
                <p:nvPr/>
              </p:nvSpPr>
              <p:spPr>
                <a:xfrm flipV="1">
                  <a:off x="-1" y="-1"/>
                  <a:ext cx="181345" cy="18134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p>
              </p:txBody>
            </p:sp>
            <p:sp>
              <p:nvSpPr>
                <p:cNvPr id="473" name="선"/>
                <p:cNvSpPr/>
                <p:nvPr/>
              </p:nvSpPr>
              <p:spPr>
                <a:xfrm flipH="1" flipV="1">
                  <a:off x="0" y="-1"/>
                  <a:ext cx="181345" cy="18134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p>
              </p:txBody>
            </p:sp>
          </p:grpSp>
        </p:grpSp>
        <p:sp>
          <p:nvSpPr>
            <p:cNvPr id="476" name="선"/>
            <p:cNvSpPr/>
            <p:nvPr/>
          </p:nvSpPr>
          <p:spPr>
            <a:xfrm>
              <a:off x="11920755" y="1129335"/>
              <a:ext cx="303393" cy="1"/>
            </a:xfrm>
            <a:prstGeom prst="line">
              <a:avLst/>
            </a:prstGeom>
            <a:noFill/>
            <a:ln w="63500" cap="flat">
              <a:solidFill>
                <a:srgbClr val="FFFFFF"/>
              </a:solidFill>
              <a:prstDash val="solid"/>
              <a:miter lim="400000"/>
            </a:ln>
            <a:effectLst/>
          </p:spPr>
          <p:txBody>
            <a:bodyPr wrap="square" lIns="50800" tIns="50800" rIns="50800" bIns="50800" numCol="1" anchor="ctr">
              <a:noAutofit/>
            </a:bodyPr>
            <a:lstStyle/>
            <a:p>
              <a:pPr/>
            </a:p>
          </p:txBody>
        </p:sp>
        <p:sp>
          <p:nvSpPr>
            <p:cNvPr id="477" name="삼각형"/>
            <p:cNvSpPr/>
            <p:nvPr/>
          </p:nvSpPr>
          <p:spPr>
            <a:xfrm flipH="1" rot="10800000">
              <a:off x="11978564" y="8674407"/>
              <a:ext cx="165101" cy="126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FFFFFF"/>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478" name="선"/>
            <p:cNvSpPr/>
            <p:nvPr/>
          </p:nvSpPr>
          <p:spPr>
            <a:xfrm>
              <a:off x="11904800" y="8537669"/>
              <a:ext cx="332048" cy="1"/>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p>
          </p:txBody>
        </p:sp>
        <p:pic>
          <p:nvPicPr>
            <p:cNvPr id="479" name="이미지" descr="이미지"/>
            <p:cNvPicPr>
              <a:picLocks noChangeAspect="1"/>
            </p:cNvPicPr>
            <p:nvPr/>
          </p:nvPicPr>
          <p:blipFill>
            <a:blip r:embed="rId2">
              <a:extLst/>
            </a:blip>
            <a:srcRect l="0" t="0" r="0" b="9128"/>
            <a:stretch>
              <a:fillRect/>
            </a:stretch>
          </p:blipFill>
          <p:spPr>
            <a:xfrm>
              <a:off x="196758" y="149224"/>
              <a:ext cx="528898" cy="444563"/>
            </a:xfrm>
            <a:prstGeom prst="rect">
              <a:avLst/>
            </a:prstGeom>
            <a:ln w="12700" cap="flat">
              <a:noFill/>
              <a:miter lim="400000"/>
            </a:ln>
            <a:effectLst/>
          </p:spPr>
        </p:pic>
        <p:sp>
          <p:nvSpPr>
            <p:cNvPr id="480" name="삼각형"/>
            <p:cNvSpPr/>
            <p:nvPr/>
          </p:nvSpPr>
          <p:spPr>
            <a:xfrm>
              <a:off x="11991263" y="872749"/>
              <a:ext cx="165101" cy="126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FFFFFF"/>
            </a:solidFill>
            <a:ln w="12700" cap="flat">
              <a:noFill/>
              <a:miter lim="400000"/>
            </a:ln>
            <a:effectLst/>
          </p:spPr>
          <p:txBody>
            <a:bodyPr wrap="square" lIns="50800" tIns="50800" rIns="50800" bIns="50800" numCol="1" anchor="ctr">
              <a:noAutofit/>
            </a:bodyP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grpSp>
      <p:sp>
        <p:nvSpPr>
          <p:cNvPr id="482" name="직사각형"/>
          <p:cNvSpPr/>
          <p:nvPr/>
        </p:nvSpPr>
        <p:spPr>
          <a:xfrm>
            <a:off x="12317875" y="1557866"/>
            <a:ext cx="301692" cy="831587"/>
          </a:xfrm>
          <a:prstGeom prst="rect">
            <a:avLst/>
          </a:prstGeom>
          <a:solidFill>
            <a:srgbClr val="FFFFFF"/>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483" name="제목을 입력해주세요"/>
          <p:cNvSpPr txBox="1"/>
          <p:nvPr/>
        </p:nvSpPr>
        <p:spPr>
          <a:xfrm>
            <a:off x="882649" y="1656339"/>
            <a:ext cx="4940301"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60000"/>
              </a:lnSpc>
              <a:defRPr sz="4000">
                <a:solidFill>
                  <a:srgbClr val="FFFFFF"/>
                </a:solidFill>
                <a:latin typeface="NeoDunggeunmo"/>
                <a:ea typeface="NeoDunggeunmo"/>
                <a:cs typeface="NeoDunggeunmo"/>
                <a:sym typeface="NeoDunggeunmo"/>
              </a:defRPr>
            </a:lvl1pPr>
          </a:lstStyle>
          <a:p>
            <a:pPr/>
            <a:r>
              <a:t>제목을 입력해주세요</a:t>
            </a:r>
          </a:p>
        </p:txBody>
      </p:sp>
      <p:sp>
        <p:nvSpPr>
          <p:cNvPr id="484" name="여기에 부가설명을 입력해주세요. 여기에 부가설명을 입력해주세요. 여기에 부가설명을 입력해주세요. 여기에…"/>
          <p:cNvSpPr txBox="1"/>
          <p:nvPr/>
        </p:nvSpPr>
        <p:spPr>
          <a:xfrm>
            <a:off x="910691" y="2315433"/>
            <a:ext cx="9151418" cy="109728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nSpc>
                <a:spcPct val="30000"/>
              </a:lnSpc>
              <a:spcBef>
                <a:spcPts val="2000"/>
              </a:spcBef>
              <a:defRPr sz="1600">
                <a:solidFill>
                  <a:srgbClr val="FFFFFF"/>
                </a:solidFill>
                <a:latin typeface="Noto Sans CJK KR Regular"/>
                <a:ea typeface="Noto Sans CJK KR Regular"/>
                <a:cs typeface="Noto Sans CJK KR Regular"/>
                <a:sym typeface="Noto Sans CJK KR Regular"/>
              </a:defRPr>
            </a:pPr>
            <a:r>
              <a:t>여기에 부가설명을 입력해주세요. 여기에 부가설명을 입력해주세요. 여기에 부가설명을 입력해주세요. 여기에</a:t>
            </a:r>
          </a:p>
          <a:p>
            <a:pPr>
              <a:lnSpc>
                <a:spcPct val="30000"/>
              </a:lnSpc>
              <a:spcBef>
                <a:spcPts val="2000"/>
              </a:spcBef>
              <a:defRPr sz="1600">
                <a:solidFill>
                  <a:srgbClr val="FFFFFF"/>
                </a:solidFill>
                <a:latin typeface="Noto Sans CJK KR Regular"/>
                <a:ea typeface="Noto Sans CJK KR Regular"/>
                <a:cs typeface="Noto Sans CJK KR Regular"/>
                <a:sym typeface="Noto Sans CJK KR Regular"/>
              </a:defRPr>
            </a:pPr>
            <a:r>
              <a:t>부가설명을 입력해주세요. 여기에 부가설명을 입력해주세요. 여기에 부가설명을 입력해주세요. 여기에</a:t>
            </a:r>
          </a:p>
          <a:p>
            <a:pPr>
              <a:lnSpc>
                <a:spcPct val="30000"/>
              </a:lnSpc>
              <a:spcBef>
                <a:spcPts val="2000"/>
              </a:spcBef>
              <a:defRPr sz="1600">
                <a:solidFill>
                  <a:srgbClr val="FFFFFF"/>
                </a:solidFill>
                <a:latin typeface="Noto Sans CJK KR Regular"/>
                <a:ea typeface="Noto Sans CJK KR Regular"/>
                <a:cs typeface="Noto Sans CJK KR Regular"/>
                <a:sym typeface="Noto Sans CJK KR Regular"/>
              </a:defRPr>
            </a:pPr>
            <a:r>
              <a:t>부가설명을 입력해주세요. 여기에 부가설명을 입력해주세요. 여기에 부가설명을 입력해주세요. 여기에</a:t>
            </a:r>
          </a:p>
        </p:txBody>
      </p:sp>
      <p:sp>
        <p:nvSpPr>
          <p:cNvPr id="485" name="직사각형"/>
          <p:cNvSpPr/>
          <p:nvPr/>
        </p:nvSpPr>
        <p:spPr>
          <a:xfrm>
            <a:off x="1053931" y="4241571"/>
            <a:ext cx="5202369" cy="4314619"/>
          </a:xfrm>
          <a:prstGeom prst="rect">
            <a:avLst/>
          </a:prstGeom>
          <a:solidFill>
            <a:srgbClr val="5E5E5E"/>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486" name="직사각형"/>
          <p:cNvSpPr/>
          <p:nvPr/>
        </p:nvSpPr>
        <p:spPr>
          <a:xfrm>
            <a:off x="949032" y="4135110"/>
            <a:ext cx="5208364" cy="4314619"/>
          </a:xfrm>
          <a:prstGeom prst="rect">
            <a:avLst/>
          </a:prstGeom>
          <a:solidFill>
            <a:srgbClr val="EDEDED"/>
          </a:solidFill>
          <a:ln w="38100">
            <a:solidFill>
              <a:srgbClr val="000000"/>
            </a:solidFill>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487" name="카메라"/>
          <p:cNvSpPr/>
          <p:nvPr/>
        </p:nvSpPr>
        <p:spPr>
          <a:xfrm>
            <a:off x="2830273" y="5797010"/>
            <a:ext cx="1544786" cy="10972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98" y="0"/>
                </a:moveTo>
                <a:cubicBezTo>
                  <a:pt x="7580" y="0"/>
                  <a:pt x="7176" y="305"/>
                  <a:pt x="7000" y="677"/>
                </a:cubicBezTo>
                <a:lnTo>
                  <a:pt x="6586" y="1551"/>
                </a:lnTo>
                <a:cubicBezTo>
                  <a:pt x="6410" y="1924"/>
                  <a:pt x="6006" y="2228"/>
                  <a:pt x="5689" y="2228"/>
                </a:cubicBezTo>
                <a:lnTo>
                  <a:pt x="3765" y="2228"/>
                </a:lnTo>
                <a:lnTo>
                  <a:pt x="3765" y="1931"/>
                </a:lnTo>
                <a:cubicBezTo>
                  <a:pt x="3765" y="1633"/>
                  <a:pt x="3592" y="1390"/>
                  <a:pt x="3380" y="1390"/>
                </a:cubicBezTo>
                <a:lnTo>
                  <a:pt x="1841" y="1390"/>
                </a:lnTo>
                <a:cubicBezTo>
                  <a:pt x="1629" y="1390"/>
                  <a:pt x="1456" y="1633"/>
                  <a:pt x="1456" y="1931"/>
                </a:cubicBezTo>
                <a:lnTo>
                  <a:pt x="1456" y="2228"/>
                </a:lnTo>
                <a:lnTo>
                  <a:pt x="1136" y="2228"/>
                </a:lnTo>
                <a:cubicBezTo>
                  <a:pt x="818" y="2228"/>
                  <a:pt x="434" y="2307"/>
                  <a:pt x="280" y="2404"/>
                </a:cubicBezTo>
                <a:cubicBezTo>
                  <a:pt x="127" y="2502"/>
                  <a:pt x="0" y="3380"/>
                  <a:pt x="0" y="3827"/>
                </a:cubicBezTo>
                <a:lnTo>
                  <a:pt x="0" y="20001"/>
                </a:lnTo>
                <a:cubicBezTo>
                  <a:pt x="0" y="20448"/>
                  <a:pt x="56" y="20992"/>
                  <a:pt x="125" y="21208"/>
                </a:cubicBezTo>
                <a:cubicBezTo>
                  <a:pt x="194" y="21424"/>
                  <a:pt x="818" y="21600"/>
                  <a:pt x="1136" y="21600"/>
                </a:cubicBezTo>
                <a:lnTo>
                  <a:pt x="20464" y="21600"/>
                </a:lnTo>
                <a:cubicBezTo>
                  <a:pt x="20782" y="21600"/>
                  <a:pt x="21166" y="21522"/>
                  <a:pt x="21320" y="21424"/>
                </a:cubicBezTo>
                <a:cubicBezTo>
                  <a:pt x="21473" y="21327"/>
                  <a:pt x="21600" y="20448"/>
                  <a:pt x="21600" y="20001"/>
                </a:cubicBezTo>
                <a:lnTo>
                  <a:pt x="21600" y="3827"/>
                </a:lnTo>
                <a:cubicBezTo>
                  <a:pt x="21600" y="3380"/>
                  <a:pt x="21475" y="2501"/>
                  <a:pt x="21322" y="2404"/>
                </a:cubicBezTo>
                <a:cubicBezTo>
                  <a:pt x="21168" y="2307"/>
                  <a:pt x="20782" y="2228"/>
                  <a:pt x="20464" y="2228"/>
                </a:cubicBezTo>
                <a:lnTo>
                  <a:pt x="15658" y="2228"/>
                </a:lnTo>
                <a:cubicBezTo>
                  <a:pt x="15341" y="2228"/>
                  <a:pt x="14935" y="1924"/>
                  <a:pt x="14759" y="1551"/>
                </a:cubicBezTo>
                <a:lnTo>
                  <a:pt x="14345" y="677"/>
                </a:lnTo>
                <a:cubicBezTo>
                  <a:pt x="14169" y="305"/>
                  <a:pt x="13765" y="0"/>
                  <a:pt x="13448" y="0"/>
                </a:cubicBezTo>
                <a:lnTo>
                  <a:pt x="11303" y="0"/>
                </a:lnTo>
                <a:cubicBezTo>
                  <a:pt x="10985" y="0"/>
                  <a:pt x="10702" y="0"/>
                  <a:pt x="10673" y="0"/>
                </a:cubicBezTo>
                <a:cubicBezTo>
                  <a:pt x="10645" y="0"/>
                  <a:pt x="10362" y="0"/>
                  <a:pt x="10044" y="0"/>
                </a:cubicBezTo>
                <a:lnTo>
                  <a:pt x="7898" y="0"/>
                </a:lnTo>
                <a:close/>
                <a:moveTo>
                  <a:pt x="18530" y="5400"/>
                </a:moveTo>
                <a:cubicBezTo>
                  <a:pt x="18961" y="5400"/>
                  <a:pt x="19310" y="5891"/>
                  <a:pt x="19310" y="6498"/>
                </a:cubicBezTo>
                <a:cubicBezTo>
                  <a:pt x="19310" y="7104"/>
                  <a:pt x="18961" y="7595"/>
                  <a:pt x="18530" y="7595"/>
                </a:cubicBezTo>
                <a:cubicBezTo>
                  <a:pt x="18099" y="7595"/>
                  <a:pt x="17751" y="7104"/>
                  <a:pt x="17751" y="6498"/>
                </a:cubicBezTo>
                <a:cubicBezTo>
                  <a:pt x="17751" y="5891"/>
                  <a:pt x="18099" y="5400"/>
                  <a:pt x="18530" y="5400"/>
                </a:cubicBezTo>
                <a:close/>
                <a:moveTo>
                  <a:pt x="10800" y="5887"/>
                </a:moveTo>
                <a:cubicBezTo>
                  <a:pt x="13210" y="5887"/>
                  <a:pt x="15171" y="8647"/>
                  <a:pt x="15171" y="12040"/>
                </a:cubicBezTo>
                <a:cubicBezTo>
                  <a:pt x="15171" y="15433"/>
                  <a:pt x="13210" y="18193"/>
                  <a:pt x="10800" y="18193"/>
                </a:cubicBezTo>
                <a:cubicBezTo>
                  <a:pt x="8390" y="18193"/>
                  <a:pt x="6429" y="15433"/>
                  <a:pt x="6429" y="12040"/>
                </a:cubicBezTo>
                <a:cubicBezTo>
                  <a:pt x="6429" y="8647"/>
                  <a:pt x="8390" y="5887"/>
                  <a:pt x="10800" y="5887"/>
                </a:cubicBezTo>
                <a:close/>
                <a:moveTo>
                  <a:pt x="10800" y="7514"/>
                </a:moveTo>
                <a:cubicBezTo>
                  <a:pt x="9027" y="7514"/>
                  <a:pt x="7585" y="9544"/>
                  <a:pt x="7585" y="12040"/>
                </a:cubicBezTo>
                <a:cubicBezTo>
                  <a:pt x="7585" y="14536"/>
                  <a:pt x="9027" y="16568"/>
                  <a:pt x="10800" y="16568"/>
                </a:cubicBezTo>
                <a:cubicBezTo>
                  <a:pt x="12573" y="16568"/>
                  <a:pt x="14015" y="14536"/>
                  <a:pt x="14015" y="12040"/>
                </a:cubicBezTo>
                <a:cubicBezTo>
                  <a:pt x="14015" y="9544"/>
                  <a:pt x="12573" y="7514"/>
                  <a:pt x="10800" y="7514"/>
                </a:cubicBezTo>
                <a:close/>
              </a:path>
            </a:pathLst>
          </a:custGeom>
          <a:solidFill>
            <a:srgbClr val="D5D5D5">
              <a:alpha val="47879"/>
            </a:srgbClr>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488" name="직사각형"/>
          <p:cNvSpPr/>
          <p:nvPr/>
        </p:nvSpPr>
        <p:spPr>
          <a:xfrm>
            <a:off x="6608065" y="4241571"/>
            <a:ext cx="5202369" cy="4314619"/>
          </a:xfrm>
          <a:prstGeom prst="rect">
            <a:avLst/>
          </a:prstGeom>
          <a:solidFill>
            <a:srgbClr val="5E5E5E"/>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489" name="직사각형"/>
          <p:cNvSpPr/>
          <p:nvPr/>
        </p:nvSpPr>
        <p:spPr>
          <a:xfrm>
            <a:off x="6503165" y="4135110"/>
            <a:ext cx="5208365" cy="4314619"/>
          </a:xfrm>
          <a:prstGeom prst="rect">
            <a:avLst/>
          </a:prstGeom>
          <a:solidFill>
            <a:srgbClr val="EDEDED"/>
          </a:solidFill>
          <a:ln w="38100">
            <a:solidFill>
              <a:srgbClr val="000000"/>
            </a:solidFill>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
        <p:nvSpPr>
          <p:cNvPr id="490" name="카메라"/>
          <p:cNvSpPr/>
          <p:nvPr/>
        </p:nvSpPr>
        <p:spPr>
          <a:xfrm>
            <a:off x="8384406" y="5797010"/>
            <a:ext cx="1544786" cy="10972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98" y="0"/>
                </a:moveTo>
                <a:cubicBezTo>
                  <a:pt x="7580" y="0"/>
                  <a:pt x="7176" y="305"/>
                  <a:pt x="7000" y="677"/>
                </a:cubicBezTo>
                <a:lnTo>
                  <a:pt x="6586" y="1551"/>
                </a:lnTo>
                <a:cubicBezTo>
                  <a:pt x="6410" y="1924"/>
                  <a:pt x="6006" y="2228"/>
                  <a:pt x="5689" y="2228"/>
                </a:cubicBezTo>
                <a:lnTo>
                  <a:pt x="3765" y="2228"/>
                </a:lnTo>
                <a:lnTo>
                  <a:pt x="3765" y="1931"/>
                </a:lnTo>
                <a:cubicBezTo>
                  <a:pt x="3765" y="1633"/>
                  <a:pt x="3592" y="1390"/>
                  <a:pt x="3380" y="1390"/>
                </a:cubicBezTo>
                <a:lnTo>
                  <a:pt x="1841" y="1390"/>
                </a:lnTo>
                <a:cubicBezTo>
                  <a:pt x="1629" y="1390"/>
                  <a:pt x="1456" y="1633"/>
                  <a:pt x="1456" y="1931"/>
                </a:cubicBezTo>
                <a:lnTo>
                  <a:pt x="1456" y="2228"/>
                </a:lnTo>
                <a:lnTo>
                  <a:pt x="1136" y="2228"/>
                </a:lnTo>
                <a:cubicBezTo>
                  <a:pt x="818" y="2228"/>
                  <a:pt x="434" y="2307"/>
                  <a:pt x="280" y="2404"/>
                </a:cubicBezTo>
                <a:cubicBezTo>
                  <a:pt x="127" y="2502"/>
                  <a:pt x="0" y="3380"/>
                  <a:pt x="0" y="3827"/>
                </a:cubicBezTo>
                <a:lnTo>
                  <a:pt x="0" y="20001"/>
                </a:lnTo>
                <a:cubicBezTo>
                  <a:pt x="0" y="20448"/>
                  <a:pt x="56" y="20992"/>
                  <a:pt x="125" y="21208"/>
                </a:cubicBezTo>
                <a:cubicBezTo>
                  <a:pt x="194" y="21424"/>
                  <a:pt x="818" y="21600"/>
                  <a:pt x="1136" y="21600"/>
                </a:cubicBezTo>
                <a:lnTo>
                  <a:pt x="20464" y="21600"/>
                </a:lnTo>
                <a:cubicBezTo>
                  <a:pt x="20782" y="21600"/>
                  <a:pt x="21166" y="21522"/>
                  <a:pt x="21320" y="21424"/>
                </a:cubicBezTo>
                <a:cubicBezTo>
                  <a:pt x="21473" y="21327"/>
                  <a:pt x="21600" y="20448"/>
                  <a:pt x="21600" y="20001"/>
                </a:cubicBezTo>
                <a:lnTo>
                  <a:pt x="21600" y="3827"/>
                </a:lnTo>
                <a:cubicBezTo>
                  <a:pt x="21600" y="3380"/>
                  <a:pt x="21475" y="2501"/>
                  <a:pt x="21322" y="2404"/>
                </a:cubicBezTo>
                <a:cubicBezTo>
                  <a:pt x="21168" y="2307"/>
                  <a:pt x="20782" y="2228"/>
                  <a:pt x="20464" y="2228"/>
                </a:cubicBezTo>
                <a:lnTo>
                  <a:pt x="15658" y="2228"/>
                </a:lnTo>
                <a:cubicBezTo>
                  <a:pt x="15341" y="2228"/>
                  <a:pt x="14935" y="1924"/>
                  <a:pt x="14759" y="1551"/>
                </a:cubicBezTo>
                <a:lnTo>
                  <a:pt x="14345" y="677"/>
                </a:lnTo>
                <a:cubicBezTo>
                  <a:pt x="14169" y="305"/>
                  <a:pt x="13765" y="0"/>
                  <a:pt x="13448" y="0"/>
                </a:cubicBezTo>
                <a:lnTo>
                  <a:pt x="11303" y="0"/>
                </a:lnTo>
                <a:cubicBezTo>
                  <a:pt x="10985" y="0"/>
                  <a:pt x="10702" y="0"/>
                  <a:pt x="10673" y="0"/>
                </a:cubicBezTo>
                <a:cubicBezTo>
                  <a:pt x="10645" y="0"/>
                  <a:pt x="10362" y="0"/>
                  <a:pt x="10044" y="0"/>
                </a:cubicBezTo>
                <a:lnTo>
                  <a:pt x="7898" y="0"/>
                </a:lnTo>
                <a:close/>
                <a:moveTo>
                  <a:pt x="18530" y="5400"/>
                </a:moveTo>
                <a:cubicBezTo>
                  <a:pt x="18961" y="5400"/>
                  <a:pt x="19310" y="5891"/>
                  <a:pt x="19310" y="6498"/>
                </a:cubicBezTo>
                <a:cubicBezTo>
                  <a:pt x="19310" y="7104"/>
                  <a:pt x="18961" y="7595"/>
                  <a:pt x="18530" y="7595"/>
                </a:cubicBezTo>
                <a:cubicBezTo>
                  <a:pt x="18099" y="7595"/>
                  <a:pt x="17751" y="7104"/>
                  <a:pt x="17751" y="6498"/>
                </a:cubicBezTo>
                <a:cubicBezTo>
                  <a:pt x="17751" y="5891"/>
                  <a:pt x="18099" y="5400"/>
                  <a:pt x="18530" y="5400"/>
                </a:cubicBezTo>
                <a:close/>
                <a:moveTo>
                  <a:pt x="10800" y="5887"/>
                </a:moveTo>
                <a:cubicBezTo>
                  <a:pt x="13210" y="5887"/>
                  <a:pt x="15171" y="8647"/>
                  <a:pt x="15171" y="12040"/>
                </a:cubicBezTo>
                <a:cubicBezTo>
                  <a:pt x="15171" y="15433"/>
                  <a:pt x="13210" y="18193"/>
                  <a:pt x="10800" y="18193"/>
                </a:cubicBezTo>
                <a:cubicBezTo>
                  <a:pt x="8390" y="18193"/>
                  <a:pt x="6429" y="15433"/>
                  <a:pt x="6429" y="12040"/>
                </a:cubicBezTo>
                <a:cubicBezTo>
                  <a:pt x="6429" y="8647"/>
                  <a:pt x="8390" y="5887"/>
                  <a:pt x="10800" y="5887"/>
                </a:cubicBezTo>
                <a:close/>
                <a:moveTo>
                  <a:pt x="10800" y="7514"/>
                </a:moveTo>
                <a:cubicBezTo>
                  <a:pt x="9027" y="7514"/>
                  <a:pt x="7585" y="9544"/>
                  <a:pt x="7585" y="12040"/>
                </a:cubicBezTo>
                <a:cubicBezTo>
                  <a:pt x="7585" y="14536"/>
                  <a:pt x="9027" y="16568"/>
                  <a:pt x="10800" y="16568"/>
                </a:cubicBezTo>
                <a:cubicBezTo>
                  <a:pt x="12573" y="16568"/>
                  <a:pt x="14015" y="14536"/>
                  <a:pt x="14015" y="12040"/>
                </a:cubicBezTo>
                <a:cubicBezTo>
                  <a:pt x="14015" y="9544"/>
                  <a:pt x="12573" y="7514"/>
                  <a:pt x="10800" y="7514"/>
                </a:cubicBezTo>
                <a:close/>
              </a:path>
            </a:pathLst>
          </a:custGeom>
          <a:solidFill>
            <a:srgbClr val="D5D5D5">
              <a:alpha val="47879"/>
            </a:srgbClr>
          </a:solidFill>
          <a:ln w="12700">
            <a:miter lim="400000"/>
          </a:ln>
        </p:spPr>
        <p:txBody>
          <a:bodyPr lIns="50800" tIns="50800" rIns="50800" bIns="50800" anchor="ctr"/>
          <a:lstStyle/>
          <a:p>
            <a:pPr algn="ctr" defTabSz="584200">
              <a:lnSpc>
                <a:spcPct val="100000"/>
              </a:lnSpc>
              <a:spcBef>
                <a:spcPts val="0"/>
              </a:spcBef>
              <a:defRPr sz="2200">
                <a:solidFill>
                  <a:srgbClr val="FFFFFF"/>
                </a:solidFill>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1733930" rtl="0" fontAlgn="auto" latinLnBrk="0" hangingPunct="0">
          <a:lnSpc>
            <a:spcPct val="90000"/>
          </a:lnSpc>
          <a:spcBef>
            <a:spcPts val="3200"/>
          </a:spcBef>
          <a:spcAft>
            <a:spcPts val="0"/>
          </a:spcAft>
          <a:buClrTx/>
          <a:buSzTx/>
          <a:buFontTx/>
          <a:buNone/>
          <a:tabLst/>
          <a:defRPr b="0" baseline="0" cap="none" i="0" spc="0" strike="noStrike" sz="30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1733930" rtl="0" fontAlgn="auto" latinLnBrk="0" hangingPunct="0">
          <a:lnSpc>
            <a:spcPct val="90000"/>
          </a:lnSpc>
          <a:spcBef>
            <a:spcPts val="3200"/>
          </a:spcBef>
          <a:spcAft>
            <a:spcPts val="0"/>
          </a:spcAft>
          <a:buClrTx/>
          <a:buSzTx/>
          <a:buFontTx/>
          <a:buNone/>
          <a:tabLst/>
          <a:defRPr b="0" baseline="0" cap="none" i="0" spc="0" strike="noStrike" sz="30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