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1pPr>
    <a:lvl2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2pPr>
    <a:lvl3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3pPr>
    <a:lvl4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4pPr>
    <a:lvl5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5pPr>
    <a:lvl6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6pPr>
    <a:lvl7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7pPr>
    <a:lvl8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8pPr>
    <a:lvl9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76672"/>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noFill/>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p:spTree>
      <p:nvGrpSpPr>
        <p:cNvPr id="1" name=""/>
        <p:cNvGrpSpPr/>
        <p:nvPr/>
      </p:nvGrpSpPr>
      <p:grpSpPr>
        <a:xfrm>
          <a:off x="0" y="0"/>
          <a:ext cx="0" cy="0"/>
          <a:chOff x="0" y="0"/>
          <a:chExt cx="0" cy="0"/>
        </a:xfrm>
      </p:grpSpPr>
      <p:sp>
        <p:nvSpPr>
          <p:cNvPr id="11" name="저자 및 날짜"/>
          <p:cNvSpPr txBox="1"/>
          <p:nvPr>
            <p:ph type="body" sz="quarter" idx="13" hasCustomPrompt="1"/>
          </p:nvPr>
        </p:nvSpPr>
        <p:spPr>
          <a:xfrm>
            <a:off x="698500" y="8657488"/>
            <a:ext cx="11607801" cy="461060"/>
          </a:xfrm>
          <a:prstGeom prst="rect">
            <a:avLst/>
          </a:prstGeom>
        </p:spPr>
        <p:txBody>
          <a:bodyPr anchor="b"/>
          <a:lstStyle>
            <a:lvl1pPr marL="0" indent="0" defTabSz="510709">
              <a:lnSpc>
                <a:spcPct val="100000"/>
              </a:lnSpc>
              <a:spcBef>
                <a:spcPts val="0"/>
              </a:spcBef>
              <a:buSzTx/>
              <a:buNone/>
              <a:defRPr b="1" sz="2088"/>
            </a:lvl1pPr>
          </a:lstStyle>
          <a:p>
            <a:pPr/>
            <a:r>
              <a:t>저자 및 날짜</a:t>
            </a:r>
          </a:p>
        </p:txBody>
      </p:sp>
      <p:sp>
        <p:nvSpPr>
          <p:cNvPr id="12" name="프레젠테이션 제목"/>
          <p:cNvSpPr txBox="1"/>
          <p:nvPr>
            <p:ph type="title" hasCustomPrompt="1"/>
          </p:nvPr>
        </p:nvSpPr>
        <p:spPr>
          <a:xfrm>
            <a:off x="698500" y="1854200"/>
            <a:ext cx="11609057" cy="3302000"/>
          </a:xfrm>
          <a:prstGeom prst="rect">
            <a:avLst/>
          </a:prstGeom>
        </p:spPr>
        <p:txBody>
          <a:bodyPr anchor="b"/>
          <a:lstStyle>
            <a:lvl1pPr>
              <a:defRPr spc="-164" sz="8200"/>
            </a:lvl1pPr>
          </a:lstStyle>
          <a:p>
            <a:pPr/>
            <a:r>
              <a:t>프레젠테이션 제목</a:t>
            </a:r>
          </a:p>
        </p:txBody>
      </p:sp>
      <p:sp>
        <p:nvSpPr>
          <p:cNvPr id="13" name="본문 첫 번째 줄…"/>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프레젠테이션 부제</a:t>
            </a:r>
          </a:p>
          <a:p>
            <a:pPr lvl="1"/>
            <a:r>
              <a:t/>
            </a:r>
          </a:p>
          <a:p>
            <a:pPr lvl="2"/>
            <a:r>
              <a:t/>
            </a:r>
          </a:p>
          <a:p>
            <a:pPr lvl="3"/>
            <a:r>
              <a:t/>
            </a:r>
          </a:p>
          <a:p>
            <a:pPr lvl="4"/>
            <a:r>
              <a:t/>
            </a:r>
          </a:p>
        </p:txBody>
      </p:sp>
      <p:sp>
        <p:nvSpPr>
          <p:cNvPr id="14" name="슬라이드 번호"/>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내역서">
    <p:spTree>
      <p:nvGrpSpPr>
        <p:cNvPr id="1" name=""/>
        <p:cNvGrpSpPr/>
        <p:nvPr/>
      </p:nvGrpSpPr>
      <p:grpSpPr>
        <a:xfrm>
          <a:off x="0" y="0"/>
          <a:ext cx="0" cy="0"/>
          <a:chOff x="0" y="0"/>
          <a:chExt cx="0" cy="0"/>
        </a:xfrm>
      </p:grpSpPr>
      <p:sp>
        <p:nvSpPr>
          <p:cNvPr id="98" name="본문 첫 번째 줄…"/>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내역서</a:t>
            </a:r>
          </a:p>
          <a:p>
            <a:pPr lvl="1"/>
            <a:r>
              <a:t/>
            </a:r>
          </a:p>
          <a:p>
            <a:pPr lvl="2"/>
            <a:r>
              <a:t/>
            </a:r>
          </a:p>
          <a:p>
            <a:pPr lvl="3"/>
            <a:r>
              <a:t/>
            </a:r>
          </a:p>
          <a:p>
            <a:pPr lvl="4"/>
            <a:r>
              <a:t/>
            </a:r>
          </a:p>
        </p:txBody>
      </p:sp>
      <p:sp>
        <p:nvSpPr>
          <p:cNvPr id="9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중요한 사실">
    <p:spTree>
      <p:nvGrpSpPr>
        <p:cNvPr id="1" name=""/>
        <p:cNvGrpSpPr/>
        <p:nvPr/>
      </p:nvGrpSpPr>
      <p:grpSpPr>
        <a:xfrm>
          <a:off x="0" y="0"/>
          <a:ext cx="0" cy="0"/>
          <a:chOff x="0" y="0"/>
          <a:chExt cx="0" cy="0"/>
        </a:xfrm>
      </p:grpSpPr>
      <p:sp>
        <p:nvSpPr>
          <p:cNvPr id="106" name="사실 정보"/>
          <p:cNvSpPr txBox="1"/>
          <p:nvPr>
            <p:ph type="body" sz="quarter" idx="13" hasCustomPrompt="1"/>
          </p:nvPr>
        </p:nvSpPr>
        <p:spPr>
          <a:xfrm>
            <a:off x="698500" y="6209979"/>
            <a:ext cx="11607800" cy="671803"/>
          </a:xfrm>
          <a:prstGeom prst="rect">
            <a:avLst/>
          </a:prstGeom>
        </p:spPr>
        <p:txBody>
          <a:bodyPr/>
          <a:lstStyle>
            <a:lvl1pPr marL="0" indent="0" algn="ctr" defTabSz="1612554">
              <a:lnSpc>
                <a:spcPct val="100000"/>
              </a:lnSpc>
              <a:spcBef>
                <a:spcPts val="0"/>
              </a:spcBef>
              <a:buSzTx/>
              <a:buNone/>
              <a:defRPr b="1" sz="3534"/>
            </a:lvl1pPr>
          </a:lstStyle>
          <a:p>
            <a:pPr/>
            <a:r>
              <a:t>사실 정보</a:t>
            </a:r>
          </a:p>
        </p:txBody>
      </p:sp>
      <p:sp>
        <p:nvSpPr>
          <p:cNvPr id="107" name="본문 첫 번째 줄…"/>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0" algn="ctr">
              <a:lnSpc>
                <a:spcPct val="80000"/>
              </a:lnSpc>
              <a:spcBef>
                <a:spcPts val="0"/>
              </a:spcBef>
              <a:buSzTx/>
              <a:buNone/>
              <a:defRPr b="1" spc="-176" sz="17600"/>
            </a:lvl2pPr>
            <a:lvl3pPr marL="0" indent="0" algn="ctr">
              <a:lnSpc>
                <a:spcPct val="80000"/>
              </a:lnSpc>
              <a:spcBef>
                <a:spcPts val="0"/>
              </a:spcBef>
              <a:buSzTx/>
              <a:buNone/>
              <a:defRPr b="1" spc="-176" sz="17600"/>
            </a:lvl3pPr>
            <a:lvl4pPr marL="0" indent="0" algn="ctr">
              <a:lnSpc>
                <a:spcPct val="80000"/>
              </a:lnSpc>
              <a:spcBef>
                <a:spcPts val="0"/>
              </a:spcBef>
              <a:buSzTx/>
              <a:buNone/>
              <a:defRPr b="1" spc="-176" sz="17600"/>
            </a:lvl4pPr>
            <a:lvl5pPr marL="0" indent="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인용">
    <p:spTree>
      <p:nvGrpSpPr>
        <p:cNvPr id="1" name=""/>
        <p:cNvGrpSpPr/>
        <p:nvPr/>
      </p:nvGrpSpPr>
      <p:grpSpPr>
        <a:xfrm>
          <a:off x="0" y="0"/>
          <a:ext cx="0" cy="0"/>
          <a:chOff x="0" y="0"/>
          <a:chExt cx="0" cy="0"/>
        </a:xfrm>
      </p:grpSpPr>
      <p:sp>
        <p:nvSpPr>
          <p:cNvPr id="115" name="본문 첫 번째 줄…"/>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342900">
              <a:spcBef>
                <a:spcPts val="0"/>
              </a:spcBef>
              <a:buSzTx/>
              <a:buNone/>
              <a:defRPr spc="-119" sz="6000">
                <a:latin typeface="Helvetica Neue Medium"/>
                <a:ea typeface="Helvetica Neue Medium"/>
                <a:cs typeface="Helvetica Neue Medium"/>
                <a:sym typeface="Helvetica Neue Medium"/>
              </a:defRPr>
            </a:lvl2pPr>
            <a:lvl3pPr marL="457200" indent="-342900">
              <a:spcBef>
                <a:spcPts val="0"/>
              </a:spcBef>
              <a:buSzTx/>
              <a:buNone/>
              <a:defRPr spc="-119" sz="6000">
                <a:latin typeface="Helvetica Neue Medium"/>
                <a:ea typeface="Helvetica Neue Medium"/>
                <a:cs typeface="Helvetica Neue Medium"/>
                <a:sym typeface="Helvetica Neue Medium"/>
              </a:defRPr>
            </a:lvl3pPr>
            <a:lvl4pPr marL="457200" indent="-342900">
              <a:spcBef>
                <a:spcPts val="0"/>
              </a:spcBef>
              <a:buSzTx/>
              <a:buNone/>
              <a:defRPr spc="-119" sz="6000">
                <a:latin typeface="Helvetica Neue Medium"/>
                <a:ea typeface="Helvetica Neue Medium"/>
                <a:cs typeface="Helvetica Neue Medium"/>
                <a:sym typeface="Helvetica Neue Medium"/>
              </a:defRPr>
            </a:lvl4pPr>
            <a:lvl5pPr marL="457200" indent="-342900">
              <a:spcBef>
                <a:spcPts val="0"/>
              </a:spcBef>
              <a:buSzTx/>
              <a:buNone/>
              <a:defRPr spc="-119" sz="6000">
                <a:latin typeface="Helvetica Neue Medium"/>
                <a:ea typeface="Helvetica Neue Medium"/>
                <a:cs typeface="Helvetica Neue Medium"/>
                <a:sym typeface="Helvetica Neue Medium"/>
              </a:defRPr>
            </a:lvl5pPr>
          </a:lstStyle>
          <a:p>
            <a:pPr/>
            <a:r>
              <a:t>“멋진 인용구”</a:t>
            </a:r>
          </a:p>
          <a:p>
            <a:pPr lvl="1"/>
            <a:r>
              <a:t/>
            </a:r>
          </a:p>
          <a:p>
            <a:pPr lvl="2"/>
            <a:r>
              <a:t/>
            </a:r>
          </a:p>
          <a:p>
            <a:pPr lvl="3"/>
            <a:r>
              <a:t/>
            </a:r>
          </a:p>
          <a:p>
            <a:pPr lvl="4"/>
            <a:r>
              <a:t/>
            </a:r>
          </a:p>
        </p:txBody>
      </p:sp>
      <p:sp>
        <p:nvSpPr>
          <p:cNvPr id="116" name="속성"/>
          <p:cNvSpPr txBox="1"/>
          <p:nvPr>
            <p:ph type="body" sz="quarter" idx="13" hasCustomPrompt="1"/>
          </p:nvPr>
        </p:nvSpPr>
        <p:spPr>
          <a:xfrm>
            <a:off x="1219200" y="6426200"/>
            <a:ext cx="11049000" cy="461059"/>
          </a:xfrm>
          <a:prstGeom prst="rect">
            <a:avLst/>
          </a:prstGeom>
        </p:spPr>
        <p:txBody>
          <a:bodyPr/>
          <a:lstStyle>
            <a:lvl1pPr marL="0" indent="0" defTabSz="581151">
              <a:lnSpc>
                <a:spcPct val="100000"/>
              </a:lnSpc>
              <a:spcBef>
                <a:spcPts val="0"/>
              </a:spcBef>
              <a:buSzTx/>
              <a:buNone/>
              <a:defRPr b="1" sz="2376"/>
            </a:lvl1pPr>
          </a:lstStyle>
          <a:p>
            <a:pPr/>
            <a:r>
              <a:t>속성</a:t>
            </a:r>
          </a:p>
        </p:txBody>
      </p:sp>
      <p:sp>
        <p:nvSpPr>
          <p:cNvPr id="11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3장">
    <p:spTree>
      <p:nvGrpSpPr>
        <p:cNvPr id="1" name=""/>
        <p:cNvGrpSpPr/>
        <p:nvPr/>
      </p:nvGrpSpPr>
      <p:grpSpPr>
        <a:xfrm>
          <a:off x="0" y="0"/>
          <a:ext cx="0" cy="0"/>
          <a:chOff x="0" y="0"/>
          <a:chExt cx="0" cy="0"/>
        </a:xfrm>
      </p:grpSpPr>
      <p:sp>
        <p:nvSpPr>
          <p:cNvPr id="124" name="이미지"/>
          <p:cNvSpPr/>
          <p:nvPr>
            <p:ph type="pic" idx="13"/>
          </p:nvPr>
        </p:nvSpPr>
        <p:spPr>
          <a:xfrm>
            <a:off x="-2082800" y="687558"/>
            <a:ext cx="11165190" cy="8373892"/>
          </a:xfrm>
          <a:prstGeom prst="rect">
            <a:avLst/>
          </a:prstGeom>
        </p:spPr>
        <p:txBody>
          <a:bodyPr lIns="91439" tIns="45719" rIns="91439" bIns="45719">
            <a:noAutofit/>
          </a:bodyPr>
          <a:lstStyle/>
          <a:p>
            <a:pPr/>
          </a:p>
        </p:txBody>
      </p:sp>
      <p:sp>
        <p:nvSpPr>
          <p:cNvPr id="125" name="이미지"/>
          <p:cNvSpPr/>
          <p:nvPr>
            <p:ph type="pic" sz="half" idx="14"/>
          </p:nvPr>
        </p:nvSpPr>
        <p:spPr>
          <a:xfrm>
            <a:off x="6597650" y="292100"/>
            <a:ext cx="5740400" cy="4592321"/>
          </a:xfrm>
          <a:prstGeom prst="rect">
            <a:avLst/>
          </a:prstGeom>
        </p:spPr>
        <p:txBody>
          <a:bodyPr lIns="91439" tIns="45719" rIns="91439" bIns="45719">
            <a:noAutofit/>
          </a:bodyPr>
          <a:lstStyle/>
          <a:p>
            <a:pPr/>
          </a:p>
        </p:txBody>
      </p:sp>
      <p:sp>
        <p:nvSpPr>
          <p:cNvPr id="126" name="이미지"/>
          <p:cNvSpPr/>
          <p:nvPr>
            <p:ph type="pic" idx="15"/>
          </p:nvPr>
        </p:nvSpPr>
        <p:spPr>
          <a:xfrm>
            <a:off x="4984750" y="2749550"/>
            <a:ext cx="7937500" cy="9238276"/>
          </a:xfrm>
          <a:prstGeom prst="rect">
            <a:avLst/>
          </a:prstGeom>
        </p:spPr>
        <p:txBody>
          <a:bodyPr lIns="91439" tIns="45719" rIns="91439" bIns="45719">
            <a:noAutofit/>
          </a:bodyPr>
          <a:lstStyle/>
          <a:p>
            <a:pPr/>
          </a:p>
        </p:txBody>
      </p:sp>
      <p:sp>
        <p:nvSpPr>
          <p:cNvPr id="1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p:spTree>
      <p:nvGrpSpPr>
        <p:cNvPr id="1" name=""/>
        <p:cNvGrpSpPr/>
        <p:nvPr/>
      </p:nvGrpSpPr>
      <p:grpSpPr>
        <a:xfrm>
          <a:off x="0" y="0"/>
          <a:ext cx="0" cy="0"/>
          <a:chOff x="0" y="0"/>
          <a:chExt cx="0" cy="0"/>
        </a:xfrm>
      </p:grpSpPr>
      <p:sp>
        <p:nvSpPr>
          <p:cNvPr id="134" name="886640052_3195x2556.jpeg"/>
          <p:cNvSpPr/>
          <p:nvPr>
            <p:ph type="pic" idx="13"/>
          </p:nvPr>
        </p:nvSpPr>
        <p:spPr>
          <a:xfrm>
            <a:off x="-1016000" y="-1054100"/>
            <a:ext cx="14427200" cy="11541760"/>
          </a:xfrm>
          <a:prstGeom prst="rect">
            <a:avLst/>
          </a:prstGeom>
        </p:spPr>
        <p:txBody>
          <a:bodyPr lIns="91439" tIns="45719" rIns="91439" bIns="45719">
            <a:noAutofit/>
          </a:bodyPr>
          <a:lstStyle/>
          <a:p>
            <a:pPr/>
          </a:p>
        </p:txBody>
      </p:sp>
      <p:sp>
        <p:nvSpPr>
          <p:cNvPr id="135" name="슬라이드 번호"/>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페이지">
    <p:spTree>
      <p:nvGrpSpPr>
        <p:cNvPr id="1" name=""/>
        <p:cNvGrpSpPr/>
        <p:nvPr/>
      </p:nvGrpSpPr>
      <p:grpSpPr>
        <a:xfrm>
          <a:off x="0" y="0"/>
          <a:ext cx="0" cy="0"/>
          <a:chOff x="0" y="0"/>
          <a:chExt cx="0" cy="0"/>
        </a:xfrm>
      </p:grpSpPr>
      <p:sp>
        <p:nvSpPr>
          <p:cNvPr id="1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p:spTree>
      <p:nvGrpSpPr>
        <p:cNvPr id="1" name=""/>
        <p:cNvGrpSpPr/>
        <p:nvPr/>
      </p:nvGrpSpPr>
      <p:grpSpPr>
        <a:xfrm>
          <a:off x="0" y="0"/>
          <a:ext cx="0" cy="0"/>
          <a:chOff x="0" y="0"/>
          <a:chExt cx="0" cy="0"/>
        </a:xfrm>
      </p:grpSpPr>
      <p:sp>
        <p:nvSpPr>
          <p:cNvPr id="21" name="이미지"/>
          <p:cNvSpPr/>
          <p:nvPr>
            <p:ph type="pic" idx="13"/>
          </p:nvPr>
        </p:nvSpPr>
        <p:spPr>
          <a:xfrm>
            <a:off x="-376767" y="-915894"/>
            <a:ext cx="17835652" cy="10682195"/>
          </a:xfrm>
          <a:prstGeom prst="rect">
            <a:avLst/>
          </a:prstGeom>
        </p:spPr>
        <p:txBody>
          <a:bodyPr lIns="91439" tIns="45719" rIns="91439" bIns="45719">
            <a:noAutofit/>
          </a:bodyPr>
          <a:lstStyle/>
          <a:p>
            <a:pPr/>
          </a:p>
        </p:txBody>
      </p:sp>
      <p:sp>
        <p:nvSpPr>
          <p:cNvPr id="22" name="프레젠테이션 제목"/>
          <p:cNvSpPr txBox="1"/>
          <p:nvPr>
            <p:ph type="title" hasCustomPrompt="1"/>
          </p:nvPr>
        </p:nvSpPr>
        <p:spPr>
          <a:xfrm>
            <a:off x="698500" y="5181600"/>
            <a:ext cx="11607800" cy="3302000"/>
          </a:xfrm>
          <a:prstGeom prst="rect">
            <a:avLst/>
          </a:prstGeom>
        </p:spPr>
        <p:txBody>
          <a:bodyPr anchor="b"/>
          <a:lstStyle>
            <a:lvl1pPr>
              <a:defRPr spc="-164" sz="8200"/>
            </a:lvl1pPr>
          </a:lstStyle>
          <a:p>
            <a:pPr/>
            <a:r>
              <a:t>프레젠테이션 제목</a:t>
            </a:r>
          </a:p>
        </p:txBody>
      </p:sp>
      <p:sp>
        <p:nvSpPr>
          <p:cNvPr id="23" name="본문 첫 번째 줄…"/>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프레젠테이션 부제</a:t>
            </a:r>
          </a:p>
          <a:p>
            <a:pPr lvl="1"/>
            <a:r>
              <a:t/>
            </a:r>
          </a:p>
          <a:p>
            <a:pPr lvl="2"/>
            <a:r>
              <a:t/>
            </a:r>
          </a:p>
          <a:p>
            <a:pPr lvl="3"/>
            <a:r>
              <a:t/>
            </a:r>
          </a:p>
          <a:p>
            <a:pPr lvl="4"/>
            <a:r>
              <a:t/>
            </a:r>
          </a:p>
        </p:txBody>
      </p:sp>
      <p:sp>
        <p:nvSpPr>
          <p:cNvPr id="24" name="저자 및 날짜"/>
          <p:cNvSpPr txBox="1"/>
          <p:nvPr>
            <p:ph type="body" sz="quarter" idx="14" hasCustomPrompt="1"/>
          </p:nvPr>
        </p:nvSpPr>
        <p:spPr>
          <a:xfrm>
            <a:off x="698500" y="571500"/>
            <a:ext cx="11607801" cy="461059"/>
          </a:xfrm>
          <a:prstGeom prst="rect">
            <a:avLst/>
          </a:prstGeom>
        </p:spPr>
        <p:txBody>
          <a:bodyPr/>
          <a:lstStyle>
            <a:lvl1pPr marL="0" indent="0" defTabSz="510709">
              <a:lnSpc>
                <a:spcPct val="100000"/>
              </a:lnSpc>
              <a:spcBef>
                <a:spcPts val="0"/>
              </a:spcBef>
              <a:buSzTx/>
              <a:buNone/>
              <a:defRPr b="1" sz="2088"/>
            </a:lvl1pPr>
          </a:lstStyle>
          <a:p>
            <a:pPr/>
            <a:r>
              <a:t>저자 및 날짜</a:t>
            </a:r>
          </a:p>
        </p:txBody>
      </p:sp>
      <p:sp>
        <p:nvSpPr>
          <p:cNvPr id="25" name="슬라이드 번호"/>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대체">
    <p:spTree>
      <p:nvGrpSpPr>
        <p:cNvPr id="1" name=""/>
        <p:cNvGrpSpPr/>
        <p:nvPr/>
      </p:nvGrpSpPr>
      <p:grpSpPr>
        <a:xfrm>
          <a:off x="0" y="0"/>
          <a:ext cx="0" cy="0"/>
          <a:chOff x="0" y="0"/>
          <a:chExt cx="0" cy="0"/>
        </a:xfrm>
      </p:grpSpPr>
      <p:sp>
        <p:nvSpPr>
          <p:cNvPr id="32" name="910457886_1434x1669.jpeg"/>
          <p:cNvSpPr/>
          <p:nvPr>
            <p:ph type="pic" idx="13"/>
          </p:nvPr>
        </p:nvSpPr>
        <p:spPr>
          <a:xfrm>
            <a:off x="5319129" y="495299"/>
            <a:ext cx="7543801" cy="8780059"/>
          </a:xfrm>
          <a:prstGeom prst="rect">
            <a:avLst/>
          </a:prstGeom>
        </p:spPr>
        <p:txBody>
          <a:bodyPr lIns="91439" tIns="45719" rIns="91439" bIns="45719">
            <a:noAutofit/>
          </a:bodyPr>
          <a:lstStyle/>
          <a:p>
            <a:pPr/>
          </a:p>
        </p:txBody>
      </p:sp>
      <p:sp>
        <p:nvSpPr>
          <p:cNvPr id="33" name="본문 첫 번째 줄…"/>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슬라이드 부제</a:t>
            </a:r>
          </a:p>
          <a:p>
            <a:pPr lvl="1"/>
            <a:r>
              <a:t/>
            </a:r>
          </a:p>
          <a:p>
            <a:pPr lvl="2"/>
            <a:r>
              <a:t/>
            </a:r>
          </a:p>
          <a:p>
            <a:pPr lvl="3"/>
            <a:r>
              <a:t/>
            </a:r>
          </a:p>
          <a:p>
            <a:pPr lvl="4"/>
            <a:r>
              <a:t/>
            </a:r>
          </a:p>
        </p:txBody>
      </p:sp>
      <p:sp>
        <p:nvSpPr>
          <p:cNvPr id="34" name="슬라이드 제목"/>
          <p:cNvSpPr txBox="1"/>
          <p:nvPr>
            <p:ph type="title" hasCustomPrompt="1"/>
          </p:nvPr>
        </p:nvSpPr>
        <p:spPr>
          <a:xfrm>
            <a:off x="698500" y="692534"/>
            <a:ext cx="5105400" cy="4387466"/>
          </a:xfrm>
          <a:prstGeom prst="rect">
            <a:avLst/>
          </a:prstGeom>
        </p:spPr>
        <p:txBody>
          <a:bodyPr anchor="b"/>
          <a:lstStyle/>
          <a:p>
            <a:pPr/>
            <a:r>
              <a:t>슬라이드 제목</a:t>
            </a:r>
          </a:p>
        </p:txBody>
      </p:sp>
      <p:sp>
        <p:nvSpPr>
          <p:cNvPr id="3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구분점">
    <p:spTree>
      <p:nvGrpSpPr>
        <p:cNvPr id="1" name=""/>
        <p:cNvGrpSpPr/>
        <p:nvPr/>
      </p:nvGrpSpPr>
      <p:grpSpPr>
        <a:xfrm>
          <a:off x="0" y="0"/>
          <a:ext cx="0" cy="0"/>
          <a:chOff x="0" y="0"/>
          <a:chExt cx="0" cy="0"/>
        </a:xfrm>
      </p:grpSpPr>
      <p:sp>
        <p:nvSpPr>
          <p:cNvPr id="42" name="본문 첫 번째 줄…"/>
          <p:cNvSpPr txBox="1"/>
          <p:nvPr>
            <p:ph type="body" idx="1" hasCustomPrompt="1"/>
          </p:nvPr>
        </p:nvSpPr>
        <p:spPr>
          <a:prstGeom prst="rect">
            <a:avLst/>
          </a:prstGeom>
        </p:spPr>
        <p:txBody>
          <a:bodyPr/>
          <a:lstStyle/>
          <a:p>
            <a:pPr/>
            <a:r>
              <a:t>슬라이드 구분점 텍스트</a:t>
            </a:r>
          </a:p>
          <a:p>
            <a:pPr lvl="1"/>
            <a:r>
              <a:t/>
            </a:r>
          </a:p>
          <a:p>
            <a:pPr lvl="2"/>
            <a:r>
              <a:t/>
            </a:r>
          </a:p>
          <a:p>
            <a:pPr lvl="3"/>
            <a:r>
              <a:t/>
            </a:r>
          </a:p>
          <a:p>
            <a:pPr lvl="4"/>
            <a:r>
              <a:t/>
            </a:r>
          </a:p>
        </p:txBody>
      </p:sp>
      <p:sp>
        <p:nvSpPr>
          <p:cNvPr id="43" name="슬라이드 부제"/>
          <p:cNvSpPr txBox="1"/>
          <p:nvPr>
            <p:ph type="body" sz="quarter" idx="13" hasCustomPrompt="1"/>
          </p:nvPr>
        </p:nvSpPr>
        <p:spPr>
          <a:xfrm>
            <a:off x="698500" y="1412977"/>
            <a:ext cx="11607801" cy="671803"/>
          </a:xfrm>
          <a:prstGeom prst="rect">
            <a:avLst/>
          </a:prstGeom>
        </p:spPr>
        <p:txBody>
          <a:bodyPr/>
          <a:lstStyle>
            <a:lvl1pPr marL="0" indent="0" defTabSz="545930">
              <a:lnSpc>
                <a:spcPct val="100000"/>
              </a:lnSpc>
              <a:spcBef>
                <a:spcPts val="0"/>
              </a:spcBef>
              <a:buSzTx/>
              <a:buNone/>
              <a:defRPr b="1" sz="3534"/>
            </a:lvl1pPr>
          </a:lstStyle>
          <a:p>
            <a:pPr/>
            <a:r>
              <a:t>슬라이드 부제</a:t>
            </a:r>
          </a:p>
        </p:txBody>
      </p:sp>
      <p:sp>
        <p:nvSpPr>
          <p:cNvPr id="44" name="슬라이드 제목"/>
          <p:cNvSpPr txBox="1"/>
          <p:nvPr>
            <p:ph type="title" hasCustomPrompt="1"/>
          </p:nvPr>
        </p:nvSpPr>
        <p:spPr>
          <a:prstGeom prst="rect">
            <a:avLst/>
          </a:prstGeom>
        </p:spPr>
        <p:txBody>
          <a:bodyPr/>
          <a:lstStyle/>
          <a:p>
            <a:pPr/>
            <a:r>
              <a:t>슬라이드 제목</a:t>
            </a:r>
          </a:p>
        </p:txBody>
      </p:sp>
      <p:sp>
        <p:nvSpPr>
          <p:cNvPr id="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분점">
    <p:spTree>
      <p:nvGrpSpPr>
        <p:cNvPr id="1" name=""/>
        <p:cNvGrpSpPr/>
        <p:nvPr/>
      </p:nvGrpSpPr>
      <p:grpSpPr>
        <a:xfrm>
          <a:off x="0" y="0"/>
          <a:ext cx="0" cy="0"/>
          <a:chOff x="0" y="0"/>
          <a:chExt cx="0" cy="0"/>
        </a:xfrm>
      </p:grpSpPr>
      <p:sp>
        <p:nvSpPr>
          <p:cNvPr id="52" name="본문 첫 번째 줄…"/>
          <p:cNvSpPr txBox="1"/>
          <p:nvPr>
            <p:ph type="body" idx="1" hasCustomPrompt="1"/>
          </p:nvPr>
        </p:nvSpPr>
        <p:spPr>
          <a:prstGeom prst="rect">
            <a:avLst/>
          </a:prstGeom>
        </p:spPr>
        <p:txBody>
          <a:bodyPr numCol="2" spcCol="589358"/>
          <a:lstStyle/>
          <a:p>
            <a:pPr/>
            <a:r>
              <a:t>슬라이드 구분점 텍스트</a:t>
            </a:r>
          </a:p>
          <a:p>
            <a:pPr lvl="1"/>
            <a:r>
              <a:t/>
            </a:r>
          </a:p>
          <a:p>
            <a:pPr lvl="2"/>
            <a:r>
              <a:t/>
            </a:r>
          </a:p>
          <a:p>
            <a:pPr lvl="3"/>
            <a:r>
              <a:t/>
            </a:r>
          </a:p>
          <a:p>
            <a:pPr lvl="4"/>
            <a:r>
              <a:t/>
            </a:r>
          </a:p>
        </p:txBody>
      </p:sp>
      <p:sp>
        <p:nvSpPr>
          <p:cNvPr id="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사진">
    <p:spTree>
      <p:nvGrpSpPr>
        <p:cNvPr id="1" name=""/>
        <p:cNvGrpSpPr/>
        <p:nvPr/>
      </p:nvGrpSpPr>
      <p:grpSpPr>
        <a:xfrm>
          <a:off x="0" y="0"/>
          <a:ext cx="0" cy="0"/>
          <a:chOff x="0" y="0"/>
          <a:chExt cx="0" cy="0"/>
        </a:xfrm>
      </p:grpSpPr>
      <p:sp>
        <p:nvSpPr>
          <p:cNvPr id="60" name="660384004_1290x1720.jpeg"/>
          <p:cNvSpPr/>
          <p:nvPr>
            <p:ph type="pic" idx="13"/>
          </p:nvPr>
        </p:nvSpPr>
        <p:spPr>
          <a:xfrm>
            <a:off x="6172200" y="596900"/>
            <a:ext cx="6448425" cy="8597900"/>
          </a:xfrm>
          <a:prstGeom prst="rect">
            <a:avLst/>
          </a:prstGeom>
        </p:spPr>
        <p:txBody>
          <a:bodyPr lIns="91439" tIns="45719" rIns="91439" bIns="45719">
            <a:noAutofit/>
          </a:bodyPr>
          <a:lstStyle/>
          <a:p>
            <a:pPr/>
          </a:p>
        </p:txBody>
      </p:sp>
      <p:sp>
        <p:nvSpPr>
          <p:cNvPr id="61" name="슬라이드 제목"/>
          <p:cNvSpPr txBox="1"/>
          <p:nvPr>
            <p:ph type="title" hasCustomPrompt="1"/>
          </p:nvPr>
        </p:nvSpPr>
        <p:spPr>
          <a:xfrm>
            <a:off x="698500" y="444500"/>
            <a:ext cx="5105400" cy="1016000"/>
          </a:xfrm>
          <a:prstGeom prst="rect">
            <a:avLst/>
          </a:prstGeom>
        </p:spPr>
        <p:txBody>
          <a:bodyPr/>
          <a:lstStyle/>
          <a:p>
            <a:pPr/>
            <a:r>
              <a:t>슬라이드 제목</a:t>
            </a:r>
          </a:p>
        </p:txBody>
      </p:sp>
      <p:sp>
        <p:nvSpPr>
          <p:cNvPr id="62" name="슬라이드 부제"/>
          <p:cNvSpPr txBox="1"/>
          <p:nvPr>
            <p:ph type="body" sz="quarter" idx="14" hasCustomPrompt="1"/>
          </p:nvPr>
        </p:nvSpPr>
        <p:spPr>
          <a:xfrm>
            <a:off x="698500" y="1412977"/>
            <a:ext cx="5105400" cy="671803"/>
          </a:xfrm>
          <a:prstGeom prst="rect">
            <a:avLst/>
          </a:prstGeom>
        </p:spPr>
        <p:txBody>
          <a:bodyPr/>
          <a:lstStyle>
            <a:lvl1pPr marL="0" indent="0" defTabSz="545930">
              <a:lnSpc>
                <a:spcPct val="100000"/>
              </a:lnSpc>
              <a:spcBef>
                <a:spcPts val="0"/>
              </a:spcBef>
              <a:buSzTx/>
              <a:buNone/>
              <a:defRPr b="1" sz="3534"/>
            </a:lvl1pPr>
          </a:lstStyle>
          <a:p>
            <a:pPr/>
            <a:r>
              <a:t>슬라이드 부제</a:t>
            </a:r>
          </a:p>
        </p:txBody>
      </p:sp>
      <p:sp>
        <p:nvSpPr>
          <p:cNvPr id="63" name="본문 첫 번째 줄…"/>
          <p:cNvSpPr txBox="1"/>
          <p:nvPr>
            <p:ph type="body" sz="half" idx="1" hasCustomPrompt="1"/>
          </p:nvPr>
        </p:nvSpPr>
        <p:spPr>
          <a:xfrm>
            <a:off x="698500" y="3480196"/>
            <a:ext cx="5105400" cy="5593161"/>
          </a:xfrm>
          <a:prstGeom prst="rect">
            <a:avLst/>
          </a:prstGeom>
        </p:spPr>
        <p:txBody>
          <a:bodyPr/>
          <a:lstStyle/>
          <a:p>
            <a:pPr/>
            <a:r>
              <a:t>슬라이드 구분점 텍스트</a:t>
            </a:r>
          </a:p>
          <a:p>
            <a:pPr lvl="1"/>
            <a:r>
              <a:t/>
            </a:r>
          </a:p>
          <a:p>
            <a:pPr lvl="2"/>
            <a:r>
              <a:t/>
            </a:r>
          </a:p>
          <a:p>
            <a:pPr lvl="3"/>
            <a:r>
              <a:t/>
            </a:r>
          </a:p>
          <a:p>
            <a:pPr lvl="4"/>
            <a:r>
              <a:t/>
            </a:r>
          </a:p>
        </p:txBody>
      </p:sp>
      <p:sp>
        <p:nvSpPr>
          <p:cNvPr id="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섹션">
    <p:spTree>
      <p:nvGrpSpPr>
        <p:cNvPr id="1" name=""/>
        <p:cNvGrpSpPr/>
        <p:nvPr/>
      </p:nvGrpSpPr>
      <p:grpSpPr>
        <a:xfrm>
          <a:off x="0" y="0"/>
          <a:ext cx="0" cy="0"/>
          <a:chOff x="0" y="0"/>
          <a:chExt cx="0" cy="0"/>
        </a:xfrm>
      </p:grpSpPr>
      <p:sp>
        <p:nvSpPr>
          <p:cNvPr id="71" name="섹션 제목"/>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섹션 제목</a:t>
            </a:r>
          </a:p>
        </p:txBody>
      </p:sp>
      <p:sp>
        <p:nvSpPr>
          <p:cNvPr id="7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전용">
    <p:spTree>
      <p:nvGrpSpPr>
        <p:cNvPr id="1" name=""/>
        <p:cNvGrpSpPr/>
        <p:nvPr/>
      </p:nvGrpSpPr>
      <p:grpSpPr>
        <a:xfrm>
          <a:off x="0" y="0"/>
          <a:ext cx="0" cy="0"/>
          <a:chOff x="0" y="0"/>
          <a:chExt cx="0" cy="0"/>
        </a:xfrm>
      </p:grpSpPr>
      <p:sp>
        <p:nvSpPr>
          <p:cNvPr id="79" name="슬라이드 제목"/>
          <p:cNvSpPr txBox="1"/>
          <p:nvPr>
            <p:ph type="title" hasCustomPrompt="1"/>
          </p:nvPr>
        </p:nvSpPr>
        <p:spPr>
          <a:prstGeom prst="rect">
            <a:avLst/>
          </a:prstGeom>
        </p:spPr>
        <p:txBody>
          <a:bodyPr/>
          <a:lstStyle/>
          <a:p>
            <a:pPr/>
            <a:r>
              <a:t>슬라이드 제목</a:t>
            </a:r>
          </a:p>
        </p:txBody>
      </p:sp>
      <p:sp>
        <p:nvSpPr>
          <p:cNvPr id="80" name="슬라이드 부제"/>
          <p:cNvSpPr txBox="1"/>
          <p:nvPr>
            <p:ph type="body" sz="quarter" idx="13" hasCustomPrompt="1"/>
          </p:nvPr>
        </p:nvSpPr>
        <p:spPr>
          <a:xfrm>
            <a:off x="698500" y="1412977"/>
            <a:ext cx="11607801" cy="671803"/>
          </a:xfrm>
          <a:prstGeom prst="rect">
            <a:avLst/>
          </a:prstGeom>
        </p:spPr>
        <p:txBody>
          <a:bodyPr/>
          <a:lstStyle>
            <a:lvl1pPr marL="0" indent="0" defTabSz="545930">
              <a:lnSpc>
                <a:spcPct val="100000"/>
              </a:lnSpc>
              <a:spcBef>
                <a:spcPts val="0"/>
              </a:spcBef>
              <a:buSzTx/>
              <a:buNone/>
              <a:defRPr b="1" sz="3534"/>
            </a:lvl1pPr>
          </a:lstStyle>
          <a:p>
            <a:pPr/>
            <a:r>
              <a:t>슬라이드 부제</a:t>
            </a:r>
          </a:p>
        </p:txBody>
      </p:sp>
      <p:sp>
        <p:nvSpPr>
          <p:cNvPr id="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의제">
    <p:spTree>
      <p:nvGrpSpPr>
        <p:cNvPr id="1" name=""/>
        <p:cNvGrpSpPr/>
        <p:nvPr/>
      </p:nvGrpSpPr>
      <p:grpSpPr>
        <a:xfrm>
          <a:off x="0" y="0"/>
          <a:ext cx="0" cy="0"/>
          <a:chOff x="0" y="0"/>
          <a:chExt cx="0" cy="0"/>
        </a:xfrm>
      </p:grpSpPr>
      <p:sp>
        <p:nvSpPr>
          <p:cNvPr id="88" name="의제 제목"/>
          <p:cNvSpPr txBox="1"/>
          <p:nvPr>
            <p:ph type="title" hasCustomPrompt="1"/>
          </p:nvPr>
        </p:nvSpPr>
        <p:spPr>
          <a:xfrm>
            <a:off x="698500" y="444500"/>
            <a:ext cx="11607800" cy="1016000"/>
          </a:xfrm>
          <a:prstGeom prst="rect">
            <a:avLst/>
          </a:prstGeom>
        </p:spPr>
        <p:txBody>
          <a:bodyPr/>
          <a:lstStyle/>
          <a:p>
            <a:pPr/>
            <a:r>
              <a:t>의제 제목</a:t>
            </a:r>
          </a:p>
        </p:txBody>
      </p:sp>
      <p:sp>
        <p:nvSpPr>
          <p:cNvPr id="89" name="의제 부제"/>
          <p:cNvSpPr txBox="1"/>
          <p:nvPr>
            <p:ph type="body" sz="quarter" idx="13" hasCustomPrompt="1"/>
          </p:nvPr>
        </p:nvSpPr>
        <p:spPr>
          <a:xfrm>
            <a:off x="698500" y="1409700"/>
            <a:ext cx="11607801" cy="671802"/>
          </a:xfrm>
          <a:prstGeom prst="rect">
            <a:avLst/>
          </a:prstGeom>
        </p:spPr>
        <p:txBody>
          <a:bodyPr/>
          <a:lstStyle>
            <a:lvl1pPr marL="0" indent="0" defTabSz="545930">
              <a:lnSpc>
                <a:spcPct val="100000"/>
              </a:lnSpc>
              <a:spcBef>
                <a:spcPts val="0"/>
              </a:spcBef>
              <a:buSzTx/>
              <a:buNone/>
              <a:defRPr b="1" sz="3534"/>
            </a:lvl1pPr>
          </a:lstStyle>
          <a:p>
            <a:pPr/>
            <a:r>
              <a:t>의제 부제</a:t>
            </a:r>
          </a:p>
        </p:txBody>
      </p:sp>
      <p:sp>
        <p:nvSpPr>
          <p:cNvPr id="90" name="본문 첫 번째 줄…"/>
          <p:cNvSpPr txBox="1"/>
          <p:nvPr>
            <p:ph type="body" idx="1" hasCustomPrompt="1"/>
          </p:nvPr>
        </p:nvSpPr>
        <p:spPr>
          <a:prstGeom prst="rect">
            <a:avLst/>
          </a:prstGeom>
        </p:spPr>
        <p:txBody>
          <a:bodyPr/>
          <a:lstStyle>
            <a:lvl1pPr marL="0" indent="0">
              <a:spcBef>
                <a:spcPts val="1300"/>
              </a:spcBef>
              <a:buSzTx/>
              <a:buNone/>
              <a:defRPr spc="-38" sz="3800"/>
            </a:lvl1pPr>
            <a:lvl2pPr marL="0" indent="0">
              <a:spcBef>
                <a:spcPts val="1300"/>
              </a:spcBef>
              <a:buSzTx/>
              <a:buNone/>
              <a:defRPr spc="-38" sz="3800"/>
            </a:lvl2pPr>
            <a:lvl3pPr marL="0" indent="0">
              <a:spcBef>
                <a:spcPts val="1300"/>
              </a:spcBef>
              <a:buSzTx/>
              <a:buNone/>
              <a:defRPr spc="-38" sz="3800"/>
            </a:lvl3pPr>
            <a:lvl4pPr marL="0" indent="0">
              <a:spcBef>
                <a:spcPts val="1300"/>
              </a:spcBef>
              <a:buSzTx/>
              <a:buNone/>
              <a:defRPr spc="-38" sz="3800"/>
            </a:lvl4pPr>
            <a:lvl5pPr marL="0" indent="0">
              <a:spcBef>
                <a:spcPts val="1300"/>
              </a:spcBef>
              <a:buSzTx/>
              <a:buNone/>
              <a:defRPr spc="-38" sz="3800"/>
            </a:lvl5pPr>
          </a:lstStyle>
          <a:p>
            <a:pPr/>
            <a:r>
              <a:t>의제 주제</a:t>
            </a:r>
          </a:p>
          <a:p>
            <a:pPr lvl="1"/>
            <a:r>
              <a:t/>
            </a:r>
          </a:p>
          <a:p>
            <a:pPr lvl="2"/>
            <a:r>
              <a:t/>
            </a:r>
          </a:p>
          <a:p>
            <a:pPr lvl="3"/>
            <a:r>
              <a:t/>
            </a:r>
          </a:p>
          <a:p>
            <a:pPr lvl="4"/>
            <a:r>
              <a:t/>
            </a:r>
          </a:p>
        </p:txBody>
      </p:sp>
      <p:sp>
        <p:nvSpPr>
          <p:cNvPr id="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본문 첫 번째 줄…"/>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구분점 텍스트</a:t>
            </a:r>
          </a:p>
          <a:p>
            <a:pPr lvl="1"/>
            <a:r>
              <a:t/>
            </a:r>
          </a:p>
          <a:p>
            <a:pPr lvl="2"/>
            <a:r>
              <a:t/>
            </a:r>
          </a:p>
          <a:p>
            <a:pPr lvl="3"/>
            <a:r>
              <a:t/>
            </a:r>
          </a:p>
          <a:p>
            <a:pPr lvl="4"/>
            <a:r>
              <a:t/>
            </a:r>
          </a:p>
        </p:txBody>
      </p:sp>
      <p:sp>
        <p:nvSpPr>
          <p:cNvPr id="3" name="슬라이드 제목"/>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제목</a:t>
            </a:r>
          </a:p>
        </p:txBody>
      </p:sp>
      <p:sp>
        <p:nvSpPr>
          <p:cNvPr id="4" name="슬라이드 번호"/>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00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여기에 대제목을…"/>
          <p:cNvSpPr txBox="1"/>
          <p:nvPr/>
        </p:nvSpPr>
        <p:spPr>
          <a:xfrm>
            <a:off x="843999" y="2057366"/>
            <a:ext cx="805942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70000"/>
              </a:lnSpc>
              <a:defRPr spc="-159" sz="8000">
                <a:latin typeface="NeoDunggeunmo"/>
                <a:ea typeface="NeoDunggeunmo"/>
                <a:cs typeface="NeoDunggeunmo"/>
                <a:sym typeface="NeoDunggeunmo"/>
              </a:defRPr>
            </a:pPr>
            <a:r>
              <a:t>여기에 대제목을</a:t>
            </a:r>
          </a:p>
          <a:p>
            <a:pPr>
              <a:lnSpc>
                <a:spcPct val="70000"/>
              </a:lnSpc>
              <a:defRPr spc="-159" sz="8000">
                <a:latin typeface="NeoDunggeunmo"/>
                <a:ea typeface="NeoDunggeunmo"/>
                <a:cs typeface="NeoDunggeunmo"/>
                <a:sym typeface="NeoDunggeunmo"/>
              </a:defRPr>
            </a:pPr>
            <a:r>
              <a:t>입력해주세요</a:t>
            </a:r>
          </a:p>
        </p:txBody>
      </p:sp>
      <p:sp>
        <p:nvSpPr>
          <p:cNvPr id="152" name="여기에 부제목을 입력해주세요"/>
          <p:cNvSpPr txBox="1"/>
          <p:nvPr/>
        </p:nvSpPr>
        <p:spPr>
          <a:xfrm>
            <a:off x="960065" y="4334933"/>
            <a:ext cx="437106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700">
                <a:latin typeface="Noto Sans CJK KR Bold"/>
                <a:ea typeface="Noto Sans CJK KR Bold"/>
                <a:cs typeface="Noto Sans CJK KR Bold"/>
                <a:sym typeface="Noto Sans CJK KR Bold"/>
              </a:defRPr>
            </a:lvl1pPr>
          </a:lstStyle>
          <a:p>
            <a:pPr/>
            <a:r>
              <a:t>여기에 부제목을 입력해주세요</a:t>
            </a:r>
          </a:p>
        </p:txBody>
      </p:sp>
      <p:sp>
        <p:nvSpPr>
          <p:cNvPr id="153" name="2020.00.00"/>
          <p:cNvSpPr txBox="1"/>
          <p:nvPr/>
        </p:nvSpPr>
        <p:spPr>
          <a:xfrm>
            <a:off x="1001479" y="8217451"/>
            <a:ext cx="270510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3400">
                <a:solidFill>
                  <a:srgbClr val="FFFFFF"/>
                </a:solidFill>
                <a:latin typeface="NeoDunggeunmo"/>
                <a:ea typeface="NeoDunggeunmo"/>
                <a:cs typeface="NeoDunggeunmo"/>
                <a:sym typeface="NeoDunggeunmo"/>
              </a:defRPr>
            </a:lvl1pPr>
          </a:lstStyle>
          <a:p>
            <a:pPr/>
            <a:r>
              <a:t> 2020.00.00 </a:t>
            </a:r>
          </a:p>
        </p:txBody>
      </p:sp>
      <p:grpSp>
        <p:nvGrpSpPr>
          <p:cNvPr id="172" name="그룹"/>
          <p:cNvGrpSpPr/>
          <p:nvPr/>
        </p:nvGrpSpPr>
        <p:grpSpPr>
          <a:xfrm>
            <a:off x="386952" y="408649"/>
            <a:ext cx="12236849" cy="8934715"/>
            <a:chOff x="0" y="0"/>
            <a:chExt cx="12236847" cy="8934713"/>
          </a:xfrm>
        </p:grpSpPr>
        <p:sp>
          <p:nvSpPr>
            <p:cNvPr id="154"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5" name="직사각형"/>
            <p:cNvSpPr/>
            <p:nvPr/>
          </p:nvSpPr>
          <p:spPr>
            <a:xfrm>
              <a:off x="0" y="0"/>
              <a:ext cx="12230895" cy="742950"/>
            </a:xfrm>
            <a:prstGeom prst="rect">
              <a:avLst/>
            </a:prstGeom>
            <a:solidFill>
              <a:srgbClr val="FFE3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6"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7"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158"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9"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160"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1"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grpSp>
          <p:nvGrpSpPr>
            <p:cNvPr id="170" name="그룹"/>
            <p:cNvGrpSpPr/>
            <p:nvPr/>
          </p:nvGrpSpPr>
          <p:grpSpPr>
            <a:xfrm>
              <a:off x="10856780" y="193674"/>
              <a:ext cx="1177396" cy="355601"/>
              <a:chOff x="0" y="0"/>
              <a:chExt cx="1177394" cy="355600"/>
            </a:xfrm>
          </p:grpSpPr>
          <p:sp>
            <p:nvSpPr>
              <p:cNvPr id="162"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3"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164"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5"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6"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69" name="그룹"/>
              <p:cNvGrpSpPr/>
              <p:nvPr/>
            </p:nvGrpSpPr>
            <p:grpSpPr>
              <a:xfrm>
                <a:off x="908922" y="81304"/>
                <a:ext cx="181345" cy="181345"/>
                <a:chOff x="0" y="0"/>
                <a:chExt cx="181344" cy="181343"/>
              </a:xfrm>
            </p:grpSpPr>
            <p:sp>
              <p:nvSpPr>
                <p:cNvPr id="167"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168"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pic>
          <p:nvPicPr>
            <p:cNvPr id="171"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grpSp>
      <p:sp>
        <p:nvSpPr>
          <p:cNvPr id="173" name="직사각형"/>
          <p:cNvSpPr/>
          <p:nvPr/>
        </p:nvSpPr>
        <p:spPr>
          <a:xfrm>
            <a:off x="12317875" y="1512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174" name="이미지" descr="이미지"/>
          <p:cNvPicPr>
            <a:picLocks noChangeAspect="1"/>
          </p:cNvPicPr>
          <p:nvPr/>
        </p:nvPicPr>
        <p:blipFill>
          <a:blip r:embed="rId3">
            <a:extLst/>
          </a:blip>
          <a:stretch>
            <a:fillRect/>
          </a:stretch>
        </p:blipFill>
        <p:spPr>
          <a:xfrm>
            <a:off x="7071197" y="4695988"/>
            <a:ext cx="4809301" cy="417926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선"/>
          <p:cNvSpPr/>
          <p:nvPr/>
        </p:nvSpPr>
        <p:spPr>
          <a:xfrm flipV="1">
            <a:off x="3752511" y="1041401"/>
            <a:ext cx="1" cy="8268246"/>
          </a:xfrm>
          <a:prstGeom prst="line">
            <a:avLst/>
          </a:prstGeom>
          <a:ln w="38100">
            <a:solidFill>
              <a:srgbClr val="000000"/>
            </a:solidFill>
            <a:miter lim="400000"/>
          </a:ln>
        </p:spPr>
        <p:txBody>
          <a:bodyPr lIns="50800" tIns="50800" rIns="50800" bIns="50800" anchor="ctr"/>
          <a:lstStyle/>
          <a:p>
            <a:pPr/>
          </a:p>
        </p:txBody>
      </p:sp>
      <p:sp>
        <p:nvSpPr>
          <p:cNvPr id="177" name="Index"/>
          <p:cNvSpPr txBox="1"/>
          <p:nvPr/>
        </p:nvSpPr>
        <p:spPr>
          <a:xfrm>
            <a:off x="790236" y="1642807"/>
            <a:ext cx="186055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5500">
                <a:latin typeface="NeoDunggeunmo"/>
                <a:ea typeface="NeoDunggeunmo"/>
                <a:cs typeface="NeoDunggeunmo"/>
                <a:sym typeface="NeoDunggeunmo"/>
              </a:defRPr>
            </a:lvl1pPr>
          </a:lstStyle>
          <a:p>
            <a:pPr/>
            <a:r>
              <a:t>Index</a:t>
            </a:r>
          </a:p>
        </p:txBody>
      </p:sp>
      <p:sp>
        <p:nvSpPr>
          <p:cNvPr id="178" name="목차"/>
          <p:cNvSpPr txBox="1"/>
          <p:nvPr/>
        </p:nvSpPr>
        <p:spPr>
          <a:xfrm>
            <a:off x="790236" y="2396340"/>
            <a:ext cx="100330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3500">
                <a:latin typeface="NeoDunggeunmo"/>
                <a:ea typeface="NeoDunggeunmo"/>
                <a:cs typeface="NeoDunggeunmo"/>
                <a:sym typeface="NeoDunggeunmo"/>
              </a:defRPr>
            </a:lvl1pPr>
          </a:lstStyle>
          <a:p>
            <a:pPr/>
            <a:r>
              <a:t>목차</a:t>
            </a:r>
          </a:p>
        </p:txBody>
      </p:sp>
      <p:sp>
        <p:nvSpPr>
          <p:cNvPr id="179" name="1."/>
          <p:cNvSpPr txBox="1"/>
          <p:nvPr/>
        </p:nvSpPr>
        <p:spPr>
          <a:xfrm>
            <a:off x="4210769" y="1706307"/>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1.</a:t>
            </a:r>
          </a:p>
        </p:txBody>
      </p:sp>
      <p:sp>
        <p:nvSpPr>
          <p:cNvPr id="180" name="제목을 입력해주세요"/>
          <p:cNvSpPr txBox="1"/>
          <p:nvPr/>
        </p:nvSpPr>
        <p:spPr>
          <a:xfrm>
            <a:off x="4643246" y="1706307"/>
            <a:ext cx="2815274"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181" name="2."/>
          <p:cNvSpPr txBox="1"/>
          <p:nvPr/>
        </p:nvSpPr>
        <p:spPr>
          <a:xfrm>
            <a:off x="4210769" y="2502174"/>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2.</a:t>
            </a:r>
          </a:p>
        </p:txBody>
      </p:sp>
      <p:sp>
        <p:nvSpPr>
          <p:cNvPr id="182" name="제목을 입력해주세요"/>
          <p:cNvSpPr txBox="1"/>
          <p:nvPr/>
        </p:nvSpPr>
        <p:spPr>
          <a:xfrm>
            <a:off x="4643247" y="2502174"/>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183" name="3."/>
          <p:cNvSpPr txBox="1"/>
          <p:nvPr/>
        </p:nvSpPr>
        <p:spPr>
          <a:xfrm>
            <a:off x="4210769" y="3298040"/>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3.</a:t>
            </a:r>
          </a:p>
        </p:txBody>
      </p:sp>
      <p:sp>
        <p:nvSpPr>
          <p:cNvPr id="184" name="제목을 입력해주세요"/>
          <p:cNvSpPr txBox="1"/>
          <p:nvPr/>
        </p:nvSpPr>
        <p:spPr>
          <a:xfrm>
            <a:off x="4643247" y="3298040"/>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185" name="4."/>
          <p:cNvSpPr txBox="1"/>
          <p:nvPr/>
        </p:nvSpPr>
        <p:spPr>
          <a:xfrm>
            <a:off x="4210769" y="4093907"/>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4.</a:t>
            </a:r>
          </a:p>
        </p:txBody>
      </p:sp>
      <p:sp>
        <p:nvSpPr>
          <p:cNvPr id="186" name="제목을 입력해주세요"/>
          <p:cNvSpPr txBox="1"/>
          <p:nvPr/>
        </p:nvSpPr>
        <p:spPr>
          <a:xfrm>
            <a:off x="4643247" y="4093907"/>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187" name="5."/>
          <p:cNvSpPr txBox="1"/>
          <p:nvPr/>
        </p:nvSpPr>
        <p:spPr>
          <a:xfrm>
            <a:off x="4210769" y="4889773"/>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5.</a:t>
            </a:r>
          </a:p>
        </p:txBody>
      </p:sp>
      <p:sp>
        <p:nvSpPr>
          <p:cNvPr id="188" name="제목을 입력해주세요"/>
          <p:cNvSpPr txBox="1"/>
          <p:nvPr/>
        </p:nvSpPr>
        <p:spPr>
          <a:xfrm>
            <a:off x="4643247" y="4889773"/>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189" name="6."/>
          <p:cNvSpPr txBox="1"/>
          <p:nvPr/>
        </p:nvSpPr>
        <p:spPr>
          <a:xfrm>
            <a:off x="4210769" y="5685640"/>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6.</a:t>
            </a:r>
          </a:p>
        </p:txBody>
      </p:sp>
      <p:sp>
        <p:nvSpPr>
          <p:cNvPr id="190" name="제목을 입력해주세요"/>
          <p:cNvSpPr txBox="1"/>
          <p:nvPr/>
        </p:nvSpPr>
        <p:spPr>
          <a:xfrm>
            <a:off x="4643247" y="5685640"/>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grpSp>
        <p:nvGrpSpPr>
          <p:cNvPr id="209" name="그룹"/>
          <p:cNvGrpSpPr/>
          <p:nvPr/>
        </p:nvGrpSpPr>
        <p:grpSpPr>
          <a:xfrm>
            <a:off x="386952" y="408649"/>
            <a:ext cx="12236849" cy="8934715"/>
            <a:chOff x="0" y="0"/>
            <a:chExt cx="12236847" cy="8934713"/>
          </a:xfrm>
        </p:grpSpPr>
        <p:sp>
          <p:nvSpPr>
            <p:cNvPr id="191"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2" name="직사각형"/>
            <p:cNvSpPr/>
            <p:nvPr/>
          </p:nvSpPr>
          <p:spPr>
            <a:xfrm>
              <a:off x="0" y="0"/>
              <a:ext cx="12230895" cy="742950"/>
            </a:xfrm>
            <a:prstGeom prst="rect">
              <a:avLst/>
            </a:prstGeom>
            <a:solidFill>
              <a:srgbClr val="FFE3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3"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4"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195"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6"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197"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8"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grpSp>
          <p:nvGrpSpPr>
            <p:cNvPr id="207" name="그룹"/>
            <p:cNvGrpSpPr/>
            <p:nvPr/>
          </p:nvGrpSpPr>
          <p:grpSpPr>
            <a:xfrm>
              <a:off x="10856780" y="193674"/>
              <a:ext cx="1177396" cy="355601"/>
              <a:chOff x="0" y="0"/>
              <a:chExt cx="1177394" cy="355600"/>
            </a:xfrm>
          </p:grpSpPr>
          <p:sp>
            <p:nvSpPr>
              <p:cNvPr id="199"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00"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201"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02"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03"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06" name="그룹"/>
              <p:cNvGrpSpPr/>
              <p:nvPr/>
            </p:nvGrpSpPr>
            <p:grpSpPr>
              <a:xfrm>
                <a:off x="908922" y="81304"/>
                <a:ext cx="181345" cy="181345"/>
                <a:chOff x="0" y="0"/>
                <a:chExt cx="181344" cy="181343"/>
              </a:xfrm>
            </p:grpSpPr>
            <p:sp>
              <p:nvSpPr>
                <p:cNvPr id="204"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205"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pic>
          <p:nvPicPr>
            <p:cNvPr id="208"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grpSp>
      <p:sp>
        <p:nvSpPr>
          <p:cNvPr id="210" name="직사각형"/>
          <p:cNvSpPr/>
          <p:nvPr/>
        </p:nvSpPr>
        <p:spPr>
          <a:xfrm>
            <a:off x="12317875" y="1512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0" name="그룹"/>
          <p:cNvGrpSpPr/>
          <p:nvPr/>
        </p:nvGrpSpPr>
        <p:grpSpPr>
          <a:xfrm>
            <a:off x="1292174" y="1685037"/>
            <a:ext cx="10180871" cy="6960053"/>
            <a:chOff x="0" y="0"/>
            <a:chExt cx="10180870" cy="6960051"/>
          </a:xfrm>
        </p:grpSpPr>
        <p:sp>
          <p:nvSpPr>
            <p:cNvPr id="212" name="직사각형"/>
            <p:cNvSpPr/>
            <p:nvPr/>
          </p:nvSpPr>
          <p:spPr>
            <a:xfrm>
              <a:off x="0" y="162684"/>
              <a:ext cx="10033759" cy="6797368"/>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13"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14"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19" name="그룹"/>
            <p:cNvGrpSpPr/>
            <p:nvPr/>
          </p:nvGrpSpPr>
          <p:grpSpPr>
            <a:xfrm>
              <a:off x="9782555" y="98274"/>
              <a:ext cx="274928" cy="274927"/>
              <a:chOff x="0" y="0"/>
              <a:chExt cx="274926" cy="274926"/>
            </a:xfrm>
          </p:grpSpPr>
          <p:sp>
            <p:nvSpPr>
              <p:cNvPr id="215"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18" name="그룹"/>
              <p:cNvGrpSpPr/>
              <p:nvPr/>
            </p:nvGrpSpPr>
            <p:grpSpPr>
              <a:xfrm>
                <a:off x="67361" y="62859"/>
                <a:ext cx="140204" cy="140204"/>
                <a:chOff x="0" y="0"/>
                <a:chExt cx="140203" cy="140202"/>
              </a:xfrm>
            </p:grpSpPr>
            <p:sp>
              <p:nvSpPr>
                <p:cNvPr id="216"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217"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221" name="중간 간지입니다…"/>
          <p:cNvSpPr txBox="1"/>
          <p:nvPr/>
        </p:nvSpPr>
        <p:spPr>
          <a:xfrm>
            <a:off x="3834566" y="4155090"/>
            <a:ext cx="5367021" cy="14033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50000"/>
              </a:lnSpc>
              <a:defRPr spc="-329" sz="4700">
                <a:latin typeface="NeoDunggeunmo"/>
                <a:ea typeface="NeoDunggeunmo"/>
                <a:cs typeface="NeoDunggeunmo"/>
                <a:sym typeface="NeoDunggeunmo"/>
              </a:defRPr>
            </a:pPr>
            <a:r>
              <a:t>중간 간지입니다</a:t>
            </a:r>
          </a:p>
          <a:p>
            <a:pPr algn="ctr">
              <a:lnSpc>
                <a:spcPct val="50000"/>
              </a:lnSpc>
              <a:defRPr spc="-329" sz="4700">
                <a:latin typeface="NeoDunggeunmo"/>
                <a:ea typeface="NeoDunggeunmo"/>
                <a:cs typeface="NeoDunggeunmo"/>
                <a:sym typeface="NeoDunggeunmo"/>
              </a:defRPr>
            </a:pPr>
            <a:r>
              <a:t>제목을 입력해주세요</a:t>
            </a:r>
          </a:p>
        </p:txBody>
      </p:sp>
      <p:sp>
        <p:nvSpPr>
          <p:cNvPr id="222" name="여기에 부가설명을 입력해주세요"/>
          <p:cNvSpPr txBox="1"/>
          <p:nvPr/>
        </p:nvSpPr>
        <p:spPr>
          <a:xfrm>
            <a:off x="4752340" y="5667035"/>
            <a:ext cx="35001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000">
                <a:latin typeface="Noto Sans CJK KR Medium"/>
                <a:ea typeface="Noto Sans CJK KR Medium"/>
                <a:cs typeface="Noto Sans CJK KR Medium"/>
                <a:sym typeface="Noto Sans CJK KR Medium"/>
              </a:defRPr>
            </a:lvl1pPr>
          </a:lstStyle>
          <a:p>
            <a:pPr/>
            <a:r>
              <a:t>여기에 부가설명을 입력해주세요</a:t>
            </a:r>
          </a:p>
        </p:txBody>
      </p:sp>
      <p:grpSp>
        <p:nvGrpSpPr>
          <p:cNvPr id="231" name="그룹"/>
          <p:cNvGrpSpPr/>
          <p:nvPr/>
        </p:nvGrpSpPr>
        <p:grpSpPr>
          <a:xfrm>
            <a:off x="1292174" y="1685037"/>
            <a:ext cx="10180871" cy="6960053"/>
            <a:chOff x="0" y="0"/>
            <a:chExt cx="10180870" cy="6960051"/>
          </a:xfrm>
        </p:grpSpPr>
        <p:sp>
          <p:nvSpPr>
            <p:cNvPr id="223" name="직사각형"/>
            <p:cNvSpPr/>
            <p:nvPr/>
          </p:nvSpPr>
          <p:spPr>
            <a:xfrm>
              <a:off x="0" y="162684"/>
              <a:ext cx="10033759" cy="6797368"/>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4"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5"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30" name="그룹"/>
            <p:cNvGrpSpPr/>
            <p:nvPr/>
          </p:nvGrpSpPr>
          <p:grpSpPr>
            <a:xfrm>
              <a:off x="9782555" y="98274"/>
              <a:ext cx="274928" cy="274927"/>
              <a:chOff x="0" y="0"/>
              <a:chExt cx="274926" cy="274926"/>
            </a:xfrm>
          </p:grpSpPr>
          <p:sp>
            <p:nvSpPr>
              <p:cNvPr id="226"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29" name="그룹"/>
              <p:cNvGrpSpPr/>
              <p:nvPr/>
            </p:nvGrpSpPr>
            <p:grpSpPr>
              <a:xfrm>
                <a:off x="67361" y="62859"/>
                <a:ext cx="140204" cy="140204"/>
                <a:chOff x="0" y="0"/>
                <a:chExt cx="140203" cy="140202"/>
              </a:xfrm>
            </p:grpSpPr>
            <p:sp>
              <p:nvSpPr>
                <p:cNvPr id="227"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228"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232" name="중간 간지입니다…"/>
          <p:cNvSpPr txBox="1"/>
          <p:nvPr/>
        </p:nvSpPr>
        <p:spPr>
          <a:xfrm>
            <a:off x="3834566" y="4155090"/>
            <a:ext cx="5367021" cy="14033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50000"/>
              </a:lnSpc>
              <a:defRPr spc="-329" sz="4700">
                <a:latin typeface="NeoDunggeunmo"/>
                <a:ea typeface="NeoDunggeunmo"/>
                <a:cs typeface="NeoDunggeunmo"/>
                <a:sym typeface="NeoDunggeunmo"/>
              </a:defRPr>
            </a:pPr>
            <a:r>
              <a:t>중간 간지입니다</a:t>
            </a:r>
          </a:p>
          <a:p>
            <a:pPr algn="ctr">
              <a:lnSpc>
                <a:spcPct val="50000"/>
              </a:lnSpc>
              <a:defRPr spc="-329" sz="4700">
                <a:latin typeface="NeoDunggeunmo"/>
                <a:ea typeface="NeoDunggeunmo"/>
                <a:cs typeface="NeoDunggeunmo"/>
                <a:sym typeface="NeoDunggeunmo"/>
              </a:defRPr>
            </a:pPr>
            <a:r>
              <a:t>제목을 입력해주세요</a:t>
            </a:r>
          </a:p>
        </p:txBody>
      </p:sp>
      <p:sp>
        <p:nvSpPr>
          <p:cNvPr id="233" name="여기에 부가설명을 입력해주세요"/>
          <p:cNvSpPr txBox="1"/>
          <p:nvPr/>
        </p:nvSpPr>
        <p:spPr>
          <a:xfrm>
            <a:off x="4752340" y="5667035"/>
            <a:ext cx="35001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000">
                <a:latin typeface="Noto Sans CJK KR Medium"/>
                <a:ea typeface="Noto Sans CJK KR Medium"/>
                <a:cs typeface="Noto Sans CJK KR Medium"/>
                <a:sym typeface="Noto Sans CJK KR Medium"/>
              </a:defRPr>
            </a:lvl1pPr>
          </a:lstStyle>
          <a:p>
            <a:pPr/>
            <a:r>
              <a:t>여기에 부가설명을 입력해주세요</a:t>
            </a:r>
          </a:p>
        </p:txBody>
      </p:sp>
      <p:sp>
        <p:nvSpPr>
          <p:cNvPr id="234" name="CHAPER 00"/>
          <p:cNvSpPr txBox="1"/>
          <p:nvPr/>
        </p:nvSpPr>
        <p:spPr>
          <a:xfrm>
            <a:off x="1552376" y="1743149"/>
            <a:ext cx="114300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50000"/>
              </a:lnSpc>
              <a:defRPr sz="1800">
                <a:latin typeface="NeoDunggeunmo"/>
                <a:ea typeface="NeoDunggeunmo"/>
                <a:cs typeface="NeoDunggeunmo"/>
                <a:sym typeface="NeoDunggeunmo"/>
              </a:defRPr>
            </a:lvl1pPr>
          </a:lstStyle>
          <a:p>
            <a:pPr/>
            <a:r>
              <a:t>CHAPER 00</a:t>
            </a:r>
          </a:p>
        </p:txBody>
      </p:sp>
      <p:grpSp>
        <p:nvGrpSpPr>
          <p:cNvPr id="253" name="그룹"/>
          <p:cNvGrpSpPr/>
          <p:nvPr/>
        </p:nvGrpSpPr>
        <p:grpSpPr>
          <a:xfrm>
            <a:off x="386952" y="408649"/>
            <a:ext cx="12236849" cy="8934715"/>
            <a:chOff x="0" y="0"/>
            <a:chExt cx="12236847" cy="8934713"/>
          </a:xfrm>
        </p:grpSpPr>
        <p:sp>
          <p:nvSpPr>
            <p:cNvPr id="235"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36" name="직사각형"/>
            <p:cNvSpPr/>
            <p:nvPr/>
          </p:nvSpPr>
          <p:spPr>
            <a:xfrm>
              <a:off x="0" y="0"/>
              <a:ext cx="12230895" cy="742950"/>
            </a:xfrm>
            <a:prstGeom prst="rect">
              <a:avLst/>
            </a:prstGeom>
            <a:solidFill>
              <a:srgbClr val="FFE3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37"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38"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239"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40"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241"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42"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grpSp>
          <p:nvGrpSpPr>
            <p:cNvPr id="251" name="그룹"/>
            <p:cNvGrpSpPr/>
            <p:nvPr/>
          </p:nvGrpSpPr>
          <p:grpSpPr>
            <a:xfrm>
              <a:off x="10856780" y="193674"/>
              <a:ext cx="1177396" cy="355601"/>
              <a:chOff x="0" y="0"/>
              <a:chExt cx="1177394" cy="355600"/>
            </a:xfrm>
          </p:grpSpPr>
          <p:sp>
            <p:nvSpPr>
              <p:cNvPr id="243"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44"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245"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46"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47"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50" name="그룹"/>
              <p:cNvGrpSpPr/>
              <p:nvPr/>
            </p:nvGrpSpPr>
            <p:grpSpPr>
              <a:xfrm>
                <a:off x="908922" y="81304"/>
                <a:ext cx="181345" cy="181345"/>
                <a:chOff x="0" y="0"/>
                <a:chExt cx="181344" cy="181343"/>
              </a:xfrm>
            </p:grpSpPr>
            <p:sp>
              <p:nvSpPr>
                <p:cNvPr id="248"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249"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pic>
          <p:nvPicPr>
            <p:cNvPr id="252"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grpSp>
      <p:sp>
        <p:nvSpPr>
          <p:cNvPr id="254" name="직사각형"/>
          <p:cNvSpPr/>
          <p:nvPr/>
        </p:nvSpPr>
        <p:spPr>
          <a:xfrm>
            <a:off x="12317875" y="1512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4" name="그룹"/>
          <p:cNvGrpSpPr/>
          <p:nvPr/>
        </p:nvGrpSpPr>
        <p:grpSpPr>
          <a:xfrm>
            <a:off x="1292174" y="1685037"/>
            <a:ext cx="10180871" cy="6960053"/>
            <a:chOff x="0" y="0"/>
            <a:chExt cx="10180870" cy="6960051"/>
          </a:xfrm>
        </p:grpSpPr>
        <p:sp>
          <p:nvSpPr>
            <p:cNvPr id="256" name="직사각형"/>
            <p:cNvSpPr/>
            <p:nvPr/>
          </p:nvSpPr>
          <p:spPr>
            <a:xfrm>
              <a:off x="0" y="162684"/>
              <a:ext cx="10033759" cy="6797368"/>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7"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8"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63" name="그룹"/>
            <p:cNvGrpSpPr/>
            <p:nvPr/>
          </p:nvGrpSpPr>
          <p:grpSpPr>
            <a:xfrm>
              <a:off x="9782555" y="98274"/>
              <a:ext cx="274928" cy="274927"/>
              <a:chOff x="0" y="0"/>
              <a:chExt cx="274926" cy="274926"/>
            </a:xfrm>
          </p:grpSpPr>
          <p:sp>
            <p:nvSpPr>
              <p:cNvPr id="259"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62" name="그룹"/>
              <p:cNvGrpSpPr/>
              <p:nvPr/>
            </p:nvGrpSpPr>
            <p:grpSpPr>
              <a:xfrm>
                <a:off x="67361" y="62859"/>
                <a:ext cx="140204" cy="140204"/>
                <a:chOff x="0" y="0"/>
                <a:chExt cx="140203" cy="140202"/>
              </a:xfrm>
            </p:grpSpPr>
            <p:sp>
              <p:nvSpPr>
                <p:cNvPr id="260"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261"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265" name="중간 간지입니다…"/>
          <p:cNvSpPr txBox="1"/>
          <p:nvPr/>
        </p:nvSpPr>
        <p:spPr>
          <a:xfrm>
            <a:off x="3834566" y="4155090"/>
            <a:ext cx="5367021" cy="14033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50000"/>
              </a:lnSpc>
              <a:defRPr spc="-329" sz="4700">
                <a:latin typeface="NeoDunggeunmo"/>
                <a:ea typeface="NeoDunggeunmo"/>
                <a:cs typeface="NeoDunggeunmo"/>
                <a:sym typeface="NeoDunggeunmo"/>
              </a:defRPr>
            </a:pPr>
            <a:r>
              <a:t>중간 간지입니다</a:t>
            </a:r>
          </a:p>
          <a:p>
            <a:pPr algn="ctr">
              <a:lnSpc>
                <a:spcPct val="50000"/>
              </a:lnSpc>
              <a:defRPr spc="-329" sz="4700">
                <a:latin typeface="NeoDunggeunmo"/>
                <a:ea typeface="NeoDunggeunmo"/>
                <a:cs typeface="NeoDunggeunmo"/>
                <a:sym typeface="NeoDunggeunmo"/>
              </a:defRPr>
            </a:pPr>
            <a:r>
              <a:t>제목을 입력해주세요</a:t>
            </a:r>
          </a:p>
        </p:txBody>
      </p:sp>
      <p:sp>
        <p:nvSpPr>
          <p:cNvPr id="266" name="여기에 부가설명을 입력해주세요"/>
          <p:cNvSpPr txBox="1"/>
          <p:nvPr/>
        </p:nvSpPr>
        <p:spPr>
          <a:xfrm>
            <a:off x="4752340" y="5667035"/>
            <a:ext cx="35001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000">
                <a:latin typeface="Noto Sans CJK KR Medium"/>
                <a:ea typeface="Noto Sans CJK KR Medium"/>
                <a:cs typeface="Noto Sans CJK KR Medium"/>
                <a:sym typeface="Noto Sans CJK KR Medium"/>
              </a:defRPr>
            </a:lvl1pPr>
          </a:lstStyle>
          <a:p>
            <a:pPr/>
            <a:r>
              <a:t>여기에 부가설명을 입력해주세요</a:t>
            </a:r>
          </a:p>
        </p:txBody>
      </p:sp>
      <p:grpSp>
        <p:nvGrpSpPr>
          <p:cNvPr id="275" name="그룹"/>
          <p:cNvGrpSpPr/>
          <p:nvPr/>
        </p:nvGrpSpPr>
        <p:grpSpPr>
          <a:xfrm>
            <a:off x="1292174" y="1685037"/>
            <a:ext cx="10180871" cy="6960053"/>
            <a:chOff x="0" y="0"/>
            <a:chExt cx="10180870" cy="6960051"/>
          </a:xfrm>
        </p:grpSpPr>
        <p:sp>
          <p:nvSpPr>
            <p:cNvPr id="267" name="직사각형"/>
            <p:cNvSpPr/>
            <p:nvPr/>
          </p:nvSpPr>
          <p:spPr>
            <a:xfrm>
              <a:off x="0" y="162684"/>
              <a:ext cx="10033759" cy="6797368"/>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8"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9"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74" name="그룹"/>
            <p:cNvGrpSpPr/>
            <p:nvPr/>
          </p:nvGrpSpPr>
          <p:grpSpPr>
            <a:xfrm>
              <a:off x="9782555" y="98274"/>
              <a:ext cx="274928" cy="274927"/>
              <a:chOff x="0" y="0"/>
              <a:chExt cx="274926" cy="274926"/>
            </a:xfrm>
          </p:grpSpPr>
          <p:sp>
            <p:nvSpPr>
              <p:cNvPr id="270"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73" name="그룹"/>
              <p:cNvGrpSpPr/>
              <p:nvPr/>
            </p:nvGrpSpPr>
            <p:grpSpPr>
              <a:xfrm>
                <a:off x="67361" y="62859"/>
                <a:ext cx="140204" cy="140204"/>
                <a:chOff x="0" y="0"/>
                <a:chExt cx="140203" cy="140202"/>
              </a:xfrm>
            </p:grpSpPr>
            <p:sp>
              <p:nvSpPr>
                <p:cNvPr id="271"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272"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276" name="CHAPER 00"/>
          <p:cNvSpPr txBox="1"/>
          <p:nvPr/>
        </p:nvSpPr>
        <p:spPr>
          <a:xfrm>
            <a:off x="1552376" y="1743149"/>
            <a:ext cx="114300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50000"/>
              </a:lnSpc>
              <a:defRPr sz="1800">
                <a:latin typeface="NeoDunggeunmo"/>
                <a:ea typeface="NeoDunggeunmo"/>
                <a:cs typeface="NeoDunggeunmo"/>
                <a:sym typeface="NeoDunggeunmo"/>
              </a:defRPr>
            </a:lvl1pPr>
          </a:lstStyle>
          <a:p>
            <a:pPr/>
            <a:r>
              <a:t>CHAPER 00</a:t>
            </a:r>
          </a:p>
        </p:txBody>
      </p:sp>
      <p:sp>
        <p:nvSpPr>
          <p:cNvPr id="277" name="중간 간지 제목을 입력해주세요"/>
          <p:cNvSpPr txBox="1"/>
          <p:nvPr/>
        </p:nvSpPr>
        <p:spPr>
          <a:xfrm>
            <a:off x="3062406" y="2621565"/>
            <a:ext cx="691134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50000"/>
              </a:lnSpc>
              <a:defRPr spc="-280" sz="4000">
                <a:latin typeface="NeoDunggeunmo"/>
                <a:ea typeface="NeoDunggeunmo"/>
                <a:cs typeface="NeoDunggeunmo"/>
                <a:sym typeface="NeoDunggeunmo"/>
              </a:defRPr>
            </a:lvl1pPr>
          </a:lstStyle>
          <a:p>
            <a:pPr/>
            <a:r>
              <a:t>중간 간지 제목을 입력해주세요</a:t>
            </a:r>
          </a:p>
        </p:txBody>
      </p:sp>
      <p:sp>
        <p:nvSpPr>
          <p:cNvPr id="278" name="여기에 부가설명을 입력해주세요. 여기에 부가설명을 입력해주세요."/>
          <p:cNvSpPr txBox="1"/>
          <p:nvPr/>
        </p:nvSpPr>
        <p:spPr>
          <a:xfrm>
            <a:off x="3308086" y="3281056"/>
            <a:ext cx="6047448"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1700">
                <a:latin typeface="Noto Sans CJK KR Medium"/>
                <a:ea typeface="Noto Sans CJK KR Medium"/>
                <a:cs typeface="Noto Sans CJK KR Medium"/>
                <a:sym typeface="Noto Sans CJK KR Medium"/>
              </a:defRPr>
            </a:lvl1pPr>
          </a:lstStyle>
          <a:p>
            <a:pPr/>
            <a:r>
              <a:t>여기에 부가설명을 입력해주세요. 여기에 부가설명을 입력해주세요.</a:t>
            </a:r>
          </a:p>
        </p:txBody>
      </p:sp>
      <p:sp>
        <p:nvSpPr>
          <p:cNvPr id="279" name="직사각형"/>
          <p:cNvSpPr/>
          <p:nvPr/>
        </p:nvSpPr>
        <p:spPr>
          <a:xfrm>
            <a:off x="2978315" y="4011620"/>
            <a:ext cx="7079524" cy="3738762"/>
          </a:xfrm>
          <a:prstGeom prst="rect">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0" name="카메라"/>
          <p:cNvSpPr/>
          <p:nvPr/>
        </p:nvSpPr>
        <p:spPr>
          <a:xfrm>
            <a:off x="5874387" y="5434916"/>
            <a:ext cx="1256025" cy="892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99" name="그룹"/>
          <p:cNvGrpSpPr/>
          <p:nvPr/>
        </p:nvGrpSpPr>
        <p:grpSpPr>
          <a:xfrm>
            <a:off x="386952" y="408649"/>
            <a:ext cx="12236849" cy="8934715"/>
            <a:chOff x="0" y="0"/>
            <a:chExt cx="12236847" cy="8934713"/>
          </a:xfrm>
        </p:grpSpPr>
        <p:sp>
          <p:nvSpPr>
            <p:cNvPr id="281"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2" name="직사각형"/>
            <p:cNvSpPr/>
            <p:nvPr/>
          </p:nvSpPr>
          <p:spPr>
            <a:xfrm>
              <a:off x="0" y="0"/>
              <a:ext cx="12230895" cy="742950"/>
            </a:xfrm>
            <a:prstGeom prst="rect">
              <a:avLst/>
            </a:prstGeom>
            <a:solidFill>
              <a:srgbClr val="FFE3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3"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4"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285"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6"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287"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8"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grpSp>
          <p:nvGrpSpPr>
            <p:cNvPr id="297" name="그룹"/>
            <p:cNvGrpSpPr/>
            <p:nvPr/>
          </p:nvGrpSpPr>
          <p:grpSpPr>
            <a:xfrm>
              <a:off x="10856780" y="193674"/>
              <a:ext cx="1177396" cy="355601"/>
              <a:chOff x="0" y="0"/>
              <a:chExt cx="1177394" cy="355600"/>
            </a:xfrm>
          </p:grpSpPr>
          <p:sp>
            <p:nvSpPr>
              <p:cNvPr id="289"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90"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291"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92"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93"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96" name="그룹"/>
              <p:cNvGrpSpPr/>
              <p:nvPr/>
            </p:nvGrpSpPr>
            <p:grpSpPr>
              <a:xfrm>
                <a:off x="908922" y="81304"/>
                <a:ext cx="181345" cy="181345"/>
                <a:chOff x="0" y="0"/>
                <a:chExt cx="181344" cy="181343"/>
              </a:xfrm>
            </p:grpSpPr>
            <p:sp>
              <p:nvSpPr>
                <p:cNvPr id="294"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295"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pic>
          <p:nvPicPr>
            <p:cNvPr id="298"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grpSp>
      <p:sp>
        <p:nvSpPr>
          <p:cNvPr id="300" name="직사각형"/>
          <p:cNvSpPr/>
          <p:nvPr/>
        </p:nvSpPr>
        <p:spPr>
          <a:xfrm>
            <a:off x="12317875" y="1512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제목을 입력해주세요"/>
          <p:cNvSpPr txBox="1"/>
          <p:nvPr/>
        </p:nvSpPr>
        <p:spPr>
          <a:xfrm>
            <a:off x="3913716" y="1825673"/>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4000">
                <a:latin typeface="NeoDunggeunmo"/>
                <a:ea typeface="NeoDunggeunmo"/>
                <a:cs typeface="NeoDunggeunmo"/>
                <a:sym typeface="NeoDunggeunmo"/>
              </a:defRPr>
            </a:lvl1pPr>
          </a:lstStyle>
          <a:p>
            <a:pPr/>
            <a:r>
              <a:t>제목을 입력해주세요</a:t>
            </a:r>
          </a:p>
        </p:txBody>
      </p:sp>
      <p:sp>
        <p:nvSpPr>
          <p:cNvPr id="303" name="여기에 부가설명을 입력해주세요. 여기에 부가설명을 입력해주세요. 여기에 부가설명을 입력해주세요. 여기에…"/>
          <p:cNvSpPr txBox="1"/>
          <p:nvPr/>
        </p:nvSpPr>
        <p:spPr>
          <a:xfrm>
            <a:off x="1808158" y="2518633"/>
            <a:ext cx="9151417"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30000"/>
              </a:lnSpc>
              <a:spcBef>
                <a:spcPts val="2000"/>
              </a:spcBef>
              <a:defRPr sz="1600">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gn="ct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a:p>
            <a:pPr algn="ct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p:txBody>
      </p:sp>
      <p:grpSp>
        <p:nvGrpSpPr>
          <p:cNvPr id="306" name="그룹"/>
          <p:cNvGrpSpPr/>
          <p:nvPr/>
        </p:nvGrpSpPr>
        <p:grpSpPr>
          <a:xfrm>
            <a:off x="1901586" y="4084310"/>
            <a:ext cx="8964561" cy="4522680"/>
            <a:chOff x="0" y="0"/>
            <a:chExt cx="8964559" cy="4522678"/>
          </a:xfrm>
        </p:grpSpPr>
        <p:sp>
          <p:nvSpPr>
            <p:cNvPr id="304" name="직사각형"/>
            <p:cNvSpPr/>
            <p:nvPr/>
          </p:nvSpPr>
          <p:spPr>
            <a:xfrm>
              <a:off x="0" y="208060"/>
              <a:ext cx="8743676" cy="4314619"/>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05" name="직사각형"/>
            <p:cNvSpPr/>
            <p:nvPr/>
          </p:nvSpPr>
          <p:spPr>
            <a:xfrm>
              <a:off x="210806" y="0"/>
              <a:ext cx="8753754" cy="4314619"/>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07" name="카메라"/>
          <p:cNvSpPr/>
          <p:nvPr/>
        </p:nvSpPr>
        <p:spPr>
          <a:xfrm>
            <a:off x="5712214" y="5627676"/>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26" name="그룹"/>
          <p:cNvGrpSpPr/>
          <p:nvPr/>
        </p:nvGrpSpPr>
        <p:grpSpPr>
          <a:xfrm>
            <a:off x="386952" y="408649"/>
            <a:ext cx="12236849" cy="8934715"/>
            <a:chOff x="0" y="0"/>
            <a:chExt cx="12236847" cy="8934713"/>
          </a:xfrm>
        </p:grpSpPr>
        <p:sp>
          <p:nvSpPr>
            <p:cNvPr id="308"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09" name="직사각형"/>
            <p:cNvSpPr/>
            <p:nvPr/>
          </p:nvSpPr>
          <p:spPr>
            <a:xfrm>
              <a:off x="0" y="0"/>
              <a:ext cx="12230895" cy="742950"/>
            </a:xfrm>
            <a:prstGeom prst="rect">
              <a:avLst/>
            </a:prstGeom>
            <a:solidFill>
              <a:srgbClr val="FFE3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10"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11"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312"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13"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314"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15"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grpSp>
          <p:nvGrpSpPr>
            <p:cNvPr id="324" name="그룹"/>
            <p:cNvGrpSpPr/>
            <p:nvPr/>
          </p:nvGrpSpPr>
          <p:grpSpPr>
            <a:xfrm>
              <a:off x="10856780" y="193674"/>
              <a:ext cx="1177396" cy="355601"/>
              <a:chOff x="0" y="0"/>
              <a:chExt cx="1177394" cy="355600"/>
            </a:xfrm>
          </p:grpSpPr>
          <p:sp>
            <p:nvSpPr>
              <p:cNvPr id="316"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17"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318"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19"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20"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23" name="그룹"/>
              <p:cNvGrpSpPr/>
              <p:nvPr/>
            </p:nvGrpSpPr>
            <p:grpSpPr>
              <a:xfrm>
                <a:off x="908922" y="81304"/>
                <a:ext cx="181345" cy="181345"/>
                <a:chOff x="0" y="0"/>
                <a:chExt cx="181344" cy="181343"/>
              </a:xfrm>
            </p:grpSpPr>
            <p:sp>
              <p:nvSpPr>
                <p:cNvPr id="321"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322"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pic>
          <p:nvPicPr>
            <p:cNvPr id="325"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grpSp>
      <p:sp>
        <p:nvSpPr>
          <p:cNvPr id="327" name="직사각형"/>
          <p:cNvSpPr/>
          <p:nvPr/>
        </p:nvSpPr>
        <p:spPr>
          <a:xfrm>
            <a:off x="12317875" y="1512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제목을 입력해주세요"/>
          <p:cNvSpPr txBox="1"/>
          <p:nvPr/>
        </p:nvSpPr>
        <p:spPr>
          <a:xfrm>
            <a:off x="882649" y="1656339"/>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제목을 입력해주세요</a:t>
            </a:r>
          </a:p>
        </p:txBody>
      </p:sp>
      <p:sp>
        <p:nvSpPr>
          <p:cNvPr id="330" name="여기에 부가설명을 입력해주세요. 여기에 부가설명을 입력해주세요. 여기에 부가설명을 입력해주세요. 여기에…"/>
          <p:cNvSpPr txBox="1"/>
          <p:nvPr/>
        </p:nvSpPr>
        <p:spPr>
          <a:xfrm>
            <a:off x="910691" y="2315433"/>
            <a:ext cx="915141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a:p>
            <a:pP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p:txBody>
      </p:sp>
      <p:grpSp>
        <p:nvGrpSpPr>
          <p:cNvPr id="333" name="그룹"/>
          <p:cNvGrpSpPr/>
          <p:nvPr/>
        </p:nvGrpSpPr>
        <p:grpSpPr>
          <a:xfrm>
            <a:off x="949032" y="4135110"/>
            <a:ext cx="5307268" cy="4421080"/>
            <a:chOff x="0" y="0"/>
            <a:chExt cx="5307267" cy="4421078"/>
          </a:xfrm>
        </p:grpSpPr>
        <p:sp>
          <p:nvSpPr>
            <p:cNvPr id="331" name="직사각형"/>
            <p:cNvSpPr/>
            <p:nvPr/>
          </p:nvSpPr>
          <p:spPr>
            <a:xfrm>
              <a:off x="104899" y="106460"/>
              <a:ext cx="5202369" cy="4314619"/>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2" name="직사각형"/>
            <p:cNvSpPr/>
            <p:nvPr/>
          </p:nvSpPr>
          <p:spPr>
            <a:xfrm>
              <a:off x="0" y="0"/>
              <a:ext cx="5208364" cy="4314619"/>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34" name="카메라"/>
          <p:cNvSpPr/>
          <p:nvPr/>
        </p:nvSpPr>
        <p:spPr>
          <a:xfrm>
            <a:off x="2830273" y="5797010"/>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37" name="그룹"/>
          <p:cNvGrpSpPr/>
          <p:nvPr/>
        </p:nvGrpSpPr>
        <p:grpSpPr>
          <a:xfrm>
            <a:off x="6503165" y="4135110"/>
            <a:ext cx="5307269" cy="4421080"/>
            <a:chOff x="0" y="0"/>
            <a:chExt cx="5307267" cy="4421078"/>
          </a:xfrm>
        </p:grpSpPr>
        <p:sp>
          <p:nvSpPr>
            <p:cNvPr id="335" name="직사각형"/>
            <p:cNvSpPr/>
            <p:nvPr/>
          </p:nvSpPr>
          <p:spPr>
            <a:xfrm>
              <a:off x="104899" y="106460"/>
              <a:ext cx="5202369" cy="4314619"/>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6" name="직사각형"/>
            <p:cNvSpPr/>
            <p:nvPr/>
          </p:nvSpPr>
          <p:spPr>
            <a:xfrm>
              <a:off x="0" y="0"/>
              <a:ext cx="5208364" cy="4314619"/>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38" name="카메라"/>
          <p:cNvSpPr/>
          <p:nvPr/>
        </p:nvSpPr>
        <p:spPr>
          <a:xfrm>
            <a:off x="8384406" y="5797010"/>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57" name="그룹"/>
          <p:cNvGrpSpPr/>
          <p:nvPr/>
        </p:nvGrpSpPr>
        <p:grpSpPr>
          <a:xfrm>
            <a:off x="386952" y="408649"/>
            <a:ext cx="12236849" cy="8934715"/>
            <a:chOff x="0" y="0"/>
            <a:chExt cx="12236847" cy="8934713"/>
          </a:xfrm>
        </p:grpSpPr>
        <p:sp>
          <p:nvSpPr>
            <p:cNvPr id="339"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0" name="직사각형"/>
            <p:cNvSpPr/>
            <p:nvPr/>
          </p:nvSpPr>
          <p:spPr>
            <a:xfrm>
              <a:off x="0" y="0"/>
              <a:ext cx="12230895" cy="742950"/>
            </a:xfrm>
            <a:prstGeom prst="rect">
              <a:avLst/>
            </a:prstGeom>
            <a:solidFill>
              <a:srgbClr val="FFE3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1"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2"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343"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4"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345"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6"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grpSp>
          <p:nvGrpSpPr>
            <p:cNvPr id="355" name="그룹"/>
            <p:cNvGrpSpPr/>
            <p:nvPr/>
          </p:nvGrpSpPr>
          <p:grpSpPr>
            <a:xfrm>
              <a:off x="10856780" y="193674"/>
              <a:ext cx="1177396" cy="355601"/>
              <a:chOff x="0" y="0"/>
              <a:chExt cx="1177394" cy="355600"/>
            </a:xfrm>
          </p:grpSpPr>
          <p:sp>
            <p:nvSpPr>
              <p:cNvPr id="347"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8"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349"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50"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51"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54" name="그룹"/>
              <p:cNvGrpSpPr/>
              <p:nvPr/>
            </p:nvGrpSpPr>
            <p:grpSpPr>
              <a:xfrm>
                <a:off x="908922" y="81304"/>
                <a:ext cx="181345" cy="181345"/>
                <a:chOff x="0" y="0"/>
                <a:chExt cx="181344" cy="181343"/>
              </a:xfrm>
            </p:grpSpPr>
            <p:sp>
              <p:nvSpPr>
                <p:cNvPr id="352"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353"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pic>
          <p:nvPicPr>
            <p:cNvPr id="356"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grpSp>
      <p:sp>
        <p:nvSpPr>
          <p:cNvPr id="358" name="직사각형"/>
          <p:cNvSpPr/>
          <p:nvPr/>
        </p:nvSpPr>
        <p:spPr>
          <a:xfrm>
            <a:off x="12317875" y="1512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62" name="그룹"/>
          <p:cNvGrpSpPr/>
          <p:nvPr/>
        </p:nvGrpSpPr>
        <p:grpSpPr>
          <a:xfrm>
            <a:off x="1065090" y="1892338"/>
            <a:ext cx="5012837" cy="6708601"/>
            <a:chOff x="0" y="0"/>
            <a:chExt cx="5012835" cy="6708599"/>
          </a:xfrm>
        </p:grpSpPr>
        <p:sp>
          <p:nvSpPr>
            <p:cNvPr id="360" name="직사각형"/>
            <p:cNvSpPr/>
            <p:nvPr/>
          </p:nvSpPr>
          <p:spPr>
            <a:xfrm>
              <a:off x="0" y="0"/>
              <a:ext cx="5012835" cy="6708600"/>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61" name="직사각형"/>
            <p:cNvSpPr/>
            <p:nvPr/>
          </p:nvSpPr>
          <p:spPr>
            <a:xfrm>
              <a:off x="0" y="0"/>
              <a:ext cx="5012836" cy="838484"/>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63" name="타이틀을 입력해주세요"/>
          <p:cNvSpPr txBox="1"/>
          <p:nvPr/>
        </p:nvSpPr>
        <p:spPr>
          <a:xfrm>
            <a:off x="1914158" y="2117857"/>
            <a:ext cx="33147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70000"/>
              </a:lnSpc>
              <a:defRPr sz="2400">
                <a:solidFill>
                  <a:srgbClr val="FFFFFF"/>
                </a:solidFill>
                <a:latin typeface="NeoDunggeunmo"/>
                <a:ea typeface="NeoDunggeunmo"/>
                <a:cs typeface="NeoDunggeunmo"/>
                <a:sym typeface="NeoDunggeunmo"/>
              </a:defRPr>
            </a:lvl1pPr>
          </a:lstStyle>
          <a:p>
            <a:pPr/>
            <a:r>
              <a:t>타이틀을 입력해주세요</a:t>
            </a:r>
          </a:p>
        </p:txBody>
      </p:sp>
      <p:sp>
        <p:nvSpPr>
          <p:cNvPr id="364" name="내용을 입력해주세요"/>
          <p:cNvSpPr txBox="1"/>
          <p:nvPr/>
        </p:nvSpPr>
        <p:spPr>
          <a:xfrm>
            <a:off x="1835150" y="3016250"/>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365" name="내용을 입력해주세요"/>
          <p:cNvSpPr txBox="1"/>
          <p:nvPr/>
        </p:nvSpPr>
        <p:spPr>
          <a:xfrm>
            <a:off x="1835150" y="4523316"/>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366" name="내용을 입력해주세요"/>
          <p:cNvSpPr txBox="1"/>
          <p:nvPr/>
        </p:nvSpPr>
        <p:spPr>
          <a:xfrm>
            <a:off x="1835150" y="6030383"/>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367" name="설명을 입력해주세요 설명을 입력해주세요…"/>
          <p:cNvSpPr txBox="1"/>
          <p:nvPr/>
        </p:nvSpPr>
        <p:spPr>
          <a:xfrm>
            <a:off x="1852083" y="3494153"/>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368" name="설명을 입력해주세요 설명을 입력해주세요…"/>
          <p:cNvSpPr txBox="1"/>
          <p:nvPr/>
        </p:nvSpPr>
        <p:spPr>
          <a:xfrm>
            <a:off x="1852083" y="5013805"/>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369" name="설명을 입력해주세요 설명을 입력해주세요…"/>
          <p:cNvSpPr txBox="1"/>
          <p:nvPr/>
        </p:nvSpPr>
        <p:spPr>
          <a:xfrm>
            <a:off x="1852083" y="6533456"/>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grpSp>
        <p:nvGrpSpPr>
          <p:cNvPr id="372" name="그룹"/>
          <p:cNvGrpSpPr/>
          <p:nvPr/>
        </p:nvGrpSpPr>
        <p:grpSpPr>
          <a:xfrm>
            <a:off x="1371600" y="3092450"/>
            <a:ext cx="406400" cy="425451"/>
            <a:chOff x="0" y="0"/>
            <a:chExt cx="406400" cy="425450"/>
          </a:xfrm>
        </p:grpSpPr>
        <p:sp>
          <p:nvSpPr>
            <p:cNvPr id="370"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371" name="1"/>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1</a:t>
              </a:r>
            </a:p>
          </p:txBody>
        </p:sp>
      </p:grpSp>
      <p:grpSp>
        <p:nvGrpSpPr>
          <p:cNvPr id="375" name="그룹"/>
          <p:cNvGrpSpPr/>
          <p:nvPr/>
        </p:nvGrpSpPr>
        <p:grpSpPr>
          <a:xfrm>
            <a:off x="1371600" y="4570941"/>
            <a:ext cx="406400" cy="425451"/>
            <a:chOff x="0" y="0"/>
            <a:chExt cx="406400" cy="425450"/>
          </a:xfrm>
        </p:grpSpPr>
        <p:sp>
          <p:nvSpPr>
            <p:cNvPr id="373"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374" name="2"/>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2</a:t>
              </a:r>
            </a:p>
          </p:txBody>
        </p:sp>
      </p:grpSp>
      <p:grpSp>
        <p:nvGrpSpPr>
          <p:cNvPr id="378" name="그룹"/>
          <p:cNvGrpSpPr/>
          <p:nvPr/>
        </p:nvGrpSpPr>
        <p:grpSpPr>
          <a:xfrm>
            <a:off x="1371600" y="6078008"/>
            <a:ext cx="406400" cy="425451"/>
            <a:chOff x="0" y="0"/>
            <a:chExt cx="406400" cy="425450"/>
          </a:xfrm>
        </p:grpSpPr>
        <p:sp>
          <p:nvSpPr>
            <p:cNvPr id="376"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377" name="3"/>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3</a:t>
              </a:r>
            </a:p>
          </p:txBody>
        </p:sp>
      </p:grpSp>
      <p:grpSp>
        <p:nvGrpSpPr>
          <p:cNvPr id="381" name="그룹"/>
          <p:cNvGrpSpPr/>
          <p:nvPr/>
        </p:nvGrpSpPr>
        <p:grpSpPr>
          <a:xfrm>
            <a:off x="6517624" y="1892338"/>
            <a:ext cx="5012836" cy="6708601"/>
            <a:chOff x="0" y="0"/>
            <a:chExt cx="5012835" cy="6708599"/>
          </a:xfrm>
        </p:grpSpPr>
        <p:sp>
          <p:nvSpPr>
            <p:cNvPr id="379" name="직사각형"/>
            <p:cNvSpPr/>
            <p:nvPr/>
          </p:nvSpPr>
          <p:spPr>
            <a:xfrm>
              <a:off x="0" y="0"/>
              <a:ext cx="5012835" cy="6708600"/>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80" name="직사각형"/>
            <p:cNvSpPr/>
            <p:nvPr/>
          </p:nvSpPr>
          <p:spPr>
            <a:xfrm>
              <a:off x="0" y="0"/>
              <a:ext cx="5012836" cy="838484"/>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82" name="타이틀을 입력해주세요"/>
          <p:cNvSpPr txBox="1"/>
          <p:nvPr/>
        </p:nvSpPr>
        <p:spPr>
          <a:xfrm>
            <a:off x="7366691" y="2117857"/>
            <a:ext cx="33147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70000"/>
              </a:lnSpc>
              <a:defRPr sz="2400">
                <a:solidFill>
                  <a:srgbClr val="FFFFFF"/>
                </a:solidFill>
                <a:latin typeface="NeoDunggeunmo"/>
                <a:ea typeface="NeoDunggeunmo"/>
                <a:cs typeface="NeoDunggeunmo"/>
                <a:sym typeface="NeoDunggeunmo"/>
              </a:defRPr>
            </a:lvl1pPr>
          </a:lstStyle>
          <a:p>
            <a:pPr/>
            <a:r>
              <a:t>타이틀을 입력해주세요</a:t>
            </a:r>
          </a:p>
        </p:txBody>
      </p:sp>
      <p:sp>
        <p:nvSpPr>
          <p:cNvPr id="383" name="내용을 입력해주세요"/>
          <p:cNvSpPr txBox="1"/>
          <p:nvPr/>
        </p:nvSpPr>
        <p:spPr>
          <a:xfrm>
            <a:off x="7287683" y="3016250"/>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384" name="내용을 입력해주세요"/>
          <p:cNvSpPr txBox="1"/>
          <p:nvPr/>
        </p:nvSpPr>
        <p:spPr>
          <a:xfrm>
            <a:off x="7287683" y="4523316"/>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385" name="내용을 입력해주세요"/>
          <p:cNvSpPr txBox="1"/>
          <p:nvPr/>
        </p:nvSpPr>
        <p:spPr>
          <a:xfrm>
            <a:off x="7287683" y="6030383"/>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386" name="설명을 입력해주세요 설명을 입력해주세요…"/>
          <p:cNvSpPr txBox="1"/>
          <p:nvPr/>
        </p:nvSpPr>
        <p:spPr>
          <a:xfrm>
            <a:off x="7304616" y="3494153"/>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387" name="설명을 입력해주세요 설명을 입력해주세요…"/>
          <p:cNvSpPr txBox="1"/>
          <p:nvPr/>
        </p:nvSpPr>
        <p:spPr>
          <a:xfrm>
            <a:off x="7304616" y="5013805"/>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388" name="설명을 입력해주세요 설명을 입력해주세요…"/>
          <p:cNvSpPr txBox="1"/>
          <p:nvPr/>
        </p:nvSpPr>
        <p:spPr>
          <a:xfrm>
            <a:off x="7304616" y="6533456"/>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grpSp>
        <p:nvGrpSpPr>
          <p:cNvPr id="391" name="그룹"/>
          <p:cNvGrpSpPr/>
          <p:nvPr/>
        </p:nvGrpSpPr>
        <p:grpSpPr>
          <a:xfrm>
            <a:off x="6824133" y="3092450"/>
            <a:ext cx="406401" cy="425451"/>
            <a:chOff x="0" y="0"/>
            <a:chExt cx="406400" cy="425450"/>
          </a:xfrm>
        </p:grpSpPr>
        <p:sp>
          <p:nvSpPr>
            <p:cNvPr id="389"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390" name="1"/>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1</a:t>
              </a:r>
            </a:p>
          </p:txBody>
        </p:sp>
      </p:grpSp>
      <p:grpSp>
        <p:nvGrpSpPr>
          <p:cNvPr id="394" name="그룹"/>
          <p:cNvGrpSpPr/>
          <p:nvPr/>
        </p:nvGrpSpPr>
        <p:grpSpPr>
          <a:xfrm>
            <a:off x="6824133" y="4570941"/>
            <a:ext cx="406401" cy="425451"/>
            <a:chOff x="0" y="0"/>
            <a:chExt cx="406400" cy="425450"/>
          </a:xfrm>
        </p:grpSpPr>
        <p:sp>
          <p:nvSpPr>
            <p:cNvPr id="392"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393" name="2"/>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2</a:t>
              </a:r>
            </a:p>
          </p:txBody>
        </p:sp>
      </p:grpSp>
      <p:grpSp>
        <p:nvGrpSpPr>
          <p:cNvPr id="397" name="그룹"/>
          <p:cNvGrpSpPr/>
          <p:nvPr/>
        </p:nvGrpSpPr>
        <p:grpSpPr>
          <a:xfrm>
            <a:off x="6824133" y="6078008"/>
            <a:ext cx="406401" cy="425451"/>
            <a:chOff x="0" y="0"/>
            <a:chExt cx="406400" cy="425450"/>
          </a:xfrm>
        </p:grpSpPr>
        <p:sp>
          <p:nvSpPr>
            <p:cNvPr id="395"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396" name="3"/>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3</a:t>
              </a:r>
            </a:p>
          </p:txBody>
        </p:sp>
      </p:grpSp>
      <p:grpSp>
        <p:nvGrpSpPr>
          <p:cNvPr id="416" name="그룹"/>
          <p:cNvGrpSpPr/>
          <p:nvPr/>
        </p:nvGrpSpPr>
        <p:grpSpPr>
          <a:xfrm>
            <a:off x="386952" y="408649"/>
            <a:ext cx="12236849" cy="8934715"/>
            <a:chOff x="0" y="0"/>
            <a:chExt cx="12236847" cy="8934713"/>
          </a:xfrm>
        </p:grpSpPr>
        <p:sp>
          <p:nvSpPr>
            <p:cNvPr id="398"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99" name="직사각형"/>
            <p:cNvSpPr/>
            <p:nvPr/>
          </p:nvSpPr>
          <p:spPr>
            <a:xfrm>
              <a:off x="0" y="0"/>
              <a:ext cx="12230895" cy="742950"/>
            </a:xfrm>
            <a:prstGeom prst="rect">
              <a:avLst/>
            </a:prstGeom>
            <a:solidFill>
              <a:srgbClr val="FFE3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0"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1"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402"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3"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404"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5"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grpSp>
          <p:nvGrpSpPr>
            <p:cNvPr id="414" name="그룹"/>
            <p:cNvGrpSpPr/>
            <p:nvPr/>
          </p:nvGrpSpPr>
          <p:grpSpPr>
            <a:xfrm>
              <a:off x="10856780" y="193674"/>
              <a:ext cx="1177396" cy="355601"/>
              <a:chOff x="0" y="0"/>
              <a:chExt cx="1177394" cy="355600"/>
            </a:xfrm>
          </p:grpSpPr>
          <p:sp>
            <p:nvSpPr>
              <p:cNvPr id="406"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7"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408"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9"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10"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13" name="그룹"/>
              <p:cNvGrpSpPr/>
              <p:nvPr/>
            </p:nvGrpSpPr>
            <p:grpSpPr>
              <a:xfrm>
                <a:off x="908922" y="81304"/>
                <a:ext cx="181345" cy="181345"/>
                <a:chOff x="0" y="0"/>
                <a:chExt cx="181344" cy="181343"/>
              </a:xfrm>
            </p:grpSpPr>
            <p:sp>
              <p:nvSpPr>
                <p:cNvPr id="411"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412"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pic>
          <p:nvPicPr>
            <p:cNvPr id="415"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grpSp>
      <p:sp>
        <p:nvSpPr>
          <p:cNvPr id="417" name="직사각형"/>
          <p:cNvSpPr/>
          <p:nvPr/>
        </p:nvSpPr>
        <p:spPr>
          <a:xfrm>
            <a:off x="12317875" y="1512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제목을…"/>
          <p:cNvSpPr txBox="1"/>
          <p:nvPr/>
        </p:nvSpPr>
        <p:spPr>
          <a:xfrm>
            <a:off x="950383" y="1851073"/>
            <a:ext cx="3162301"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50000"/>
              </a:lnSpc>
              <a:defRPr sz="4000">
                <a:latin typeface="NeoDunggeunmo"/>
                <a:ea typeface="NeoDunggeunmo"/>
                <a:cs typeface="NeoDunggeunmo"/>
                <a:sym typeface="NeoDunggeunmo"/>
              </a:defRPr>
            </a:pPr>
            <a:r>
              <a:t>제목을</a:t>
            </a:r>
          </a:p>
          <a:p>
            <a:pPr>
              <a:lnSpc>
                <a:spcPct val="50000"/>
              </a:lnSpc>
              <a:defRPr sz="4000">
                <a:latin typeface="NeoDunggeunmo"/>
                <a:ea typeface="NeoDunggeunmo"/>
                <a:cs typeface="NeoDunggeunmo"/>
                <a:sym typeface="NeoDunggeunmo"/>
              </a:defRPr>
            </a:pPr>
            <a:r>
              <a:t>입력해주세요</a:t>
            </a:r>
          </a:p>
        </p:txBody>
      </p:sp>
      <p:sp>
        <p:nvSpPr>
          <p:cNvPr id="420" name="여기에 부가설명을 입력해주세요. 여기에 부가설명을 입력해주세요. 여기에 부가설명을 입력해주세요. 여기에부가설명을 입력해주세요. 여기에 부가설명을 입력해주세요. 여기에 부가설명을 입력해주세요. 여기에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
          <p:cNvSpPr txBox="1"/>
          <p:nvPr/>
        </p:nvSpPr>
        <p:spPr>
          <a:xfrm>
            <a:off x="978424" y="3288413"/>
            <a:ext cx="4606207" cy="36982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spcBef>
                <a:spcPts val="3500"/>
              </a:spcBef>
              <a:defRPr sz="1600">
                <a:latin typeface="Noto Sans CJK KR Regular"/>
                <a:ea typeface="Noto Sans CJK KR Regular"/>
                <a:cs typeface="Noto Sans CJK KR Regular"/>
                <a:sym typeface="Noto Sans CJK KR Regular"/>
              </a:defRPr>
            </a:lvl1pPr>
          </a:lstStyle>
          <a:p>
            <a:pPr/>
            <a:r>
              <a:t>여기에 부가설명을 입력해주세요. 여기에 부가설명을 입력해주세요. 여기에 부가설명을 입력해주세요. 여기에부가설명을 입력해주세요. 여기에 부가설명을 입력해주세요. 여기에 부가설명을 입력해주세요. 여기에부가설명을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a:t>
            </a:r>
          </a:p>
        </p:txBody>
      </p:sp>
      <p:grpSp>
        <p:nvGrpSpPr>
          <p:cNvPr id="423" name="그룹"/>
          <p:cNvGrpSpPr/>
          <p:nvPr/>
        </p:nvGrpSpPr>
        <p:grpSpPr>
          <a:xfrm>
            <a:off x="6170560" y="1904342"/>
            <a:ext cx="5539819" cy="6859282"/>
            <a:chOff x="0" y="0"/>
            <a:chExt cx="5539818" cy="6859280"/>
          </a:xfrm>
        </p:grpSpPr>
        <p:sp>
          <p:nvSpPr>
            <p:cNvPr id="421" name="직사각형"/>
            <p:cNvSpPr/>
            <p:nvPr/>
          </p:nvSpPr>
          <p:spPr>
            <a:xfrm>
              <a:off x="56765" y="108246"/>
              <a:ext cx="5483054" cy="6751035"/>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2" name="직사각형"/>
            <p:cNvSpPr/>
            <p:nvPr/>
          </p:nvSpPr>
          <p:spPr>
            <a:xfrm>
              <a:off x="0" y="0"/>
              <a:ext cx="5393690" cy="6714720"/>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24" name="카메라"/>
          <p:cNvSpPr/>
          <p:nvPr/>
        </p:nvSpPr>
        <p:spPr>
          <a:xfrm>
            <a:off x="8168076" y="4707427"/>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43" name="그룹"/>
          <p:cNvGrpSpPr/>
          <p:nvPr/>
        </p:nvGrpSpPr>
        <p:grpSpPr>
          <a:xfrm>
            <a:off x="386952" y="408649"/>
            <a:ext cx="12236849" cy="8934715"/>
            <a:chOff x="0" y="0"/>
            <a:chExt cx="12236847" cy="8934713"/>
          </a:xfrm>
        </p:grpSpPr>
        <p:sp>
          <p:nvSpPr>
            <p:cNvPr id="425"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6" name="직사각형"/>
            <p:cNvSpPr/>
            <p:nvPr/>
          </p:nvSpPr>
          <p:spPr>
            <a:xfrm>
              <a:off x="0" y="0"/>
              <a:ext cx="12230895" cy="742950"/>
            </a:xfrm>
            <a:prstGeom prst="rect">
              <a:avLst/>
            </a:prstGeom>
            <a:solidFill>
              <a:srgbClr val="FFE3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7"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8"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429"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0"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431"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2"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grpSp>
          <p:nvGrpSpPr>
            <p:cNvPr id="441" name="그룹"/>
            <p:cNvGrpSpPr/>
            <p:nvPr/>
          </p:nvGrpSpPr>
          <p:grpSpPr>
            <a:xfrm>
              <a:off x="10856780" y="193674"/>
              <a:ext cx="1177396" cy="355601"/>
              <a:chOff x="0" y="0"/>
              <a:chExt cx="1177394" cy="355600"/>
            </a:xfrm>
          </p:grpSpPr>
          <p:sp>
            <p:nvSpPr>
              <p:cNvPr id="433"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4"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435"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6"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7"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40" name="그룹"/>
              <p:cNvGrpSpPr/>
              <p:nvPr/>
            </p:nvGrpSpPr>
            <p:grpSpPr>
              <a:xfrm>
                <a:off x="908922" y="81304"/>
                <a:ext cx="181345" cy="181345"/>
                <a:chOff x="0" y="0"/>
                <a:chExt cx="181344" cy="181343"/>
              </a:xfrm>
            </p:grpSpPr>
            <p:sp>
              <p:nvSpPr>
                <p:cNvPr id="438"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439"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pic>
          <p:nvPicPr>
            <p:cNvPr id="442"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grpSp>
      <p:sp>
        <p:nvSpPr>
          <p:cNvPr id="444" name="직사각형"/>
          <p:cNvSpPr/>
          <p:nvPr/>
        </p:nvSpPr>
        <p:spPr>
          <a:xfrm>
            <a:off x="12317875" y="1512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제목을 입력해주세요"/>
          <p:cNvSpPr txBox="1"/>
          <p:nvPr/>
        </p:nvSpPr>
        <p:spPr>
          <a:xfrm>
            <a:off x="781049" y="1656339"/>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제목을 입력해주세요</a:t>
            </a:r>
          </a:p>
        </p:txBody>
      </p:sp>
      <p:sp>
        <p:nvSpPr>
          <p:cNvPr id="447" name="내용을 입력해주세요"/>
          <p:cNvSpPr txBox="1"/>
          <p:nvPr/>
        </p:nvSpPr>
        <p:spPr>
          <a:xfrm>
            <a:off x="1237903" y="2552700"/>
            <a:ext cx="259919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300">
                <a:latin typeface="Noto Sans CJK KR Bold"/>
                <a:ea typeface="Noto Sans CJK KR Bold"/>
                <a:cs typeface="Noto Sans CJK KR Bold"/>
                <a:sym typeface="Noto Sans CJK KR Bold"/>
              </a:defRPr>
            </a:lvl1pPr>
          </a:lstStyle>
          <a:p>
            <a:pPr/>
            <a:r>
              <a:t>내용을 입력해주세요</a:t>
            </a:r>
          </a:p>
        </p:txBody>
      </p:sp>
      <p:sp>
        <p:nvSpPr>
          <p:cNvPr id="448" name="설명을 입력해주세요 설명을 입력해주세요 설명을 입력해주세요 설명을 입력해주세요 설명을 입력해주세요 설명을 입력해주세요…"/>
          <p:cNvSpPr txBox="1"/>
          <p:nvPr/>
        </p:nvSpPr>
        <p:spPr>
          <a:xfrm>
            <a:off x="1254836" y="3042880"/>
            <a:ext cx="1075547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grpSp>
        <p:nvGrpSpPr>
          <p:cNvPr id="451" name="그룹"/>
          <p:cNvGrpSpPr/>
          <p:nvPr/>
        </p:nvGrpSpPr>
        <p:grpSpPr>
          <a:xfrm>
            <a:off x="774353" y="2635250"/>
            <a:ext cx="406401" cy="425451"/>
            <a:chOff x="0" y="0"/>
            <a:chExt cx="406400" cy="425450"/>
          </a:xfrm>
        </p:grpSpPr>
        <p:sp>
          <p:nvSpPr>
            <p:cNvPr id="449"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450" name="1"/>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1</a:t>
              </a:r>
            </a:p>
          </p:txBody>
        </p:sp>
      </p:grpSp>
      <p:sp>
        <p:nvSpPr>
          <p:cNvPr id="452" name="내용을 입력해주세요"/>
          <p:cNvSpPr txBox="1"/>
          <p:nvPr/>
        </p:nvSpPr>
        <p:spPr>
          <a:xfrm>
            <a:off x="1237903" y="4635500"/>
            <a:ext cx="259919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300">
                <a:latin typeface="Noto Sans CJK KR Bold"/>
                <a:ea typeface="Noto Sans CJK KR Bold"/>
                <a:cs typeface="Noto Sans CJK KR Bold"/>
                <a:sym typeface="Noto Sans CJK KR Bold"/>
              </a:defRPr>
            </a:lvl1pPr>
          </a:lstStyle>
          <a:p>
            <a:pPr/>
            <a:r>
              <a:t>내용을 입력해주세요</a:t>
            </a:r>
          </a:p>
        </p:txBody>
      </p:sp>
      <p:sp>
        <p:nvSpPr>
          <p:cNvPr id="453" name="설명을 입력해주세요 설명을 입력해주세요 설명을 입력해주세요 설명을 입력해주세요 설명을 입력해주세요 설명을 입력해주세요…"/>
          <p:cNvSpPr txBox="1"/>
          <p:nvPr/>
        </p:nvSpPr>
        <p:spPr>
          <a:xfrm>
            <a:off x="1254836" y="5125680"/>
            <a:ext cx="1075547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grpSp>
        <p:nvGrpSpPr>
          <p:cNvPr id="456" name="그룹"/>
          <p:cNvGrpSpPr/>
          <p:nvPr/>
        </p:nvGrpSpPr>
        <p:grpSpPr>
          <a:xfrm>
            <a:off x="774353" y="4718050"/>
            <a:ext cx="406401" cy="425451"/>
            <a:chOff x="0" y="0"/>
            <a:chExt cx="406400" cy="425450"/>
          </a:xfrm>
        </p:grpSpPr>
        <p:sp>
          <p:nvSpPr>
            <p:cNvPr id="454"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455" name="2"/>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2</a:t>
              </a:r>
            </a:p>
          </p:txBody>
        </p:sp>
      </p:grpSp>
      <p:sp>
        <p:nvSpPr>
          <p:cNvPr id="457" name="내용을 입력해주세요"/>
          <p:cNvSpPr txBox="1"/>
          <p:nvPr/>
        </p:nvSpPr>
        <p:spPr>
          <a:xfrm>
            <a:off x="1237903" y="6718300"/>
            <a:ext cx="259919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300">
                <a:latin typeface="Noto Sans CJK KR Bold"/>
                <a:ea typeface="Noto Sans CJK KR Bold"/>
                <a:cs typeface="Noto Sans CJK KR Bold"/>
                <a:sym typeface="Noto Sans CJK KR Bold"/>
              </a:defRPr>
            </a:lvl1pPr>
          </a:lstStyle>
          <a:p>
            <a:pPr/>
            <a:r>
              <a:t>내용을 입력해주세요</a:t>
            </a:r>
          </a:p>
        </p:txBody>
      </p:sp>
      <p:sp>
        <p:nvSpPr>
          <p:cNvPr id="458" name="설명을 입력해주세요 설명을 입력해주세요 설명을 입력해주세요 설명을 입력해주세요 설명을 입력해주세요 설명을 입력해주세요…"/>
          <p:cNvSpPr txBox="1"/>
          <p:nvPr/>
        </p:nvSpPr>
        <p:spPr>
          <a:xfrm>
            <a:off x="1254836" y="7208480"/>
            <a:ext cx="1075547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grpSp>
        <p:nvGrpSpPr>
          <p:cNvPr id="461" name="그룹"/>
          <p:cNvGrpSpPr/>
          <p:nvPr/>
        </p:nvGrpSpPr>
        <p:grpSpPr>
          <a:xfrm>
            <a:off x="774353" y="6800850"/>
            <a:ext cx="406401" cy="425451"/>
            <a:chOff x="0" y="0"/>
            <a:chExt cx="406400" cy="425450"/>
          </a:xfrm>
        </p:grpSpPr>
        <p:sp>
          <p:nvSpPr>
            <p:cNvPr id="459"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460" name="3"/>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3</a:t>
              </a:r>
            </a:p>
          </p:txBody>
        </p:sp>
      </p:grpSp>
      <p:grpSp>
        <p:nvGrpSpPr>
          <p:cNvPr id="480" name="그룹"/>
          <p:cNvGrpSpPr/>
          <p:nvPr/>
        </p:nvGrpSpPr>
        <p:grpSpPr>
          <a:xfrm>
            <a:off x="386952" y="408649"/>
            <a:ext cx="12236849" cy="8934715"/>
            <a:chOff x="0" y="0"/>
            <a:chExt cx="12236847" cy="8934713"/>
          </a:xfrm>
        </p:grpSpPr>
        <p:sp>
          <p:nvSpPr>
            <p:cNvPr id="462"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3" name="직사각형"/>
            <p:cNvSpPr/>
            <p:nvPr/>
          </p:nvSpPr>
          <p:spPr>
            <a:xfrm>
              <a:off x="0" y="0"/>
              <a:ext cx="12230895" cy="742950"/>
            </a:xfrm>
            <a:prstGeom prst="rect">
              <a:avLst/>
            </a:prstGeom>
            <a:solidFill>
              <a:srgbClr val="FFE3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4"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5"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466"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7"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468"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9"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grpSp>
          <p:nvGrpSpPr>
            <p:cNvPr id="478" name="그룹"/>
            <p:cNvGrpSpPr/>
            <p:nvPr/>
          </p:nvGrpSpPr>
          <p:grpSpPr>
            <a:xfrm>
              <a:off x="10856780" y="193674"/>
              <a:ext cx="1177396" cy="355601"/>
              <a:chOff x="0" y="0"/>
              <a:chExt cx="1177394" cy="355600"/>
            </a:xfrm>
          </p:grpSpPr>
          <p:sp>
            <p:nvSpPr>
              <p:cNvPr id="470"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71"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472"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73"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74"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77" name="그룹"/>
              <p:cNvGrpSpPr/>
              <p:nvPr/>
            </p:nvGrpSpPr>
            <p:grpSpPr>
              <a:xfrm>
                <a:off x="908922" y="81304"/>
                <a:ext cx="181345" cy="181345"/>
                <a:chOff x="0" y="0"/>
                <a:chExt cx="181344" cy="181343"/>
              </a:xfrm>
            </p:grpSpPr>
            <p:sp>
              <p:nvSpPr>
                <p:cNvPr id="475"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476"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pic>
          <p:nvPicPr>
            <p:cNvPr id="479"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grpSp>
      <p:sp>
        <p:nvSpPr>
          <p:cNvPr id="481" name="직사각형"/>
          <p:cNvSpPr/>
          <p:nvPr/>
        </p:nvSpPr>
        <p:spPr>
          <a:xfrm>
            <a:off x="12317875" y="1512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